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3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08A7-B7D1-4B4D-BB30-6A1241F02C4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D258-3D18-4C24-A3BD-85FFFB7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08A7-B7D1-4B4D-BB30-6A1241F02C4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D258-3D18-4C24-A3BD-85FFFB7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1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08A7-B7D1-4B4D-BB30-6A1241F02C4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D258-3D18-4C24-A3BD-85FFFB7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6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08A7-B7D1-4B4D-BB30-6A1241F02C4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D258-3D18-4C24-A3BD-85FFFB7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9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08A7-B7D1-4B4D-BB30-6A1241F02C4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D258-3D18-4C24-A3BD-85FFFB7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08A7-B7D1-4B4D-BB30-6A1241F02C4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D258-3D18-4C24-A3BD-85FFFB7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08A7-B7D1-4B4D-BB30-6A1241F02C4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D258-3D18-4C24-A3BD-85FFFB7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4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08A7-B7D1-4B4D-BB30-6A1241F02C4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D258-3D18-4C24-A3BD-85FFFB7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2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08A7-B7D1-4B4D-BB30-6A1241F02C4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D258-3D18-4C24-A3BD-85FFFB7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08A7-B7D1-4B4D-BB30-6A1241F02C4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D258-3D18-4C24-A3BD-85FFFB7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08A7-B7D1-4B4D-BB30-6A1241F02C4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D258-3D18-4C24-A3BD-85FFFB7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A08A7-B7D1-4B4D-BB30-6A1241F02C4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D258-3D18-4C24-A3BD-85FFFB7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2.mp3"/><Relationship Id="rId7" Type="http://schemas.openxmlformats.org/officeDocument/2006/relationships/slideLayout" Target="../slideLayouts/slideLayout7.xml"/><Relationship Id="rId2" Type="http://schemas.microsoft.com/office/2007/relationships/media" Target="../media/media4.mp4"/><Relationship Id="rId1" Type="http://schemas.openxmlformats.org/officeDocument/2006/relationships/video" Target="NULL" TargetMode="External"/><Relationship Id="rId6" Type="http://schemas.microsoft.com/office/2007/relationships/media" Target="../media/media13.mp3"/><Relationship Id="rId11" Type="http://schemas.openxmlformats.org/officeDocument/2006/relationships/image" Target="../media/image1.png"/><Relationship Id="rId5" Type="http://schemas.openxmlformats.org/officeDocument/2006/relationships/audio" Target="NULL" TargetMode="External"/><Relationship Id="rId10" Type="http://schemas.openxmlformats.org/officeDocument/2006/relationships/image" Target="../media/image3.png"/><Relationship Id="rId4" Type="http://schemas.openxmlformats.org/officeDocument/2006/relationships/audio" Target="../media/media12.mp3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5.mp3"/><Relationship Id="rId7" Type="http://schemas.microsoft.com/office/2007/relationships/hdphoto" Target="../media/hdphoto1.wdp"/><Relationship Id="rId2" Type="http://schemas.microsoft.com/office/2007/relationships/media" Target="../media/media4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5.mp3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7.mp3"/><Relationship Id="rId7" Type="http://schemas.openxmlformats.org/officeDocument/2006/relationships/slideLayout" Target="../slideLayouts/slideLayout7.xml"/><Relationship Id="rId2" Type="http://schemas.microsoft.com/office/2007/relationships/media" Target="../media/media4.mp4"/><Relationship Id="rId1" Type="http://schemas.openxmlformats.org/officeDocument/2006/relationships/video" Target="NULL" TargetMode="External"/><Relationship Id="rId6" Type="http://schemas.openxmlformats.org/officeDocument/2006/relationships/audio" Target="../media/media8.mp3"/><Relationship Id="rId11" Type="http://schemas.openxmlformats.org/officeDocument/2006/relationships/image" Target="../media/image1.png"/><Relationship Id="rId5" Type="http://schemas.microsoft.com/office/2007/relationships/media" Target="../media/media8.mp3"/><Relationship Id="rId10" Type="http://schemas.openxmlformats.org/officeDocument/2006/relationships/image" Target="../media/image3.png"/><Relationship Id="rId4" Type="http://schemas.openxmlformats.org/officeDocument/2006/relationships/audio" Target="../media/media7.mp3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10.mp3"/><Relationship Id="rId7" Type="http://schemas.microsoft.com/office/2007/relationships/hdphoto" Target="../media/hdphoto1.wdp"/><Relationship Id="rId2" Type="http://schemas.microsoft.com/office/2007/relationships/media" Target="../media/media4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0.mp3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11.mp3"/><Relationship Id="rId7" Type="http://schemas.microsoft.com/office/2007/relationships/hdphoto" Target="../media/hdphoto1.wdp"/><Relationship Id="rId2" Type="http://schemas.microsoft.com/office/2007/relationships/media" Target="../media/media4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1.mp3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96043061-3379-4D51-B8B2-E622840944D0}"/>
              </a:ext>
            </a:extLst>
          </p:cNvPr>
          <p:cNvSpPr/>
          <p:nvPr/>
        </p:nvSpPr>
        <p:spPr>
          <a:xfrm>
            <a:off x="0" y="7226057"/>
            <a:ext cx="6865052" cy="3744745"/>
          </a:xfrm>
          <a:prstGeom prst="rect">
            <a:avLst/>
          </a:prstGeom>
          <a:solidFill>
            <a:srgbClr val="6666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C61CF77-1AD0-47FD-8BD0-353941126B33}"/>
              </a:ext>
            </a:extLst>
          </p:cNvPr>
          <p:cNvSpPr/>
          <p:nvPr/>
        </p:nvSpPr>
        <p:spPr>
          <a:xfrm>
            <a:off x="0" y="0"/>
            <a:ext cx="6862567" cy="7220996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3F74C4-9A8F-452D-839B-C583683BEF3F}"/>
              </a:ext>
            </a:extLst>
          </p:cNvPr>
          <p:cNvGrpSpPr/>
          <p:nvPr/>
        </p:nvGrpSpPr>
        <p:grpSpPr>
          <a:xfrm>
            <a:off x="-2487" y="10406991"/>
            <a:ext cx="6865053" cy="1782118"/>
            <a:chOff x="7053" y="5158854"/>
            <a:chExt cx="12177894" cy="16886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419ED2-2600-4311-BE0C-887B353FCD27}"/>
                </a:ext>
              </a:extLst>
            </p:cNvPr>
            <p:cNvSpPr/>
            <p:nvPr/>
          </p:nvSpPr>
          <p:spPr>
            <a:xfrm>
              <a:off x="7053" y="5158854"/>
              <a:ext cx="12177894" cy="168864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745C98-CD34-433B-BAAB-A38941EA927A}"/>
                </a:ext>
              </a:extLst>
            </p:cNvPr>
            <p:cNvSpPr/>
            <p:nvPr/>
          </p:nvSpPr>
          <p:spPr>
            <a:xfrm>
              <a:off x="7053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833E4-FD91-499F-B40A-342FA550B947}"/>
                </a:ext>
              </a:extLst>
            </p:cNvPr>
            <p:cNvSpPr/>
            <p:nvPr/>
          </p:nvSpPr>
          <p:spPr>
            <a:xfrm>
              <a:off x="887169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D51B50-B3A8-46B9-875C-0B12133DA300}"/>
                </a:ext>
              </a:extLst>
            </p:cNvPr>
            <p:cNvSpPr/>
            <p:nvPr/>
          </p:nvSpPr>
          <p:spPr>
            <a:xfrm>
              <a:off x="1751041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48D71F-0A29-4C10-B1E8-160C27BF6271}"/>
                </a:ext>
              </a:extLst>
            </p:cNvPr>
            <p:cNvSpPr/>
            <p:nvPr/>
          </p:nvSpPr>
          <p:spPr>
            <a:xfrm>
              <a:off x="2631157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1EBCE5-501A-4F0F-8107-8076877BDEC4}"/>
                </a:ext>
              </a:extLst>
            </p:cNvPr>
            <p:cNvSpPr/>
            <p:nvPr/>
          </p:nvSpPr>
          <p:spPr>
            <a:xfrm>
              <a:off x="3506959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810E52-83E5-4576-8DD8-1883F22FC809}"/>
                </a:ext>
              </a:extLst>
            </p:cNvPr>
            <p:cNvSpPr/>
            <p:nvPr/>
          </p:nvSpPr>
          <p:spPr>
            <a:xfrm>
              <a:off x="4387075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9298CC-EB48-498C-A7D8-D0B1475956B1}"/>
                </a:ext>
              </a:extLst>
            </p:cNvPr>
            <p:cNvSpPr/>
            <p:nvPr/>
          </p:nvSpPr>
          <p:spPr>
            <a:xfrm>
              <a:off x="5267376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A85619-1F16-4D6D-A90E-5ECE436967A2}"/>
                </a:ext>
              </a:extLst>
            </p:cNvPr>
            <p:cNvSpPr/>
            <p:nvPr/>
          </p:nvSpPr>
          <p:spPr>
            <a:xfrm>
              <a:off x="6147492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97E84A-42C8-414C-84E6-DB630B8DE2D6}"/>
                </a:ext>
              </a:extLst>
            </p:cNvPr>
            <p:cNvSpPr/>
            <p:nvPr/>
          </p:nvSpPr>
          <p:spPr>
            <a:xfrm>
              <a:off x="7078332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F03BB7-6C4B-4E7A-B7F7-9213F86BFECF}"/>
                </a:ext>
              </a:extLst>
            </p:cNvPr>
            <p:cNvSpPr/>
            <p:nvPr/>
          </p:nvSpPr>
          <p:spPr>
            <a:xfrm>
              <a:off x="7958448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E1A748-6A84-4C0B-835A-4B3727A140EB}"/>
                </a:ext>
              </a:extLst>
            </p:cNvPr>
            <p:cNvSpPr/>
            <p:nvPr/>
          </p:nvSpPr>
          <p:spPr>
            <a:xfrm>
              <a:off x="8874551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F5D452-DCC2-4221-9CD1-F1D7FDDC8462}"/>
                </a:ext>
              </a:extLst>
            </p:cNvPr>
            <p:cNvSpPr/>
            <p:nvPr/>
          </p:nvSpPr>
          <p:spPr>
            <a:xfrm>
              <a:off x="9754667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E4DDAB-55FF-442F-87F5-DFA1D5B64BA5}"/>
                </a:ext>
              </a:extLst>
            </p:cNvPr>
            <p:cNvSpPr/>
            <p:nvPr/>
          </p:nvSpPr>
          <p:spPr>
            <a:xfrm>
              <a:off x="10781248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046FB6-C3EF-4E8A-B1D3-C0A39AC9EED1}"/>
                </a:ext>
              </a:extLst>
            </p:cNvPr>
            <p:cNvSpPr/>
            <p:nvPr/>
          </p:nvSpPr>
          <p:spPr>
            <a:xfrm>
              <a:off x="11661364" y="5990566"/>
              <a:ext cx="515461" cy="145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4" name="Cloud 243">
            <a:extLst>
              <a:ext uri="{FF2B5EF4-FFF2-40B4-BE49-F238E27FC236}">
                <a16:creationId xmlns:a16="http://schemas.microsoft.com/office/drawing/2014/main" id="{8B3BF75D-0BB0-47BC-B901-5BEEBF15E527}"/>
              </a:ext>
            </a:extLst>
          </p:cNvPr>
          <p:cNvSpPr/>
          <p:nvPr/>
        </p:nvSpPr>
        <p:spPr>
          <a:xfrm>
            <a:off x="343488" y="608995"/>
            <a:ext cx="3135085" cy="12244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Cloud 244">
            <a:extLst>
              <a:ext uri="{FF2B5EF4-FFF2-40B4-BE49-F238E27FC236}">
                <a16:creationId xmlns:a16="http://schemas.microsoft.com/office/drawing/2014/main" id="{B8BB4B5D-62FF-4ED3-A6EB-CD0CD8C186C0}"/>
              </a:ext>
            </a:extLst>
          </p:cNvPr>
          <p:cNvSpPr/>
          <p:nvPr/>
        </p:nvSpPr>
        <p:spPr>
          <a:xfrm>
            <a:off x="2968406" y="3948205"/>
            <a:ext cx="2066757" cy="807171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9071A6B-8B41-4FB8-8F21-FAD78E0C4F4C}"/>
              </a:ext>
            </a:extLst>
          </p:cNvPr>
          <p:cNvSpPr/>
          <p:nvPr/>
        </p:nvSpPr>
        <p:spPr>
          <a:xfrm>
            <a:off x="4127781" y="9204473"/>
            <a:ext cx="778309" cy="1229037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04678D9-E7C8-41DB-8177-D30618D876CC}"/>
              </a:ext>
            </a:extLst>
          </p:cNvPr>
          <p:cNvGrpSpPr/>
          <p:nvPr/>
        </p:nvGrpSpPr>
        <p:grpSpPr>
          <a:xfrm>
            <a:off x="2040077" y="4660883"/>
            <a:ext cx="4744804" cy="4625762"/>
            <a:chOff x="4284139" y="130590"/>
            <a:chExt cx="7737178" cy="5042557"/>
          </a:xfrm>
        </p:grpSpPr>
        <p:sp>
          <p:nvSpPr>
            <p:cNvPr id="176" name="Rectangle 332">
              <a:extLst>
                <a:ext uri="{FF2B5EF4-FFF2-40B4-BE49-F238E27FC236}">
                  <a16:creationId xmlns:a16="http://schemas.microsoft.com/office/drawing/2014/main" id="{556109AB-09C4-4DFA-81F5-D5E22827FE8E}"/>
                </a:ext>
              </a:extLst>
            </p:cNvPr>
            <p:cNvSpPr/>
            <p:nvPr/>
          </p:nvSpPr>
          <p:spPr>
            <a:xfrm>
              <a:off x="4336087" y="479942"/>
              <a:ext cx="165755" cy="4665735"/>
            </a:xfrm>
            <a:custGeom>
              <a:avLst/>
              <a:gdLst>
                <a:gd name="connsiteX0" fmla="*/ 0 w 255099"/>
                <a:gd name="connsiteY0" fmla="*/ 0 h 2259565"/>
                <a:gd name="connsiteX1" fmla="*/ 255099 w 255099"/>
                <a:gd name="connsiteY1" fmla="*/ 0 h 2259565"/>
                <a:gd name="connsiteX2" fmla="*/ 255099 w 255099"/>
                <a:gd name="connsiteY2" fmla="*/ 2259565 h 2259565"/>
                <a:gd name="connsiteX3" fmla="*/ 0 w 255099"/>
                <a:gd name="connsiteY3" fmla="*/ 2259565 h 2259565"/>
                <a:gd name="connsiteX4" fmla="*/ 0 w 255099"/>
                <a:gd name="connsiteY4" fmla="*/ 0 h 2259565"/>
                <a:gd name="connsiteX0" fmla="*/ 137160 w 255099"/>
                <a:gd name="connsiteY0" fmla="*/ 0 h 2419585"/>
                <a:gd name="connsiteX1" fmla="*/ 255099 w 255099"/>
                <a:gd name="connsiteY1" fmla="*/ 160020 h 2419585"/>
                <a:gd name="connsiteX2" fmla="*/ 255099 w 255099"/>
                <a:gd name="connsiteY2" fmla="*/ 2419585 h 2419585"/>
                <a:gd name="connsiteX3" fmla="*/ 0 w 255099"/>
                <a:gd name="connsiteY3" fmla="*/ 2419585 h 2419585"/>
                <a:gd name="connsiteX4" fmla="*/ 137160 w 255099"/>
                <a:gd name="connsiteY4" fmla="*/ 0 h 2419585"/>
                <a:gd name="connsiteX0" fmla="*/ 68580 w 186519"/>
                <a:gd name="connsiteY0" fmla="*/ 0 h 2419585"/>
                <a:gd name="connsiteX1" fmla="*/ 186519 w 186519"/>
                <a:gd name="connsiteY1" fmla="*/ 160020 h 2419585"/>
                <a:gd name="connsiteX2" fmla="*/ 186519 w 186519"/>
                <a:gd name="connsiteY2" fmla="*/ 2419585 h 2419585"/>
                <a:gd name="connsiteX3" fmla="*/ 0 w 186519"/>
                <a:gd name="connsiteY3" fmla="*/ 1581385 h 2419585"/>
                <a:gd name="connsiteX4" fmla="*/ 68580 w 186519"/>
                <a:gd name="connsiteY4" fmla="*/ 0 h 2419585"/>
                <a:gd name="connsiteX0" fmla="*/ 22860 w 140799"/>
                <a:gd name="connsiteY0" fmla="*/ 0 h 2419585"/>
                <a:gd name="connsiteX1" fmla="*/ 140799 w 140799"/>
                <a:gd name="connsiteY1" fmla="*/ 160020 h 2419585"/>
                <a:gd name="connsiteX2" fmla="*/ 140799 w 140799"/>
                <a:gd name="connsiteY2" fmla="*/ 2419585 h 2419585"/>
                <a:gd name="connsiteX3" fmla="*/ 0 w 140799"/>
                <a:gd name="connsiteY3" fmla="*/ 1581385 h 2419585"/>
                <a:gd name="connsiteX4" fmla="*/ 22860 w 140799"/>
                <a:gd name="connsiteY4" fmla="*/ 0 h 2419585"/>
                <a:gd name="connsiteX0" fmla="*/ 22860 w 140799"/>
                <a:gd name="connsiteY0" fmla="*/ 0 h 2472925"/>
                <a:gd name="connsiteX1" fmla="*/ 140799 w 140799"/>
                <a:gd name="connsiteY1" fmla="*/ 160020 h 2472925"/>
                <a:gd name="connsiteX2" fmla="*/ 140799 w 140799"/>
                <a:gd name="connsiteY2" fmla="*/ 2472925 h 2472925"/>
                <a:gd name="connsiteX3" fmla="*/ 0 w 140799"/>
                <a:gd name="connsiteY3" fmla="*/ 1581385 h 2472925"/>
                <a:gd name="connsiteX4" fmla="*/ 22860 w 140799"/>
                <a:gd name="connsiteY4" fmla="*/ 0 h 247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99" h="2472925">
                  <a:moveTo>
                    <a:pt x="22860" y="0"/>
                  </a:moveTo>
                  <a:lnTo>
                    <a:pt x="140799" y="160020"/>
                  </a:lnTo>
                  <a:lnTo>
                    <a:pt x="140799" y="2472925"/>
                  </a:lnTo>
                  <a:lnTo>
                    <a:pt x="0" y="1581385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9B1B816-F750-4C49-A84A-FB35F93E9612}"/>
                </a:ext>
              </a:extLst>
            </p:cNvPr>
            <p:cNvGrpSpPr/>
            <p:nvPr/>
          </p:nvGrpSpPr>
          <p:grpSpPr>
            <a:xfrm>
              <a:off x="4284139" y="130590"/>
              <a:ext cx="7737178" cy="5042557"/>
              <a:chOff x="5475441" y="479123"/>
              <a:chExt cx="5764657" cy="5042557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AE22023-69B8-4CFF-9CE1-5A6B537BE2D0}"/>
                  </a:ext>
                </a:extLst>
              </p:cNvPr>
              <p:cNvGrpSpPr/>
              <p:nvPr/>
            </p:nvGrpSpPr>
            <p:grpSpPr>
              <a:xfrm>
                <a:off x="5512350" y="1046811"/>
                <a:ext cx="5727748" cy="4474869"/>
                <a:chOff x="5664686" y="478665"/>
                <a:chExt cx="5727748" cy="4474869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BCD8CA43-CCE9-42D1-87DC-5E469285BCB9}"/>
                    </a:ext>
                  </a:extLst>
                </p:cNvPr>
                <p:cNvGrpSpPr/>
                <p:nvPr/>
              </p:nvGrpSpPr>
              <p:grpSpPr>
                <a:xfrm>
                  <a:off x="5729745" y="2692075"/>
                  <a:ext cx="5662689" cy="2261459"/>
                  <a:chOff x="5698435" y="2915479"/>
                  <a:chExt cx="5446643" cy="2175179"/>
                </a:xfrm>
              </p:grpSpPr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21D64FEB-8108-4FAA-AA98-96060B10DCA4}"/>
                      </a:ext>
                    </a:extLst>
                  </p:cNvPr>
                  <p:cNvSpPr/>
                  <p:nvPr/>
                </p:nvSpPr>
                <p:spPr>
                  <a:xfrm>
                    <a:off x="5698435" y="2915479"/>
                    <a:ext cx="5446643" cy="2173357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B7D28F39-3EDC-4BCB-9938-E757BE9F0FCB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40765"/>
                    <a:ext cx="861391" cy="914400"/>
                  </a:xfrm>
                  <a:prstGeom prst="rect">
                    <a:avLst/>
                  </a:prstGeom>
                  <a:solidFill>
                    <a:sysClr val="window" lastClr="FFFFFF">
                      <a:lumMod val="95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5587D4CF-A4F9-48F9-BD6F-F16B648B78C9}"/>
                      </a:ext>
                    </a:extLst>
                  </p:cNvPr>
                  <p:cNvGrpSpPr/>
                  <p:nvPr/>
                </p:nvGrpSpPr>
                <p:grpSpPr>
                  <a:xfrm>
                    <a:off x="6591716" y="3140765"/>
                    <a:ext cx="365676" cy="914399"/>
                    <a:chOff x="6591716" y="3140765"/>
                    <a:chExt cx="365676" cy="921439"/>
                  </a:xfrm>
                  <a:solidFill>
                    <a:sysClr val="window" lastClr="FFFFFF"/>
                  </a:solidFill>
                </p:grpSpPr>
                <p:sp>
                  <p:nvSpPr>
                    <p:cNvPr id="216" name="Freeform: Shape 215">
                      <a:extLst>
                        <a:ext uri="{FF2B5EF4-FFF2-40B4-BE49-F238E27FC236}">
                          <a16:creationId xmlns:a16="http://schemas.microsoft.com/office/drawing/2014/main" id="{197AFAFD-73BF-48F8-8487-835AC796DC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716" y="3140765"/>
                      <a:ext cx="365675" cy="552038"/>
                    </a:xfrm>
                    <a:custGeom>
                      <a:avLst/>
                      <a:gdLst>
                        <a:gd name="connsiteX0" fmla="*/ 6122 w 379341"/>
                        <a:gd name="connsiteY0" fmla="*/ 0 h 552038"/>
                        <a:gd name="connsiteX1" fmla="*/ 379341 w 379341"/>
                        <a:gd name="connsiteY1" fmla="*/ 0 h 552038"/>
                        <a:gd name="connsiteX2" fmla="*/ 379341 w 379341"/>
                        <a:gd name="connsiteY2" fmla="*/ 478716 h 552038"/>
                        <a:gd name="connsiteX3" fmla="*/ 341745 w 379341"/>
                        <a:gd name="connsiteY3" fmla="*/ 516369 h 552038"/>
                        <a:gd name="connsiteX4" fmla="*/ 245993 w 379341"/>
                        <a:gd name="connsiteY4" fmla="*/ 552038 h 552038"/>
                        <a:gd name="connsiteX5" fmla="*/ 0 w 379341"/>
                        <a:gd name="connsiteY5" fmla="*/ 98152 h 552038"/>
                        <a:gd name="connsiteX6" fmla="*/ 4998 w 379341"/>
                        <a:gd name="connsiteY6" fmla="*/ 6678 h 552038"/>
                        <a:gd name="connsiteX7" fmla="*/ 6122 w 379341"/>
                        <a:gd name="connsiteY7" fmla="*/ 0 h 5520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9341" h="552038">
                          <a:moveTo>
                            <a:pt x="6122" y="0"/>
                          </a:moveTo>
                          <a:lnTo>
                            <a:pt x="379341" y="0"/>
                          </a:lnTo>
                          <a:lnTo>
                            <a:pt x="379341" y="478716"/>
                          </a:lnTo>
                          <a:lnTo>
                            <a:pt x="341745" y="516369"/>
                          </a:lnTo>
                          <a:cubicBezTo>
                            <a:pt x="312315" y="539337"/>
                            <a:pt x="279958" y="552038"/>
                            <a:pt x="245993" y="552038"/>
                          </a:cubicBezTo>
                          <a:cubicBezTo>
                            <a:pt x="110135" y="552038"/>
                            <a:pt x="0" y="348826"/>
                            <a:pt x="0" y="98152"/>
                          </a:cubicBezTo>
                          <a:cubicBezTo>
                            <a:pt x="0" y="66818"/>
                            <a:pt x="1721" y="36225"/>
                            <a:pt x="4998" y="6678"/>
                          </a:cubicBezTo>
                          <a:lnTo>
                            <a:pt x="6122" y="0"/>
                          </a:lnTo>
                          <a:close/>
                        </a:path>
                      </a:pathLst>
                    </a:cu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" name="Freeform: Shape 216">
                      <a:extLst>
                        <a:ext uri="{FF2B5EF4-FFF2-40B4-BE49-F238E27FC236}">
                          <a16:creationId xmlns:a16="http://schemas.microsoft.com/office/drawing/2014/main" id="{DD764F86-B532-4A5E-AA55-4D434A825CB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86524" y="3626520"/>
                      <a:ext cx="270868" cy="435684"/>
                    </a:xfrm>
                    <a:custGeom>
                      <a:avLst/>
                      <a:gdLst>
                        <a:gd name="connsiteX0" fmla="*/ 277899 w 277899"/>
                        <a:gd name="connsiteY0" fmla="*/ 435684 h 435684"/>
                        <a:gd name="connsiteX1" fmla="*/ 277899 w 277899"/>
                        <a:gd name="connsiteY1" fmla="*/ 0 h 435684"/>
                        <a:gd name="connsiteX2" fmla="*/ 894 w 277899"/>
                        <a:gd name="connsiteY2" fmla="*/ 0 h 435684"/>
                        <a:gd name="connsiteX3" fmla="*/ 0 w 277899"/>
                        <a:gd name="connsiteY3" fmla="*/ 16358 h 435684"/>
                        <a:gd name="connsiteX4" fmla="*/ 72050 w 277899"/>
                        <a:gd name="connsiteY4" fmla="*/ 337304 h 435684"/>
                        <a:gd name="connsiteX5" fmla="*/ 94679 w 277899"/>
                        <a:gd name="connsiteY5" fmla="*/ 371753 h 435684"/>
                        <a:gd name="connsiteX6" fmla="*/ 94975 w 277899"/>
                        <a:gd name="connsiteY6" fmla="*/ 371583 h 435684"/>
                        <a:gd name="connsiteX7" fmla="*/ 144551 w 277899"/>
                        <a:gd name="connsiteY7" fmla="*/ 362362 h 435684"/>
                        <a:gd name="connsiteX8" fmla="*/ 240303 w 277899"/>
                        <a:gd name="connsiteY8" fmla="*/ 398031 h 435684"/>
                        <a:gd name="connsiteX9" fmla="*/ 277899 w 277899"/>
                        <a:gd name="connsiteY9" fmla="*/ 435684 h 435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77899" h="435684">
                          <a:moveTo>
                            <a:pt x="277899" y="435684"/>
                          </a:moveTo>
                          <a:lnTo>
                            <a:pt x="277899" y="0"/>
                          </a:lnTo>
                          <a:lnTo>
                            <a:pt x="894" y="0"/>
                          </a:lnTo>
                          <a:lnTo>
                            <a:pt x="0" y="16358"/>
                          </a:lnTo>
                          <a:cubicBezTo>
                            <a:pt x="0" y="141695"/>
                            <a:pt x="27534" y="255167"/>
                            <a:pt x="72050" y="337304"/>
                          </a:cubicBezTo>
                          <a:lnTo>
                            <a:pt x="94679" y="371753"/>
                          </a:lnTo>
                          <a:lnTo>
                            <a:pt x="94975" y="371583"/>
                          </a:lnTo>
                          <a:cubicBezTo>
                            <a:pt x="110989" y="365537"/>
                            <a:pt x="127569" y="362362"/>
                            <a:pt x="144551" y="362362"/>
                          </a:cubicBezTo>
                          <a:cubicBezTo>
                            <a:pt x="178516" y="362362"/>
                            <a:pt x="210873" y="375063"/>
                            <a:pt x="240303" y="398031"/>
                          </a:cubicBezTo>
                          <a:lnTo>
                            <a:pt x="277899" y="435684"/>
                          </a:lnTo>
                          <a:close/>
                        </a:path>
                      </a:pathLst>
                    </a:cu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B6453611-8154-4D3B-9729-704FF1BCBC4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099514" y="3140765"/>
                    <a:ext cx="379343" cy="914399"/>
                    <a:chOff x="6591717" y="3140765"/>
                    <a:chExt cx="379343" cy="921439"/>
                  </a:xfrm>
                </p:grpSpPr>
                <p:sp>
                  <p:nvSpPr>
                    <p:cNvPr id="214" name="Freeform: Shape 213">
                      <a:extLst>
                        <a:ext uri="{FF2B5EF4-FFF2-40B4-BE49-F238E27FC236}">
                          <a16:creationId xmlns:a16="http://schemas.microsoft.com/office/drawing/2014/main" id="{27CD8ABE-17BD-4183-B26B-46D27F416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717" y="3140765"/>
                      <a:ext cx="379343" cy="552038"/>
                    </a:xfrm>
                    <a:custGeom>
                      <a:avLst/>
                      <a:gdLst>
                        <a:gd name="connsiteX0" fmla="*/ 6122 w 379341"/>
                        <a:gd name="connsiteY0" fmla="*/ 0 h 552038"/>
                        <a:gd name="connsiteX1" fmla="*/ 379341 w 379341"/>
                        <a:gd name="connsiteY1" fmla="*/ 0 h 552038"/>
                        <a:gd name="connsiteX2" fmla="*/ 379341 w 379341"/>
                        <a:gd name="connsiteY2" fmla="*/ 478716 h 552038"/>
                        <a:gd name="connsiteX3" fmla="*/ 341745 w 379341"/>
                        <a:gd name="connsiteY3" fmla="*/ 516369 h 552038"/>
                        <a:gd name="connsiteX4" fmla="*/ 245993 w 379341"/>
                        <a:gd name="connsiteY4" fmla="*/ 552038 h 552038"/>
                        <a:gd name="connsiteX5" fmla="*/ 0 w 379341"/>
                        <a:gd name="connsiteY5" fmla="*/ 98152 h 552038"/>
                        <a:gd name="connsiteX6" fmla="*/ 4998 w 379341"/>
                        <a:gd name="connsiteY6" fmla="*/ 6678 h 552038"/>
                        <a:gd name="connsiteX7" fmla="*/ 6122 w 379341"/>
                        <a:gd name="connsiteY7" fmla="*/ 0 h 5520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9341" h="552038">
                          <a:moveTo>
                            <a:pt x="6122" y="0"/>
                          </a:moveTo>
                          <a:lnTo>
                            <a:pt x="379341" y="0"/>
                          </a:lnTo>
                          <a:lnTo>
                            <a:pt x="379341" y="478716"/>
                          </a:lnTo>
                          <a:lnTo>
                            <a:pt x="341745" y="516369"/>
                          </a:lnTo>
                          <a:cubicBezTo>
                            <a:pt x="312315" y="539337"/>
                            <a:pt x="279958" y="552038"/>
                            <a:pt x="245993" y="552038"/>
                          </a:cubicBezTo>
                          <a:cubicBezTo>
                            <a:pt x="110135" y="552038"/>
                            <a:pt x="0" y="348826"/>
                            <a:pt x="0" y="98152"/>
                          </a:cubicBezTo>
                          <a:cubicBezTo>
                            <a:pt x="0" y="66818"/>
                            <a:pt x="1721" y="36225"/>
                            <a:pt x="4998" y="6678"/>
                          </a:cubicBezTo>
                          <a:lnTo>
                            <a:pt x="6122" y="0"/>
                          </a:lnTo>
                          <a:close/>
                        </a:path>
                      </a:pathLst>
                    </a:cu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" name="Freeform: Shape 214">
                      <a:extLst>
                        <a:ext uri="{FF2B5EF4-FFF2-40B4-BE49-F238E27FC236}">
                          <a16:creationId xmlns:a16="http://schemas.microsoft.com/office/drawing/2014/main" id="{79FD3CBB-4E7A-412F-883E-67D4304CE72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86524" y="3626520"/>
                      <a:ext cx="284535" cy="435684"/>
                    </a:xfrm>
                    <a:custGeom>
                      <a:avLst/>
                      <a:gdLst>
                        <a:gd name="connsiteX0" fmla="*/ 277899 w 277899"/>
                        <a:gd name="connsiteY0" fmla="*/ 435684 h 435684"/>
                        <a:gd name="connsiteX1" fmla="*/ 277899 w 277899"/>
                        <a:gd name="connsiteY1" fmla="*/ 0 h 435684"/>
                        <a:gd name="connsiteX2" fmla="*/ 894 w 277899"/>
                        <a:gd name="connsiteY2" fmla="*/ 0 h 435684"/>
                        <a:gd name="connsiteX3" fmla="*/ 0 w 277899"/>
                        <a:gd name="connsiteY3" fmla="*/ 16358 h 435684"/>
                        <a:gd name="connsiteX4" fmla="*/ 72050 w 277899"/>
                        <a:gd name="connsiteY4" fmla="*/ 337304 h 435684"/>
                        <a:gd name="connsiteX5" fmla="*/ 94679 w 277899"/>
                        <a:gd name="connsiteY5" fmla="*/ 371753 h 435684"/>
                        <a:gd name="connsiteX6" fmla="*/ 94975 w 277899"/>
                        <a:gd name="connsiteY6" fmla="*/ 371583 h 435684"/>
                        <a:gd name="connsiteX7" fmla="*/ 144551 w 277899"/>
                        <a:gd name="connsiteY7" fmla="*/ 362362 h 435684"/>
                        <a:gd name="connsiteX8" fmla="*/ 240303 w 277899"/>
                        <a:gd name="connsiteY8" fmla="*/ 398031 h 435684"/>
                        <a:gd name="connsiteX9" fmla="*/ 277899 w 277899"/>
                        <a:gd name="connsiteY9" fmla="*/ 435684 h 435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77899" h="435684">
                          <a:moveTo>
                            <a:pt x="277899" y="435684"/>
                          </a:moveTo>
                          <a:lnTo>
                            <a:pt x="277899" y="0"/>
                          </a:lnTo>
                          <a:lnTo>
                            <a:pt x="894" y="0"/>
                          </a:lnTo>
                          <a:lnTo>
                            <a:pt x="0" y="16358"/>
                          </a:lnTo>
                          <a:cubicBezTo>
                            <a:pt x="0" y="141695"/>
                            <a:pt x="27534" y="255167"/>
                            <a:pt x="72050" y="337304"/>
                          </a:cubicBezTo>
                          <a:lnTo>
                            <a:pt x="94679" y="371753"/>
                          </a:lnTo>
                          <a:lnTo>
                            <a:pt x="94975" y="371583"/>
                          </a:lnTo>
                          <a:cubicBezTo>
                            <a:pt x="110989" y="365537"/>
                            <a:pt x="127569" y="362362"/>
                            <a:pt x="144551" y="362362"/>
                          </a:cubicBezTo>
                          <a:cubicBezTo>
                            <a:pt x="178516" y="362362"/>
                            <a:pt x="210873" y="375063"/>
                            <a:pt x="240303" y="398031"/>
                          </a:cubicBezTo>
                          <a:lnTo>
                            <a:pt x="277899" y="435684"/>
                          </a:lnTo>
                          <a:close/>
                        </a:path>
                      </a:pathLst>
                    </a:cu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04" name="Rectangle: Top Corners Rounded 203">
                    <a:extLst>
                      <a:ext uri="{FF2B5EF4-FFF2-40B4-BE49-F238E27FC236}">
                        <a16:creationId xmlns:a16="http://schemas.microsoft.com/office/drawing/2014/main" id="{84671AF9-C9FE-4732-88E6-663660EF72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040025" y="3121804"/>
                    <a:ext cx="909521" cy="1968854"/>
                  </a:xfrm>
                  <a:prstGeom prst="round2SameRect">
                    <a:avLst>
                      <a:gd name="adj1" fmla="val 0"/>
                      <a:gd name="adj2" fmla="val 50000"/>
                    </a:avLst>
                  </a:prstGeom>
                  <a:solidFill>
                    <a:sysClr val="window" lastClr="FFFFFF">
                      <a:lumMod val="95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383DF74F-7799-451D-8DA6-D3C53E005D3C}"/>
                      </a:ext>
                    </a:extLst>
                  </p:cNvPr>
                  <p:cNvSpPr/>
                  <p:nvPr/>
                </p:nvSpPr>
                <p:spPr>
                  <a:xfrm>
                    <a:off x="8091200" y="4205010"/>
                    <a:ext cx="62379" cy="177651"/>
                  </a:xfrm>
                  <a:custGeom>
                    <a:avLst/>
                    <a:gdLst>
                      <a:gd name="connsiteX0" fmla="*/ 61850 w 192568"/>
                      <a:gd name="connsiteY0" fmla="*/ 197643 h 512688"/>
                      <a:gd name="connsiteX1" fmla="*/ 28577 w 192568"/>
                      <a:gd name="connsiteY1" fmla="*/ 230916 h 512688"/>
                      <a:gd name="connsiteX2" fmla="*/ 28577 w 192568"/>
                      <a:gd name="connsiteY2" fmla="*/ 316391 h 512688"/>
                      <a:gd name="connsiteX3" fmla="*/ 65330 w 192568"/>
                      <a:gd name="connsiteY3" fmla="*/ 353144 h 512688"/>
                      <a:gd name="connsiteX4" fmla="*/ 65329 w 192568"/>
                      <a:gd name="connsiteY4" fmla="*/ 353145 h 512688"/>
                      <a:gd name="connsiteX5" fmla="*/ 102082 w 192568"/>
                      <a:gd name="connsiteY5" fmla="*/ 316392 h 512688"/>
                      <a:gd name="connsiteX6" fmla="*/ 102082 w 192568"/>
                      <a:gd name="connsiteY6" fmla="*/ 230916 h 512688"/>
                      <a:gd name="connsiteX7" fmla="*/ 68809 w 192568"/>
                      <a:gd name="connsiteY7" fmla="*/ 197643 h 512688"/>
                      <a:gd name="connsiteX8" fmla="*/ 87168 w 192568"/>
                      <a:gd name="connsiteY8" fmla="*/ 0 h 512688"/>
                      <a:gd name="connsiteX9" fmla="*/ 105400 w 192568"/>
                      <a:gd name="connsiteY9" fmla="*/ 0 h 512688"/>
                      <a:gd name="connsiteX10" fmla="*/ 192568 w 192568"/>
                      <a:gd name="connsiteY10" fmla="*/ 87168 h 512688"/>
                      <a:gd name="connsiteX11" fmla="*/ 192568 w 192568"/>
                      <a:gd name="connsiteY11" fmla="*/ 416404 h 512688"/>
                      <a:gd name="connsiteX12" fmla="*/ 96284 w 192568"/>
                      <a:gd name="connsiteY12" fmla="*/ 512688 h 512688"/>
                      <a:gd name="connsiteX13" fmla="*/ 0 w 192568"/>
                      <a:gd name="connsiteY13" fmla="*/ 416404 h 512688"/>
                      <a:gd name="connsiteX14" fmla="*/ 0 w 192568"/>
                      <a:gd name="connsiteY14" fmla="*/ 87168 h 512688"/>
                      <a:gd name="connsiteX15" fmla="*/ 87168 w 192568"/>
                      <a:gd name="connsiteY15" fmla="*/ 0 h 51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92568" h="512688">
                        <a:moveTo>
                          <a:pt x="61850" y="197643"/>
                        </a:moveTo>
                        <a:cubicBezTo>
                          <a:pt x="43474" y="197643"/>
                          <a:pt x="28577" y="212540"/>
                          <a:pt x="28577" y="230916"/>
                        </a:cubicBezTo>
                        <a:lnTo>
                          <a:pt x="28577" y="316391"/>
                        </a:lnTo>
                        <a:cubicBezTo>
                          <a:pt x="28577" y="336689"/>
                          <a:pt x="45032" y="353144"/>
                          <a:pt x="65330" y="353144"/>
                        </a:cubicBezTo>
                        <a:lnTo>
                          <a:pt x="65329" y="353145"/>
                        </a:lnTo>
                        <a:cubicBezTo>
                          <a:pt x="85627" y="353145"/>
                          <a:pt x="102082" y="336690"/>
                          <a:pt x="102082" y="316392"/>
                        </a:cubicBezTo>
                        <a:lnTo>
                          <a:pt x="102082" y="230916"/>
                        </a:lnTo>
                        <a:cubicBezTo>
                          <a:pt x="102082" y="212540"/>
                          <a:pt x="87185" y="197643"/>
                          <a:pt x="68809" y="197643"/>
                        </a:cubicBezTo>
                        <a:close/>
                        <a:moveTo>
                          <a:pt x="87168" y="0"/>
                        </a:moveTo>
                        <a:lnTo>
                          <a:pt x="105400" y="0"/>
                        </a:lnTo>
                        <a:cubicBezTo>
                          <a:pt x="153542" y="0"/>
                          <a:pt x="192568" y="39026"/>
                          <a:pt x="192568" y="87168"/>
                        </a:cubicBezTo>
                        <a:lnTo>
                          <a:pt x="192568" y="416404"/>
                        </a:lnTo>
                        <a:cubicBezTo>
                          <a:pt x="192568" y="469580"/>
                          <a:pt x="149460" y="512688"/>
                          <a:pt x="96284" y="512688"/>
                        </a:cubicBezTo>
                        <a:cubicBezTo>
                          <a:pt x="43108" y="512688"/>
                          <a:pt x="0" y="469580"/>
                          <a:pt x="0" y="416404"/>
                        </a:cubicBezTo>
                        <a:lnTo>
                          <a:pt x="0" y="87168"/>
                        </a:lnTo>
                        <a:cubicBezTo>
                          <a:pt x="0" y="39026"/>
                          <a:pt x="39026" y="0"/>
                          <a:pt x="87168" y="0"/>
                        </a:cubicBezTo>
                        <a:close/>
                      </a:path>
                    </a:pathLst>
                  </a:custGeom>
                  <a:solidFill>
                    <a:sysClr val="window" lastClr="FFFFFF">
                      <a:lumMod val="75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C849E0A8-5CD5-4BF5-A585-4163C0DF942F}"/>
                      </a:ext>
                    </a:extLst>
                  </p:cNvPr>
                  <p:cNvSpPr/>
                  <p:nvPr/>
                </p:nvSpPr>
                <p:spPr>
                  <a:xfrm>
                    <a:off x="9929431" y="3140765"/>
                    <a:ext cx="861391" cy="914400"/>
                  </a:xfrm>
                  <a:prstGeom prst="rect">
                    <a:avLst/>
                  </a:prstGeom>
                  <a:solidFill>
                    <a:sysClr val="window" lastClr="FFFFFF">
                      <a:lumMod val="95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186BC214-3D2E-4D3A-83B9-8F394E94E0FF}"/>
                      </a:ext>
                    </a:extLst>
                  </p:cNvPr>
                  <p:cNvGrpSpPr/>
                  <p:nvPr/>
                </p:nvGrpSpPr>
                <p:grpSpPr>
                  <a:xfrm>
                    <a:off x="10425147" y="3140765"/>
                    <a:ext cx="365676" cy="914399"/>
                    <a:chOff x="6591716" y="3140765"/>
                    <a:chExt cx="365676" cy="921439"/>
                  </a:xfrm>
                  <a:solidFill>
                    <a:sysClr val="window" lastClr="FFFFFF"/>
                  </a:solidFill>
                </p:grpSpPr>
                <p:sp>
                  <p:nvSpPr>
                    <p:cNvPr id="212" name="Freeform: Shape 211">
                      <a:extLst>
                        <a:ext uri="{FF2B5EF4-FFF2-40B4-BE49-F238E27FC236}">
                          <a16:creationId xmlns:a16="http://schemas.microsoft.com/office/drawing/2014/main" id="{DFD2808D-8A19-4A06-8458-68E7419DF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716" y="3140765"/>
                      <a:ext cx="365675" cy="552038"/>
                    </a:xfrm>
                    <a:custGeom>
                      <a:avLst/>
                      <a:gdLst>
                        <a:gd name="connsiteX0" fmla="*/ 6122 w 379341"/>
                        <a:gd name="connsiteY0" fmla="*/ 0 h 552038"/>
                        <a:gd name="connsiteX1" fmla="*/ 379341 w 379341"/>
                        <a:gd name="connsiteY1" fmla="*/ 0 h 552038"/>
                        <a:gd name="connsiteX2" fmla="*/ 379341 w 379341"/>
                        <a:gd name="connsiteY2" fmla="*/ 478716 h 552038"/>
                        <a:gd name="connsiteX3" fmla="*/ 341745 w 379341"/>
                        <a:gd name="connsiteY3" fmla="*/ 516369 h 552038"/>
                        <a:gd name="connsiteX4" fmla="*/ 245993 w 379341"/>
                        <a:gd name="connsiteY4" fmla="*/ 552038 h 552038"/>
                        <a:gd name="connsiteX5" fmla="*/ 0 w 379341"/>
                        <a:gd name="connsiteY5" fmla="*/ 98152 h 552038"/>
                        <a:gd name="connsiteX6" fmla="*/ 4998 w 379341"/>
                        <a:gd name="connsiteY6" fmla="*/ 6678 h 552038"/>
                        <a:gd name="connsiteX7" fmla="*/ 6122 w 379341"/>
                        <a:gd name="connsiteY7" fmla="*/ 0 h 5520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9341" h="552038">
                          <a:moveTo>
                            <a:pt x="6122" y="0"/>
                          </a:moveTo>
                          <a:lnTo>
                            <a:pt x="379341" y="0"/>
                          </a:lnTo>
                          <a:lnTo>
                            <a:pt x="379341" y="478716"/>
                          </a:lnTo>
                          <a:lnTo>
                            <a:pt x="341745" y="516369"/>
                          </a:lnTo>
                          <a:cubicBezTo>
                            <a:pt x="312315" y="539337"/>
                            <a:pt x="279958" y="552038"/>
                            <a:pt x="245993" y="552038"/>
                          </a:cubicBezTo>
                          <a:cubicBezTo>
                            <a:pt x="110135" y="552038"/>
                            <a:pt x="0" y="348826"/>
                            <a:pt x="0" y="98152"/>
                          </a:cubicBezTo>
                          <a:cubicBezTo>
                            <a:pt x="0" y="66818"/>
                            <a:pt x="1721" y="36225"/>
                            <a:pt x="4998" y="6678"/>
                          </a:cubicBezTo>
                          <a:lnTo>
                            <a:pt x="6122" y="0"/>
                          </a:lnTo>
                          <a:close/>
                        </a:path>
                      </a:pathLst>
                    </a:custGeom>
                    <a:solidFill>
                      <a:srgbClr val="FFC000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" name="Freeform: Shape 212">
                      <a:extLst>
                        <a:ext uri="{FF2B5EF4-FFF2-40B4-BE49-F238E27FC236}">
                          <a16:creationId xmlns:a16="http://schemas.microsoft.com/office/drawing/2014/main" id="{A689B70E-B72F-4878-81C7-A6A71332A82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86524" y="3626520"/>
                      <a:ext cx="270868" cy="435684"/>
                    </a:xfrm>
                    <a:custGeom>
                      <a:avLst/>
                      <a:gdLst>
                        <a:gd name="connsiteX0" fmla="*/ 277899 w 277899"/>
                        <a:gd name="connsiteY0" fmla="*/ 435684 h 435684"/>
                        <a:gd name="connsiteX1" fmla="*/ 277899 w 277899"/>
                        <a:gd name="connsiteY1" fmla="*/ 0 h 435684"/>
                        <a:gd name="connsiteX2" fmla="*/ 894 w 277899"/>
                        <a:gd name="connsiteY2" fmla="*/ 0 h 435684"/>
                        <a:gd name="connsiteX3" fmla="*/ 0 w 277899"/>
                        <a:gd name="connsiteY3" fmla="*/ 16358 h 435684"/>
                        <a:gd name="connsiteX4" fmla="*/ 72050 w 277899"/>
                        <a:gd name="connsiteY4" fmla="*/ 337304 h 435684"/>
                        <a:gd name="connsiteX5" fmla="*/ 94679 w 277899"/>
                        <a:gd name="connsiteY5" fmla="*/ 371753 h 435684"/>
                        <a:gd name="connsiteX6" fmla="*/ 94975 w 277899"/>
                        <a:gd name="connsiteY6" fmla="*/ 371583 h 435684"/>
                        <a:gd name="connsiteX7" fmla="*/ 144551 w 277899"/>
                        <a:gd name="connsiteY7" fmla="*/ 362362 h 435684"/>
                        <a:gd name="connsiteX8" fmla="*/ 240303 w 277899"/>
                        <a:gd name="connsiteY8" fmla="*/ 398031 h 435684"/>
                        <a:gd name="connsiteX9" fmla="*/ 277899 w 277899"/>
                        <a:gd name="connsiteY9" fmla="*/ 435684 h 435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77899" h="435684">
                          <a:moveTo>
                            <a:pt x="277899" y="435684"/>
                          </a:moveTo>
                          <a:lnTo>
                            <a:pt x="277899" y="0"/>
                          </a:lnTo>
                          <a:lnTo>
                            <a:pt x="894" y="0"/>
                          </a:lnTo>
                          <a:lnTo>
                            <a:pt x="0" y="16358"/>
                          </a:lnTo>
                          <a:cubicBezTo>
                            <a:pt x="0" y="141695"/>
                            <a:pt x="27534" y="255167"/>
                            <a:pt x="72050" y="337304"/>
                          </a:cubicBezTo>
                          <a:lnTo>
                            <a:pt x="94679" y="371753"/>
                          </a:lnTo>
                          <a:lnTo>
                            <a:pt x="94975" y="371583"/>
                          </a:lnTo>
                          <a:cubicBezTo>
                            <a:pt x="110989" y="365537"/>
                            <a:pt x="127569" y="362362"/>
                            <a:pt x="144551" y="362362"/>
                          </a:cubicBezTo>
                          <a:cubicBezTo>
                            <a:pt x="178516" y="362362"/>
                            <a:pt x="210873" y="375063"/>
                            <a:pt x="240303" y="398031"/>
                          </a:cubicBezTo>
                          <a:lnTo>
                            <a:pt x="277899" y="435684"/>
                          </a:lnTo>
                          <a:close/>
                        </a:path>
                      </a:pathLst>
                    </a:custGeom>
                    <a:solidFill>
                      <a:srgbClr val="FFC000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51CFFBBB-3C12-4E11-A935-4CA7D0105BC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932945" y="3140765"/>
                    <a:ext cx="379343" cy="914399"/>
                    <a:chOff x="6591717" y="3140765"/>
                    <a:chExt cx="379343" cy="921439"/>
                  </a:xfrm>
                </p:grpSpPr>
                <p:sp>
                  <p:nvSpPr>
                    <p:cNvPr id="210" name="Freeform: Shape 209">
                      <a:extLst>
                        <a:ext uri="{FF2B5EF4-FFF2-40B4-BE49-F238E27FC236}">
                          <a16:creationId xmlns:a16="http://schemas.microsoft.com/office/drawing/2014/main" id="{E561F4EC-964D-48AC-B229-23B901565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717" y="3140765"/>
                      <a:ext cx="379343" cy="552038"/>
                    </a:xfrm>
                    <a:custGeom>
                      <a:avLst/>
                      <a:gdLst>
                        <a:gd name="connsiteX0" fmla="*/ 6122 w 379341"/>
                        <a:gd name="connsiteY0" fmla="*/ 0 h 552038"/>
                        <a:gd name="connsiteX1" fmla="*/ 379341 w 379341"/>
                        <a:gd name="connsiteY1" fmla="*/ 0 h 552038"/>
                        <a:gd name="connsiteX2" fmla="*/ 379341 w 379341"/>
                        <a:gd name="connsiteY2" fmla="*/ 478716 h 552038"/>
                        <a:gd name="connsiteX3" fmla="*/ 341745 w 379341"/>
                        <a:gd name="connsiteY3" fmla="*/ 516369 h 552038"/>
                        <a:gd name="connsiteX4" fmla="*/ 245993 w 379341"/>
                        <a:gd name="connsiteY4" fmla="*/ 552038 h 552038"/>
                        <a:gd name="connsiteX5" fmla="*/ 0 w 379341"/>
                        <a:gd name="connsiteY5" fmla="*/ 98152 h 552038"/>
                        <a:gd name="connsiteX6" fmla="*/ 4998 w 379341"/>
                        <a:gd name="connsiteY6" fmla="*/ 6678 h 552038"/>
                        <a:gd name="connsiteX7" fmla="*/ 6122 w 379341"/>
                        <a:gd name="connsiteY7" fmla="*/ 0 h 5520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9341" h="552038">
                          <a:moveTo>
                            <a:pt x="6122" y="0"/>
                          </a:moveTo>
                          <a:lnTo>
                            <a:pt x="379341" y="0"/>
                          </a:lnTo>
                          <a:lnTo>
                            <a:pt x="379341" y="478716"/>
                          </a:lnTo>
                          <a:lnTo>
                            <a:pt x="341745" y="516369"/>
                          </a:lnTo>
                          <a:cubicBezTo>
                            <a:pt x="312315" y="539337"/>
                            <a:pt x="279958" y="552038"/>
                            <a:pt x="245993" y="552038"/>
                          </a:cubicBezTo>
                          <a:cubicBezTo>
                            <a:pt x="110135" y="552038"/>
                            <a:pt x="0" y="348826"/>
                            <a:pt x="0" y="98152"/>
                          </a:cubicBezTo>
                          <a:cubicBezTo>
                            <a:pt x="0" y="66818"/>
                            <a:pt x="1721" y="36225"/>
                            <a:pt x="4998" y="6678"/>
                          </a:cubicBezTo>
                          <a:lnTo>
                            <a:pt x="6122" y="0"/>
                          </a:lnTo>
                          <a:close/>
                        </a:path>
                      </a:pathLst>
                    </a:custGeom>
                    <a:solidFill>
                      <a:srgbClr val="FFC000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" name="Freeform: Shape 210">
                      <a:extLst>
                        <a:ext uri="{FF2B5EF4-FFF2-40B4-BE49-F238E27FC236}">
                          <a16:creationId xmlns:a16="http://schemas.microsoft.com/office/drawing/2014/main" id="{B8D2E7BE-B832-40A5-90CF-438233D4144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86524" y="3626520"/>
                      <a:ext cx="284535" cy="435684"/>
                    </a:xfrm>
                    <a:custGeom>
                      <a:avLst/>
                      <a:gdLst>
                        <a:gd name="connsiteX0" fmla="*/ 277899 w 277899"/>
                        <a:gd name="connsiteY0" fmla="*/ 435684 h 435684"/>
                        <a:gd name="connsiteX1" fmla="*/ 277899 w 277899"/>
                        <a:gd name="connsiteY1" fmla="*/ 0 h 435684"/>
                        <a:gd name="connsiteX2" fmla="*/ 894 w 277899"/>
                        <a:gd name="connsiteY2" fmla="*/ 0 h 435684"/>
                        <a:gd name="connsiteX3" fmla="*/ 0 w 277899"/>
                        <a:gd name="connsiteY3" fmla="*/ 16358 h 435684"/>
                        <a:gd name="connsiteX4" fmla="*/ 72050 w 277899"/>
                        <a:gd name="connsiteY4" fmla="*/ 337304 h 435684"/>
                        <a:gd name="connsiteX5" fmla="*/ 94679 w 277899"/>
                        <a:gd name="connsiteY5" fmla="*/ 371753 h 435684"/>
                        <a:gd name="connsiteX6" fmla="*/ 94975 w 277899"/>
                        <a:gd name="connsiteY6" fmla="*/ 371583 h 435684"/>
                        <a:gd name="connsiteX7" fmla="*/ 144551 w 277899"/>
                        <a:gd name="connsiteY7" fmla="*/ 362362 h 435684"/>
                        <a:gd name="connsiteX8" fmla="*/ 240303 w 277899"/>
                        <a:gd name="connsiteY8" fmla="*/ 398031 h 435684"/>
                        <a:gd name="connsiteX9" fmla="*/ 277899 w 277899"/>
                        <a:gd name="connsiteY9" fmla="*/ 435684 h 435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77899" h="435684">
                          <a:moveTo>
                            <a:pt x="277899" y="435684"/>
                          </a:moveTo>
                          <a:lnTo>
                            <a:pt x="277899" y="0"/>
                          </a:lnTo>
                          <a:lnTo>
                            <a:pt x="894" y="0"/>
                          </a:lnTo>
                          <a:lnTo>
                            <a:pt x="0" y="16358"/>
                          </a:lnTo>
                          <a:cubicBezTo>
                            <a:pt x="0" y="141695"/>
                            <a:pt x="27534" y="255167"/>
                            <a:pt x="72050" y="337304"/>
                          </a:cubicBezTo>
                          <a:lnTo>
                            <a:pt x="94679" y="371753"/>
                          </a:lnTo>
                          <a:lnTo>
                            <a:pt x="94975" y="371583"/>
                          </a:lnTo>
                          <a:cubicBezTo>
                            <a:pt x="110989" y="365537"/>
                            <a:pt x="127569" y="362362"/>
                            <a:pt x="144551" y="362362"/>
                          </a:cubicBezTo>
                          <a:cubicBezTo>
                            <a:pt x="178516" y="362362"/>
                            <a:pt x="210873" y="375063"/>
                            <a:pt x="240303" y="398031"/>
                          </a:cubicBezTo>
                          <a:lnTo>
                            <a:pt x="277899" y="435684"/>
                          </a:lnTo>
                          <a:close/>
                        </a:path>
                      </a:pathLst>
                    </a:custGeom>
                    <a:solidFill>
                      <a:srgbClr val="FFC000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4A98A97F-4DF1-4A8D-90A6-FA7E887402CC}"/>
                      </a:ext>
                    </a:extLst>
                  </p:cNvPr>
                  <p:cNvSpPr/>
                  <p:nvPr/>
                </p:nvSpPr>
                <p:spPr>
                  <a:xfrm>
                    <a:off x="8064754" y="4032466"/>
                    <a:ext cx="136519" cy="144018"/>
                  </a:xfrm>
                  <a:prstGeom prst="ellipse">
                    <a:avLst/>
                  </a:prstGeom>
                  <a:solidFill>
                    <a:sysClr val="window" lastClr="FFFFFF">
                      <a:lumMod val="75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7C5178DA-0E6A-45F2-B831-F230BD143166}"/>
                    </a:ext>
                  </a:extLst>
                </p:cNvPr>
                <p:cNvGrpSpPr/>
                <p:nvPr/>
              </p:nvGrpSpPr>
              <p:grpSpPr>
                <a:xfrm>
                  <a:off x="5728360" y="478665"/>
                  <a:ext cx="5662689" cy="2259565"/>
                  <a:chOff x="5698435" y="2915479"/>
                  <a:chExt cx="5446643" cy="2173357"/>
                </a:xfrm>
              </p:grpSpPr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DA2C4927-CEAC-4C65-B0E9-08734B14EBE4}"/>
                      </a:ext>
                    </a:extLst>
                  </p:cNvPr>
                  <p:cNvSpPr/>
                  <p:nvPr/>
                </p:nvSpPr>
                <p:spPr>
                  <a:xfrm>
                    <a:off x="5698435" y="2915479"/>
                    <a:ext cx="5446643" cy="2173357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487E2561-3D35-40C7-B5E3-C3FAD45F2F20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40765"/>
                    <a:ext cx="861391" cy="914400"/>
                  </a:xfrm>
                  <a:prstGeom prst="rect">
                    <a:avLst/>
                  </a:prstGeom>
                  <a:solidFill>
                    <a:sysClr val="window" lastClr="FFFFFF">
                      <a:lumMod val="95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A8EE6439-A9A3-4BF3-A314-DACA0DF938AC}"/>
                      </a:ext>
                    </a:extLst>
                  </p:cNvPr>
                  <p:cNvGrpSpPr/>
                  <p:nvPr/>
                </p:nvGrpSpPr>
                <p:grpSpPr>
                  <a:xfrm>
                    <a:off x="6591716" y="3140765"/>
                    <a:ext cx="365676" cy="914399"/>
                    <a:chOff x="6591716" y="3140765"/>
                    <a:chExt cx="365676" cy="921439"/>
                  </a:xfrm>
                  <a:solidFill>
                    <a:sysClr val="window" lastClr="FFFFFF"/>
                  </a:solidFill>
                </p:grpSpPr>
                <p:sp>
                  <p:nvSpPr>
                    <p:cNvPr id="198" name="Freeform: Shape 197">
                      <a:extLst>
                        <a:ext uri="{FF2B5EF4-FFF2-40B4-BE49-F238E27FC236}">
                          <a16:creationId xmlns:a16="http://schemas.microsoft.com/office/drawing/2014/main" id="{D3E7E5C6-B821-43FD-8CE1-5FDC2305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716" y="3140765"/>
                      <a:ext cx="365675" cy="552038"/>
                    </a:xfrm>
                    <a:custGeom>
                      <a:avLst/>
                      <a:gdLst>
                        <a:gd name="connsiteX0" fmla="*/ 6122 w 379341"/>
                        <a:gd name="connsiteY0" fmla="*/ 0 h 552038"/>
                        <a:gd name="connsiteX1" fmla="*/ 379341 w 379341"/>
                        <a:gd name="connsiteY1" fmla="*/ 0 h 552038"/>
                        <a:gd name="connsiteX2" fmla="*/ 379341 w 379341"/>
                        <a:gd name="connsiteY2" fmla="*/ 478716 h 552038"/>
                        <a:gd name="connsiteX3" fmla="*/ 341745 w 379341"/>
                        <a:gd name="connsiteY3" fmla="*/ 516369 h 552038"/>
                        <a:gd name="connsiteX4" fmla="*/ 245993 w 379341"/>
                        <a:gd name="connsiteY4" fmla="*/ 552038 h 552038"/>
                        <a:gd name="connsiteX5" fmla="*/ 0 w 379341"/>
                        <a:gd name="connsiteY5" fmla="*/ 98152 h 552038"/>
                        <a:gd name="connsiteX6" fmla="*/ 4998 w 379341"/>
                        <a:gd name="connsiteY6" fmla="*/ 6678 h 552038"/>
                        <a:gd name="connsiteX7" fmla="*/ 6122 w 379341"/>
                        <a:gd name="connsiteY7" fmla="*/ 0 h 5520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9341" h="552038">
                          <a:moveTo>
                            <a:pt x="6122" y="0"/>
                          </a:moveTo>
                          <a:lnTo>
                            <a:pt x="379341" y="0"/>
                          </a:lnTo>
                          <a:lnTo>
                            <a:pt x="379341" y="478716"/>
                          </a:lnTo>
                          <a:lnTo>
                            <a:pt x="341745" y="516369"/>
                          </a:lnTo>
                          <a:cubicBezTo>
                            <a:pt x="312315" y="539337"/>
                            <a:pt x="279958" y="552038"/>
                            <a:pt x="245993" y="552038"/>
                          </a:cubicBezTo>
                          <a:cubicBezTo>
                            <a:pt x="110135" y="552038"/>
                            <a:pt x="0" y="348826"/>
                            <a:pt x="0" y="98152"/>
                          </a:cubicBezTo>
                          <a:cubicBezTo>
                            <a:pt x="0" y="66818"/>
                            <a:pt x="1721" y="36225"/>
                            <a:pt x="4998" y="6678"/>
                          </a:cubicBezTo>
                          <a:lnTo>
                            <a:pt x="6122" y="0"/>
                          </a:lnTo>
                          <a:close/>
                        </a:path>
                      </a:pathLst>
                    </a:cu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" name="Freeform: Shape 198">
                      <a:extLst>
                        <a:ext uri="{FF2B5EF4-FFF2-40B4-BE49-F238E27FC236}">
                          <a16:creationId xmlns:a16="http://schemas.microsoft.com/office/drawing/2014/main" id="{46978771-7DB0-4893-911B-98CD29D9DA9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86524" y="3626520"/>
                      <a:ext cx="270868" cy="435684"/>
                    </a:xfrm>
                    <a:custGeom>
                      <a:avLst/>
                      <a:gdLst>
                        <a:gd name="connsiteX0" fmla="*/ 277899 w 277899"/>
                        <a:gd name="connsiteY0" fmla="*/ 435684 h 435684"/>
                        <a:gd name="connsiteX1" fmla="*/ 277899 w 277899"/>
                        <a:gd name="connsiteY1" fmla="*/ 0 h 435684"/>
                        <a:gd name="connsiteX2" fmla="*/ 894 w 277899"/>
                        <a:gd name="connsiteY2" fmla="*/ 0 h 435684"/>
                        <a:gd name="connsiteX3" fmla="*/ 0 w 277899"/>
                        <a:gd name="connsiteY3" fmla="*/ 16358 h 435684"/>
                        <a:gd name="connsiteX4" fmla="*/ 72050 w 277899"/>
                        <a:gd name="connsiteY4" fmla="*/ 337304 h 435684"/>
                        <a:gd name="connsiteX5" fmla="*/ 94679 w 277899"/>
                        <a:gd name="connsiteY5" fmla="*/ 371753 h 435684"/>
                        <a:gd name="connsiteX6" fmla="*/ 94975 w 277899"/>
                        <a:gd name="connsiteY6" fmla="*/ 371583 h 435684"/>
                        <a:gd name="connsiteX7" fmla="*/ 144551 w 277899"/>
                        <a:gd name="connsiteY7" fmla="*/ 362362 h 435684"/>
                        <a:gd name="connsiteX8" fmla="*/ 240303 w 277899"/>
                        <a:gd name="connsiteY8" fmla="*/ 398031 h 435684"/>
                        <a:gd name="connsiteX9" fmla="*/ 277899 w 277899"/>
                        <a:gd name="connsiteY9" fmla="*/ 435684 h 435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77899" h="435684">
                          <a:moveTo>
                            <a:pt x="277899" y="435684"/>
                          </a:moveTo>
                          <a:lnTo>
                            <a:pt x="277899" y="0"/>
                          </a:lnTo>
                          <a:lnTo>
                            <a:pt x="894" y="0"/>
                          </a:lnTo>
                          <a:lnTo>
                            <a:pt x="0" y="16358"/>
                          </a:lnTo>
                          <a:cubicBezTo>
                            <a:pt x="0" y="141695"/>
                            <a:pt x="27534" y="255167"/>
                            <a:pt x="72050" y="337304"/>
                          </a:cubicBezTo>
                          <a:lnTo>
                            <a:pt x="94679" y="371753"/>
                          </a:lnTo>
                          <a:lnTo>
                            <a:pt x="94975" y="371583"/>
                          </a:lnTo>
                          <a:cubicBezTo>
                            <a:pt x="110989" y="365537"/>
                            <a:pt x="127569" y="362362"/>
                            <a:pt x="144551" y="362362"/>
                          </a:cubicBezTo>
                          <a:cubicBezTo>
                            <a:pt x="178516" y="362362"/>
                            <a:pt x="210873" y="375063"/>
                            <a:pt x="240303" y="398031"/>
                          </a:cubicBezTo>
                          <a:lnTo>
                            <a:pt x="277899" y="435684"/>
                          </a:lnTo>
                          <a:close/>
                        </a:path>
                      </a:pathLst>
                    </a:cu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4107EE2A-BF87-4DCC-AA46-10547E1931F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099514" y="3140765"/>
                    <a:ext cx="379343" cy="914399"/>
                    <a:chOff x="6591717" y="3140765"/>
                    <a:chExt cx="379343" cy="921439"/>
                  </a:xfrm>
                </p:grpSpPr>
                <p:sp>
                  <p:nvSpPr>
                    <p:cNvPr id="196" name="Freeform: Shape 195">
                      <a:extLst>
                        <a:ext uri="{FF2B5EF4-FFF2-40B4-BE49-F238E27FC236}">
                          <a16:creationId xmlns:a16="http://schemas.microsoft.com/office/drawing/2014/main" id="{19B805BE-F25C-4FE0-AFFF-55DC43768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717" y="3140765"/>
                      <a:ext cx="379343" cy="552038"/>
                    </a:xfrm>
                    <a:custGeom>
                      <a:avLst/>
                      <a:gdLst>
                        <a:gd name="connsiteX0" fmla="*/ 6122 w 379341"/>
                        <a:gd name="connsiteY0" fmla="*/ 0 h 552038"/>
                        <a:gd name="connsiteX1" fmla="*/ 379341 w 379341"/>
                        <a:gd name="connsiteY1" fmla="*/ 0 h 552038"/>
                        <a:gd name="connsiteX2" fmla="*/ 379341 w 379341"/>
                        <a:gd name="connsiteY2" fmla="*/ 478716 h 552038"/>
                        <a:gd name="connsiteX3" fmla="*/ 341745 w 379341"/>
                        <a:gd name="connsiteY3" fmla="*/ 516369 h 552038"/>
                        <a:gd name="connsiteX4" fmla="*/ 245993 w 379341"/>
                        <a:gd name="connsiteY4" fmla="*/ 552038 h 552038"/>
                        <a:gd name="connsiteX5" fmla="*/ 0 w 379341"/>
                        <a:gd name="connsiteY5" fmla="*/ 98152 h 552038"/>
                        <a:gd name="connsiteX6" fmla="*/ 4998 w 379341"/>
                        <a:gd name="connsiteY6" fmla="*/ 6678 h 552038"/>
                        <a:gd name="connsiteX7" fmla="*/ 6122 w 379341"/>
                        <a:gd name="connsiteY7" fmla="*/ 0 h 5520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9341" h="552038">
                          <a:moveTo>
                            <a:pt x="6122" y="0"/>
                          </a:moveTo>
                          <a:lnTo>
                            <a:pt x="379341" y="0"/>
                          </a:lnTo>
                          <a:lnTo>
                            <a:pt x="379341" y="478716"/>
                          </a:lnTo>
                          <a:lnTo>
                            <a:pt x="341745" y="516369"/>
                          </a:lnTo>
                          <a:cubicBezTo>
                            <a:pt x="312315" y="539337"/>
                            <a:pt x="279958" y="552038"/>
                            <a:pt x="245993" y="552038"/>
                          </a:cubicBezTo>
                          <a:cubicBezTo>
                            <a:pt x="110135" y="552038"/>
                            <a:pt x="0" y="348826"/>
                            <a:pt x="0" y="98152"/>
                          </a:cubicBezTo>
                          <a:cubicBezTo>
                            <a:pt x="0" y="66818"/>
                            <a:pt x="1721" y="36225"/>
                            <a:pt x="4998" y="6678"/>
                          </a:cubicBezTo>
                          <a:lnTo>
                            <a:pt x="6122" y="0"/>
                          </a:lnTo>
                          <a:close/>
                        </a:path>
                      </a:pathLst>
                    </a:cu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7" name="Freeform: Shape 196">
                      <a:extLst>
                        <a:ext uri="{FF2B5EF4-FFF2-40B4-BE49-F238E27FC236}">
                          <a16:creationId xmlns:a16="http://schemas.microsoft.com/office/drawing/2014/main" id="{15655D35-EF4C-486F-857C-B1690F31730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86524" y="3626520"/>
                      <a:ext cx="284535" cy="435684"/>
                    </a:xfrm>
                    <a:custGeom>
                      <a:avLst/>
                      <a:gdLst>
                        <a:gd name="connsiteX0" fmla="*/ 277899 w 277899"/>
                        <a:gd name="connsiteY0" fmla="*/ 435684 h 435684"/>
                        <a:gd name="connsiteX1" fmla="*/ 277899 w 277899"/>
                        <a:gd name="connsiteY1" fmla="*/ 0 h 435684"/>
                        <a:gd name="connsiteX2" fmla="*/ 894 w 277899"/>
                        <a:gd name="connsiteY2" fmla="*/ 0 h 435684"/>
                        <a:gd name="connsiteX3" fmla="*/ 0 w 277899"/>
                        <a:gd name="connsiteY3" fmla="*/ 16358 h 435684"/>
                        <a:gd name="connsiteX4" fmla="*/ 72050 w 277899"/>
                        <a:gd name="connsiteY4" fmla="*/ 337304 h 435684"/>
                        <a:gd name="connsiteX5" fmla="*/ 94679 w 277899"/>
                        <a:gd name="connsiteY5" fmla="*/ 371753 h 435684"/>
                        <a:gd name="connsiteX6" fmla="*/ 94975 w 277899"/>
                        <a:gd name="connsiteY6" fmla="*/ 371583 h 435684"/>
                        <a:gd name="connsiteX7" fmla="*/ 144551 w 277899"/>
                        <a:gd name="connsiteY7" fmla="*/ 362362 h 435684"/>
                        <a:gd name="connsiteX8" fmla="*/ 240303 w 277899"/>
                        <a:gd name="connsiteY8" fmla="*/ 398031 h 435684"/>
                        <a:gd name="connsiteX9" fmla="*/ 277899 w 277899"/>
                        <a:gd name="connsiteY9" fmla="*/ 435684 h 435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77899" h="435684">
                          <a:moveTo>
                            <a:pt x="277899" y="435684"/>
                          </a:moveTo>
                          <a:lnTo>
                            <a:pt x="277899" y="0"/>
                          </a:lnTo>
                          <a:lnTo>
                            <a:pt x="894" y="0"/>
                          </a:lnTo>
                          <a:lnTo>
                            <a:pt x="0" y="16358"/>
                          </a:lnTo>
                          <a:cubicBezTo>
                            <a:pt x="0" y="141695"/>
                            <a:pt x="27534" y="255167"/>
                            <a:pt x="72050" y="337304"/>
                          </a:cubicBezTo>
                          <a:lnTo>
                            <a:pt x="94679" y="371753"/>
                          </a:lnTo>
                          <a:lnTo>
                            <a:pt x="94975" y="371583"/>
                          </a:lnTo>
                          <a:cubicBezTo>
                            <a:pt x="110989" y="365537"/>
                            <a:pt x="127569" y="362362"/>
                            <a:pt x="144551" y="362362"/>
                          </a:cubicBezTo>
                          <a:cubicBezTo>
                            <a:pt x="178516" y="362362"/>
                            <a:pt x="210873" y="375063"/>
                            <a:pt x="240303" y="398031"/>
                          </a:cubicBezTo>
                          <a:lnTo>
                            <a:pt x="277899" y="435684"/>
                          </a:lnTo>
                          <a:close/>
                        </a:path>
                      </a:pathLst>
                    </a:cu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EFD103C3-0518-4217-A572-387AA5A89D9A}"/>
                      </a:ext>
                    </a:extLst>
                  </p:cNvPr>
                  <p:cNvSpPr/>
                  <p:nvPr/>
                </p:nvSpPr>
                <p:spPr>
                  <a:xfrm>
                    <a:off x="9929431" y="3140765"/>
                    <a:ext cx="861391" cy="914400"/>
                  </a:xfrm>
                  <a:prstGeom prst="rect">
                    <a:avLst/>
                  </a:prstGeom>
                  <a:solidFill>
                    <a:sysClr val="window" lastClr="FFFFFF">
                      <a:lumMod val="95000"/>
                    </a:sys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701C34F4-F081-47E7-B8AB-52D1B68723FD}"/>
                      </a:ext>
                    </a:extLst>
                  </p:cNvPr>
                  <p:cNvGrpSpPr/>
                  <p:nvPr/>
                </p:nvGrpSpPr>
                <p:grpSpPr>
                  <a:xfrm>
                    <a:off x="10425147" y="3140765"/>
                    <a:ext cx="365676" cy="914399"/>
                    <a:chOff x="6591716" y="3140765"/>
                    <a:chExt cx="365676" cy="921439"/>
                  </a:xfrm>
                  <a:solidFill>
                    <a:sysClr val="window" lastClr="FFFFFF"/>
                  </a:solidFill>
                </p:grpSpPr>
                <p:sp>
                  <p:nvSpPr>
                    <p:cNvPr id="194" name="Freeform: Shape 193">
                      <a:extLst>
                        <a:ext uri="{FF2B5EF4-FFF2-40B4-BE49-F238E27FC236}">
                          <a16:creationId xmlns:a16="http://schemas.microsoft.com/office/drawing/2014/main" id="{C596DEC1-C9DC-4887-9160-D662B162E9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716" y="3140765"/>
                      <a:ext cx="365675" cy="552038"/>
                    </a:xfrm>
                    <a:custGeom>
                      <a:avLst/>
                      <a:gdLst>
                        <a:gd name="connsiteX0" fmla="*/ 6122 w 379341"/>
                        <a:gd name="connsiteY0" fmla="*/ 0 h 552038"/>
                        <a:gd name="connsiteX1" fmla="*/ 379341 w 379341"/>
                        <a:gd name="connsiteY1" fmla="*/ 0 h 552038"/>
                        <a:gd name="connsiteX2" fmla="*/ 379341 w 379341"/>
                        <a:gd name="connsiteY2" fmla="*/ 478716 h 552038"/>
                        <a:gd name="connsiteX3" fmla="*/ 341745 w 379341"/>
                        <a:gd name="connsiteY3" fmla="*/ 516369 h 552038"/>
                        <a:gd name="connsiteX4" fmla="*/ 245993 w 379341"/>
                        <a:gd name="connsiteY4" fmla="*/ 552038 h 552038"/>
                        <a:gd name="connsiteX5" fmla="*/ 0 w 379341"/>
                        <a:gd name="connsiteY5" fmla="*/ 98152 h 552038"/>
                        <a:gd name="connsiteX6" fmla="*/ 4998 w 379341"/>
                        <a:gd name="connsiteY6" fmla="*/ 6678 h 552038"/>
                        <a:gd name="connsiteX7" fmla="*/ 6122 w 379341"/>
                        <a:gd name="connsiteY7" fmla="*/ 0 h 5520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9341" h="552038">
                          <a:moveTo>
                            <a:pt x="6122" y="0"/>
                          </a:moveTo>
                          <a:lnTo>
                            <a:pt x="379341" y="0"/>
                          </a:lnTo>
                          <a:lnTo>
                            <a:pt x="379341" y="478716"/>
                          </a:lnTo>
                          <a:lnTo>
                            <a:pt x="341745" y="516369"/>
                          </a:lnTo>
                          <a:cubicBezTo>
                            <a:pt x="312315" y="539337"/>
                            <a:pt x="279958" y="552038"/>
                            <a:pt x="245993" y="552038"/>
                          </a:cubicBezTo>
                          <a:cubicBezTo>
                            <a:pt x="110135" y="552038"/>
                            <a:pt x="0" y="348826"/>
                            <a:pt x="0" y="98152"/>
                          </a:cubicBezTo>
                          <a:cubicBezTo>
                            <a:pt x="0" y="66818"/>
                            <a:pt x="1721" y="36225"/>
                            <a:pt x="4998" y="6678"/>
                          </a:cubicBezTo>
                          <a:lnTo>
                            <a:pt x="6122" y="0"/>
                          </a:lnTo>
                          <a:close/>
                        </a:path>
                      </a:pathLst>
                    </a:custGeom>
                    <a:solidFill>
                      <a:srgbClr val="4472C4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5" name="Freeform: Shape 194">
                      <a:extLst>
                        <a:ext uri="{FF2B5EF4-FFF2-40B4-BE49-F238E27FC236}">
                          <a16:creationId xmlns:a16="http://schemas.microsoft.com/office/drawing/2014/main" id="{5A1512A4-BE73-4AF1-925F-52A3AD30DE2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86524" y="3626520"/>
                      <a:ext cx="270868" cy="435684"/>
                    </a:xfrm>
                    <a:custGeom>
                      <a:avLst/>
                      <a:gdLst>
                        <a:gd name="connsiteX0" fmla="*/ 277899 w 277899"/>
                        <a:gd name="connsiteY0" fmla="*/ 435684 h 435684"/>
                        <a:gd name="connsiteX1" fmla="*/ 277899 w 277899"/>
                        <a:gd name="connsiteY1" fmla="*/ 0 h 435684"/>
                        <a:gd name="connsiteX2" fmla="*/ 894 w 277899"/>
                        <a:gd name="connsiteY2" fmla="*/ 0 h 435684"/>
                        <a:gd name="connsiteX3" fmla="*/ 0 w 277899"/>
                        <a:gd name="connsiteY3" fmla="*/ 16358 h 435684"/>
                        <a:gd name="connsiteX4" fmla="*/ 72050 w 277899"/>
                        <a:gd name="connsiteY4" fmla="*/ 337304 h 435684"/>
                        <a:gd name="connsiteX5" fmla="*/ 94679 w 277899"/>
                        <a:gd name="connsiteY5" fmla="*/ 371753 h 435684"/>
                        <a:gd name="connsiteX6" fmla="*/ 94975 w 277899"/>
                        <a:gd name="connsiteY6" fmla="*/ 371583 h 435684"/>
                        <a:gd name="connsiteX7" fmla="*/ 144551 w 277899"/>
                        <a:gd name="connsiteY7" fmla="*/ 362362 h 435684"/>
                        <a:gd name="connsiteX8" fmla="*/ 240303 w 277899"/>
                        <a:gd name="connsiteY8" fmla="*/ 398031 h 435684"/>
                        <a:gd name="connsiteX9" fmla="*/ 277899 w 277899"/>
                        <a:gd name="connsiteY9" fmla="*/ 435684 h 435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77899" h="435684">
                          <a:moveTo>
                            <a:pt x="277899" y="435684"/>
                          </a:moveTo>
                          <a:lnTo>
                            <a:pt x="277899" y="0"/>
                          </a:lnTo>
                          <a:lnTo>
                            <a:pt x="894" y="0"/>
                          </a:lnTo>
                          <a:lnTo>
                            <a:pt x="0" y="16358"/>
                          </a:lnTo>
                          <a:cubicBezTo>
                            <a:pt x="0" y="141695"/>
                            <a:pt x="27534" y="255167"/>
                            <a:pt x="72050" y="337304"/>
                          </a:cubicBezTo>
                          <a:lnTo>
                            <a:pt x="94679" y="371753"/>
                          </a:lnTo>
                          <a:lnTo>
                            <a:pt x="94975" y="371583"/>
                          </a:lnTo>
                          <a:cubicBezTo>
                            <a:pt x="110989" y="365537"/>
                            <a:pt x="127569" y="362362"/>
                            <a:pt x="144551" y="362362"/>
                          </a:cubicBezTo>
                          <a:cubicBezTo>
                            <a:pt x="178516" y="362362"/>
                            <a:pt x="210873" y="375063"/>
                            <a:pt x="240303" y="398031"/>
                          </a:cubicBezTo>
                          <a:lnTo>
                            <a:pt x="277899" y="435684"/>
                          </a:lnTo>
                          <a:close/>
                        </a:path>
                      </a:pathLst>
                    </a:custGeom>
                    <a:solidFill>
                      <a:srgbClr val="4472C4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D001CA79-FAFA-4773-854E-17CA649E91AB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932945" y="3140765"/>
                    <a:ext cx="379343" cy="914399"/>
                    <a:chOff x="6591717" y="3140765"/>
                    <a:chExt cx="379343" cy="921439"/>
                  </a:xfrm>
                </p:grpSpPr>
                <p:sp>
                  <p:nvSpPr>
                    <p:cNvPr id="192" name="Freeform: Shape 191">
                      <a:extLst>
                        <a:ext uri="{FF2B5EF4-FFF2-40B4-BE49-F238E27FC236}">
                          <a16:creationId xmlns:a16="http://schemas.microsoft.com/office/drawing/2014/main" id="{96BFDF55-48EE-4649-A92E-AF663F1BDD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717" y="3140765"/>
                      <a:ext cx="379343" cy="552038"/>
                    </a:xfrm>
                    <a:custGeom>
                      <a:avLst/>
                      <a:gdLst>
                        <a:gd name="connsiteX0" fmla="*/ 6122 w 379341"/>
                        <a:gd name="connsiteY0" fmla="*/ 0 h 552038"/>
                        <a:gd name="connsiteX1" fmla="*/ 379341 w 379341"/>
                        <a:gd name="connsiteY1" fmla="*/ 0 h 552038"/>
                        <a:gd name="connsiteX2" fmla="*/ 379341 w 379341"/>
                        <a:gd name="connsiteY2" fmla="*/ 478716 h 552038"/>
                        <a:gd name="connsiteX3" fmla="*/ 341745 w 379341"/>
                        <a:gd name="connsiteY3" fmla="*/ 516369 h 552038"/>
                        <a:gd name="connsiteX4" fmla="*/ 245993 w 379341"/>
                        <a:gd name="connsiteY4" fmla="*/ 552038 h 552038"/>
                        <a:gd name="connsiteX5" fmla="*/ 0 w 379341"/>
                        <a:gd name="connsiteY5" fmla="*/ 98152 h 552038"/>
                        <a:gd name="connsiteX6" fmla="*/ 4998 w 379341"/>
                        <a:gd name="connsiteY6" fmla="*/ 6678 h 552038"/>
                        <a:gd name="connsiteX7" fmla="*/ 6122 w 379341"/>
                        <a:gd name="connsiteY7" fmla="*/ 0 h 5520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9341" h="552038">
                          <a:moveTo>
                            <a:pt x="6122" y="0"/>
                          </a:moveTo>
                          <a:lnTo>
                            <a:pt x="379341" y="0"/>
                          </a:lnTo>
                          <a:lnTo>
                            <a:pt x="379341" y="478716"/>
                          </a:lnTo>
                          <a:lnTo>
                            <a:pt x="341745" y="516369"/>
                          </a:lnTo>
                          <a:cubicBezTo>
                            <a:pt x="312315" y="539337"/>
                            <a:pt x="279958" y="552038"/>
                            <a:pt x="245993" y="552038"/>
                          </a:cubicBezTo>
                          <a:cubicBezTo>
                            <a:pt x="110135" y="552038"/>
                            <a:pt x="0" y="348826"/>
                            <a:pt x="0" y="98152"/>
                          </a:cubicBezTo>
                          <a:cubicBezTo>
                            <a:pt x="0" y="66818"/>
                            <a:pt x="1721" y="36225"/>
                            <a:pt x="4998" y="6678"/>
                          </a:cubicBezTo>
                          <a:lnTo>
                            <a:pt x="6122" y="0"/>
                          </a:lnTo>
                          <a:close/>
                        </a:path>
                      </a:pathLst>
                    </a:custGeom>
                    <a:solidFill>
                      <a:srgbClr val="4472C4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3" name="Freeform: Shape 192">
                      <a:extLst>
                        <a:ext uri="{FF2B5EF4-FFF2-40B4-BE49-F238E27FC236}">
                          <a16:creationId xmlns:a16="http://schemas.microsoft.com/office/drawing/2014/main" id="{E19B3A14-E26E-4174-BF13-1FA4ABFA824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86524" y="3626520"/>
                      <a:ext cx="284535" cy="435684"/>
                    </a:xfrm>
                    <a:custGeom>
                      <a:avLst/>
                      <a:gdLst>
                        <a:gd name="connsiteX0" fmla="*/ 277899 w 277899"/>
                        <a:gd name="connsiteY0" fmla="*/ 435684 h 435684"/>
                        <a:gd name="connsiteX1" fmla="*/ 277899 w 277899"/>
                        <a:gd name="connsiteY1" fmla="*/ 0 h 435684"/>
                        <a:gd name="connsiteX2" fmla="*/ 894 w 277899"/>
                        <a:gd name="connsiteY2" fmla="*/ 0 h 435684"/>
                        <a:gd name="connsiteX3" fmla="*/ 0 w 277899"/>
                        <a:gd name="connsiteY3" fmla="*/ 16358 h 435684"/>
                        <a:gd name="connsiteX4" fmla="*/ 72050 w 277899"/>
                        <a:gd name="connsiteY4" fmla="*/ 337304 h 435684"/>
                        <a:gd name="connsiteX5" fmla="*/ 94679 w 277899"/>
                        <a:gd name="connsiteY5" fmla="*/ 371753 h 435684"/>
                        <a:gd name="connsiteX6" fmla="*/ 94975 w 277899"/>
                        <a:gd name="connsiteY6" fmla="*/ 371583 h 435684"/>
                        <a:gd name="connsiteX7" fmla="*/ 144551 w 277899"/>
                        <a:gd name="connsiteY7" fmla="*/ 362362 h 435684"/>
                        <a:gd name="connsiteX8" fmla="*/ 240303 w 277899"/>
                        <a:gd name="connsiteY8" fmla="*/ 398031 h 435684"/>
                        <a:gd name="connsiteX9" fmla="*/ 277899 w 277899"/>
                        <a:gd name="connsiteY9" fmla="*/ 435684 h 435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77899" h="435684">
                          <a:moveTo>
                            <a:pt x="277899" y="435684"/>
                          </a:moveTo>
                          <a:lnTo>
                            <a:pt x="277899" y="0"/>
                          </a:lnTo>
                          <a:lnTo>
                            <a:pt x="894" y="0"/>
                          </a:lnTo>
                          <a:lnTo>
                            <a:pt x="0" y="16358"/>
                          </a:lnTo>
                          <a:cubicBezTo>
                            <a:pt x="0" y="141695"/>
                            <a:pt x="27534" y="255167"/>
                            <a:pt x="72050" y="337304"/>
                          </a:cubicBezTo>
                          <a:lnTo>
                            <a:pt x="94679" y="371753"/>
                          </a:lnTo>
                          <a:lnTo>
                            <a:pt x="94975" y="371583"/>
                          </a:lnTo>
                          <a:cubicBezTo>
                            <a:pt x="110989" y="365537"/>
                            <a:pt x="127569" y="362362"/>
                            <a:pt x="144551" y="362362"/>
                          </a:cubicBezTo>
                          <a:cubicBezTo>
                            <a:pt x="178516" y="362362"/>
                            <a:pt x="210873" y="375063"/>
                            <a:pt x="240303" y="398031"/>
                          </a:cubicBezTo>
                          <a:lnTo>
                            <a:pt x="277899" y="435684"/>
                          </a:lnTo>
                          <a:close/>
                        </a:path>
                      </a:pathLst>
                    </a:custGeom>
                    <a:solidFill>
                      <a:srgbClr val="4472C4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E3921B75-79B2-40A9-9D0D-48D18A2E3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4686" y="2699199"/>
                  <a:ext cx="5726364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81" name="Trapezoid 180">
                <a:extLst>
                  <a:ext uri="{FF2B5EF4-FFF2-40B4-BE49-F238E27FC236}">
                    <a16:creationId xmlns:a16="http://schemas.microsoft.com/office/drawing/2014/main" id="{18BF33DB-023E-480F-B735-FCE91FE3873B}"/>
                  </a:ext>
                </a:extLst>
              </p:cNvPr>
              <p:cNvSpPr/>
              <p:nvPr/>
            </p:nvSpPr>
            <p:spPr>
              <a:xfrm>
                <a:off x="5475441" y="479123"/>
                <a:ext cx="5739366" cy="559106"/>
              </a:xfrm>
              <a:prstGeom prst="trapezoid">
                <a:avLst/>
              </a:prstGeom>
              <a:solidFill>
                <a:srgbClr val="E7E6E6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EC2C9A8-F8D3-4CDD-8035-A890AB548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678" y="2776920"/>
              <a:ext cx="0" cy="14901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6E87CF3-02EE-4D17-BB36-6A4CBD62F4F0}"/>
                </a:ext>
              </a:extLst>
            </p:cNvPr>
            <p:cNvSpPr/>
            <p:nvPr/>
          </p:nvSpPr>
          <p:spPr>
            <a:xfrm rot="1098628">
              <a:off x="7812908" y="4120487"/>
              <a:ext cx="276401" cy="96842"/>
            </a:xfrm>
            <a:custGeom>
              <a:avLst/>
              <a:gdLst>
                <a:gd name="connsiteX0" fmla="*/ 257653 w 583960"/>
                <a:gd name="connsiteY0" fmla="*/ 38142 h 245197"/>
                <a:gd name="connsiteX1" fmla="*/ 581975 w 583960"/>
                <a:gd name="connsiteY1" fmla="*/ 44102 h 245197"/>
                <a:gd name="connsiteX2" fmla="*/ 572295 w 583960"/>
                <a:gd name="connsiteY2" fmla="*/ 91400 h 245197"/>
                <a:gd name="connsiteX3" fmla="*/ 569937 w 583960"/>
                <a:gd name="connsiteY3" fmla="*/ 94336 h 245197"/>
                <a:gd name="connsiteX4" fmla="*/ 535282 w 583960"/>
                <a:gd name="connsiteY4" fmla="*/ 117028 h 245197"/>
                <a:gd name="connsiteX5" fmla="*/ 500191 w 583960"/>
                <a:gd name="connsiteY5" fmla="*/ 135006 h 245197"/>
                <a:gd name="connsiteX6" fmla="*/ 494839 w 583960"/>
                <a:gd name="connsiteY6" fmla="*/ 125584 h 245197"/>
                <a:gd name="connsiteX7" fmla="*/ 243096 w 583960"/>
                <a:gd name="connsiteY7" fmla="*/ 126275 h 245197"/>
                <a:gd name="connsiteX8" fmla="*/ 150389 w 583960"/>
                <a:gd name="connsiteY8" fmla="*/ 213947 h 245197"/>
                <a:gd name="connsiteX9" fmla="*/ 131898 w 583960"/>
                <a:gd name="connsiteY9" fmla="*/ 243313 h 245197"/>
                <a:gd name="connsiteX10" fmla="*/ 77153 w 583960"/>
                <a:gd name="connsiteY10" fmla="*/ 245197 h 245197"/>
                <a:gd name="connsiteX11" fmla="*/ 17447 w 583960"/>
                <a:gd name="connsiteY11" fmla="*/ 235000 h 245197"/>
                <a:gd name="connsiteX12" fmla="*/ 491 w 583960"/>
                <a:gd name="connsiteY12" fmla="*/ 226062 h 245197"/>
                <a:gd name="connsiteX13" fmla="*/ 0 w 583960"/>
                <a:gd name="connsiteY13" fmla="*/ 213858 h 245197"/>
                <a:gd name="connsiteX14" fmla="*/ 257653 w 583960"/>
                <a:gd name="connsiteY14" fmla="*/ 38142 h 24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3960" h="245197">
                  <a:moveTo>
                    <a:pt x="257653" y="38142"/>
                  </a:moveTo>
                  <a:cubicBezTo>
                    <a:pt x="418110" y="-14957"/>
                    <a:pt x="563314" y="-12289"/>
                    <a:pt x="581975" y="44102"/>
                  </a:cubicBezTo>
                  <a:cubicBezTo>
                    <a:pt x="586640" y="58199"/>
                    <a:pt x="582955" y="74319"/>
                    <a:pt x="572295" y="91400"/>
                  </a:cubicBezTo>
                  <a:lnTo>
                    <a:pt x="569937" y="94336"/>
                  </a:lnTo>
                  <a:lnTo>
                    <a:pt x="535282" y="117028"/>
                  </a:lnTo>
                  <a:lnTo>
                    <a:pt x="500191" y="135006"/>
                  </a:lnTo>
                  <a:lnTo>
                    <a:pt x="494839" y="125584"/>
                  </a:lnTo>
                  <a:cubicBezTo>
                    <a:pt x="442896" y="58645"/>
                    <a:pt x="345138" y="54689"/>
                    <a:pt x="243096" y="126275"/>
                  </a:cubicBezTo>
                  <a:cubicBezTo>
                    <a:pt x="209081" y="150137"/>
                    <a:pt x="177811" y="180134"/>
                    <a:pt x="150389" y="213947"/>
                  </a:cubicBezTo>
                  <a:lnTo>
                    <a:pt x="131898" y="243313"/>
                  </a:lnTo>
                  <a:lnTo>
                    <a:pt x="77153" y="245197"/>
                  </a:lnTo>
                  <a:cubicBezTo>
                    <a:pt x="53745" y="243953"/>
                    <a:pt x="33560" y="240556"/>
                    <a:pt x="17447" y="235000"/>
                  </a:cubicBezTo>
                  <a:lnTo>
                    <a:pt x="491" y="226062"/>
                  </a:lnTo>
                  <a:lnTo>
                    <a:pt x="0" y="213858"/>
                  </a:lnTo>
                  <a:cubicBezTo>
                    <a:pt x="11695" y="158367"/>
                    <a:pt x="117252" y="84603"/>
                    <a:pt x="257653" y="38142"/>
                  </a:cubicBezTo>
                  <a:close/>
                </a:path>
              </a:pathLst>
            </a:cu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192508A-1562-4387-8E40-380A531E59F8}"/>
              </a:ext>
            </a:extLst>
          </p:cNvPr>
          <p:cNvGrpSpPr/>
          <p:nvPr/>
        </p:nvGrpSpPr>
        <p:grpSpPr>
          <a:xfrm>
            <a:off x="3983810" y="8722940"/>
            <a:ext cx="1085801" cy="1677672"/>
            <a:chOff x="7214801" y="3193153"/>
            <a:chExt cx="2211507" cy="3416999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0C950951-8506-41DC-ADFA-CD44AEB8585D}"/>
                </a:ext>
              </a:extLst>
            </p:cNvPr>
            <p:cNvGrpSpPr/>
            <p:nvPr/>
          </p:nvGrpSpPr>
          <p:grpSpPr>
            <a:xfrm flipH="1">
              <a:off x="7214801" y="3311005"/>
              <a:ext cx="2211507" cy="3299147"/>
              <a:chOff x="3631168" y="4906674"/>
              <a:chExt cx="2536874" cy="3784534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46701CA-B7FA-44D0-A98E-4DEF5D8EC462}"/>
                  </a:ext>
                </a:extLst>
              </p:cNvPr>
              <p:cNvCxnSpPr>
                <a:cxnSpLocks/>
                <a:endCxn id="173" idx="1"/>
              </p:cNvCxnSpPr>
              <p:nvPr/>
            </p:nvCxnSpPr>
            <p:spPr>
              <a:xfrm flipH="1">
                <a:off x="4564857" y="7083379"/>
                <a:ext cx="26158" cy="1407519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EFA76B6-1E84-44F3-B6D5-75B6532EB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88137"/>
                <a:ext cx="36906" cy="147121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5722FA0-7F6A-4AE5-A8A5-0A6A0EFC2021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Rectangle: Top Corners Rounded 171">
                <a:extLst>
                  <a:ext uri="{FF2B5EF4-FFF2-40B4-BE49-F238E27FC236}">
                    <a16:creationId xmlns:a16="http://schemas.microsoft.com/office/drawing/2014/main" id="{6C276AD8-4BA3-4644-9C4F-17721C392C03}"/>
                  </a:ext>
                </a:extLst>
              </p:cNvPr>
              <p:cNvSpPr/>
              <p:nvPr/>
            </p:nvSpPr>
            <p:spPr>
              <a:xfrm>
                <a:off x="4896832" y="849089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Rectangle: Top Corners Rounded 172">
                <a:extLst>
                  <a:ext uri="{FF2B5EF4-FFF2-40B4-BE49-F238E27FC236}">
                    <a16:creationId xmlns:a16="http://schemas.microsoft.com/office/drawing/2014/main" id="{D782EA40-9C42-4633-9F62-7DD3250B4DF6}"/>
                  </a:ext>
                </a:extLst>
              </p:cNvPr>
              <p:cNvSpPr/>
              <p:nvPr/>
            </p:nvSpPr>
            <p:spPr>
              <a:xfrm>
                <a:off x="4230110" y="829058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1F59EAE-0DF6-4A1B-B023-FC9ECB2748FB}"/>
                </a:ext>
              </a:extLst>
            </p:cNvPr>
            <p:cNvGrpSpPr/>
            <p:nvPr/>
          </p:nvGrpSpPr>
          <p:grpSpPr>
            <a:xfrm>
              <a:off x="7334371" y="3193153"/>
              <a:ext cx="1972366" cy="622593"/>
              <a:chOff x="914840" y="1896670"/>
              <a:chExt cx="1972366" cy="622593"/>
            </a:xfrm>
          </p:grpSpPr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CA04771-6161-4478-9B18-78DEA51990C5}"/>
                  </a:ext>
                </a:extLst>
              </p:cNvPr>
              <p:cNvSpPr/>
              <p:nvPr/>
            </p:nvSpPr>
            <p:spPr>
              <a:xfrm flipH="1">
                <a:off x="914840" y="2386707"/>
                <a:ext cx="1972366" cy="132556"/>
              </a:xfrm>
              <a:custGeom>
                <a:avLst/>
                <a:gdLst>
                  <a:gd name="connsiteX0" fmla="*/ 986183 w 1972366"/>
                  <a:gd name="connsiteY0" fmla="*/ 0 h 132556"/>
                  <a:gd name="connsiteX1" fmla="*/ 69274 w 1972366"/>
                  <a:gd name="connsiteY1" fmla="*/ 29221 h 132556"/>
                  <a:gd name="connsiteX2" fmla="*/ 36471 w 1972366"/>
                  <a:gd name="connsiteY2" fmla="*/ 32458 h 132556"/>
                  <a:gd name="connsiteX3" fmla="*/ 13888 w 1972366"/>
                  <a:gd name="connsiteY3" fmla="*/ 68325 h 132556"/>
                  <a:gd name="connsiteX4" fmla="*/ 0 w 1972366"/>
                  <a:gd name="connsiteY4" fmla="*/ 96142 h 132556"/>
                  <a:gd name="connsiteX5" fmla="*/ 13888 w 1972366"/>
                  <a:gd name="connsiteY5" fmla="*/ 97870 h 132556"/>
                  <a:gd name="connsiteX6" fmla="*/ 986183 w 1972366"/>
                  <a:gd name="connsiteY6" fmla="*/ 132556 h 132556"/>
                  <a:gd name="connsiteX7" fmla="*/ 1958478 w 1972366"/>
                  <a:gd name="connsiteY7" fmla="*/ 97870 h 132556"/>
                  <a:gd name="connsiteX8" fmla="*/ 1972366 w 1972366"/>
                  <a:gd name="connsiteY8" fmla="*/ 96142 h 132556"/>
                  <a:gd name="connsiteX9" fmla="*/ 1958478 w 1972366"/>
                  <a:gd name="connsiteY9" fmla="*/ 68325 h 132556"/>
                  <a:gd name="connsiteX10" fmla="*/ 1935895 w 1972366"/>
                  <a:gd name="connsiteY10" fmla="*/ 32458 h 132556"/>
                  <a:gd name="connsiteX11" fmla="*/ 1903092 w 1972366"/>
                  <a:gd name="connsiteY11" fmla="*/ 29221 h 132556"/>
                  <a:gd name="connsiteX12" fmla="*/ 986183 w 1972366"/>
                  <a:gd name="connsiteY12" fmla="*/ 0 h 1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72366" h="132556">
                    <a:moveTo>
                      <a:pt x="986183" y="0"/>
                    </a:moveTo>
                    <a:cubicBezTo>
                      <a:pt x="604501" y="0"/>
                      <a:pt x="267987" y="11592"/>
                      <a:pt x="69274" y="29221"/>
                    </a:cubicBezTo>
                    <a:lnTo>
                      <a:pt x="36471" y="32458"/>
                    </a:lnTo>
                    <a:lnTo>
                      <a:pt x="13888" y="68325"/>
                    </a:lnTo>
                    <a:lnTo>
                      <a:pt x="0" y="96142"/>
                    </a:lnTo>
                    <a:lnTo>
                      <a:pt x="13888" y="97870"/>
                    </a:lnTo>
                    <a:cubicBezTo>
                      <a:pt x="201135" y="118531"/>
                      <a:pt x="566333" y="132556"/>
                      <a:pt x="986183" y="132556"/>
                    </a:cubicBezTo>
                    <a:cubicBezTo>
                      <a:pt x="1406033" y="132556"/>
                      <a:pt x="1771231" y="118531"/>
                      <a:pt x="1958478" y="97870"/>
                    </a:cubicBezTo>
                    <a:lnTo>
                      <a:pt x="1972366" y="96142"/>
                    </a:lnTo>
                    <a:lnTo>
                      <a:pt x="1958478" y="68325"/>
                    </a:lnTo>
                    <a:lnTo>
                      <a:pt x="1935895" y="32458"/>
                    </a:lnTo>
                    <a:lnTo>
                      <a:pt x="1903092" y="29221"/>
                    </a:lnTo>
                    <a:cubicBezTo>
                      <a:pt x="1704380" y="11592"/>
                      <a:pt x="1367865" y="0"/>
                      <a:pt x="986183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7652EA45-F42A-4925-A31C-5D0E0E892114}"/>
                  </a:ext>
                </a:extLst>
              </p:cNvPr>
              <p:cNvSpPr/>
              <p:nvPr/>
            </p:nvSpPr>
            <p:spPr>
              <a:xfrm flipH="1">
                <a:off x="951311" y="1896670"/>
                <a:ext cx="1899424" cy="522495"/>
              </a:xfrm>
              <a:custGeom>
                <a:avLst/>
                <a:gdLst>
                  <a:gd name="connsiteX0" fmla="*/ 949712 w 1899424"/>
                  <a:gd name="connsiteY0" fmla="*/ 0 h 522495"/>
                  <a:gd name="connsiteX1" fmla="*/ 32803 w 1899424"/>
                  <a:gd name="connsiteY1" fmla="*/ 470394 h 522495"/>
                  <a:gd name="connsiteX2" fmla="*/ 0 w 1899424"/>
                  <a:gd name="connsiteY2" fmla="*/ 522495 h 522495"/>
                  <a:gd name="connsiteX3" fmla="*/ 32803 w 1899424"/>
                  <a:gd name="connsiteY3" fmla="*/ 519258 h 522495"/>
                  <a:gd name="connsiteX4" fmla="*/ 949712 w 1899424"/>
                  <a:gd name="connsiteY4" fmla="*/ 490037 h 522495"/>
                  <a:gd name="connsiteX5" fmla="*/ 1866621 w 1899424"/>
                  <a:gd name="connsiteY5" fmla="*/ 519258 h 522495"/>
                  <a:gd name="connsiteX6" fmla="*/ 1899424 w 1899424"/>
                  <a:gd name="connsiteY6" fmla="*/ 522495 h 522495"/>
                  <a:gd name="connsiteX7" fmla="*/ 1866621 w 1899424"/>
                  <a:gd name="connsiteY7" fmla="*/ 470394 h 522495"/>
                  <a:gd name="connsiteX8" fmla="*/ 949712 w 1899424"/>
                  <a:gd name="connsiteY8" fmla="*/ 0 h 52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9424" h="522495">
                    <a:moveTo>
                      <a:pt x="949712" y="0"/>
                    </a:moveTo>
                    <a:cubicBezTo>
                      <a:pt x="568030" y="0"/>
                      <a:pt x="231516" y="186592"/>
                      <a:pt x="32803" y="470394"/>
                    </a:cubicBezTo>
                    <a:lnTo>
                      <a:pt x="0" y="522495"/>
                    </a:lnTo>
                    <a:lnTo>
                      <a:pt x="32803" y="519258"/>
                    </a:lnTo>
                    <a:cubicBezTo>
                      <a:pt x="231516" y="501629"/>
                      <a:pt x="568030" y="490037"/>
                      <a:pt x="949712" y="490037"/>
                    </a:cubicBezTo>
                    <a:cubicBezTo>
                      <a:pt x="1331394" y="490037"/>
                      <a:pt x="1667909" y="501629"/>
                      <a:pt x="1866621" y="519258"/>
                    </a:cubicBezTo>
                    <a:lnTo>
                      <a:pt x="1899424" y="522495"/>
                    </a:lnTo>
                    <a:lnTo>
                      <a:pt x="1866621" y="470394"/>
                    </a:lnTo>
                    <a:cubicBezTo>
                      <a:pt x="1667909" y="186592"/>
                      <a:pt x="1331394" y="0"/>
                      <a:pt x="949712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46" name="Cloud 245">
            <a:extLst>
              <a:ext uri="{FF2B5EF4-FFF2-40B4-BE49-F238E27FC236}">
                <a16:creationId xmlns:a16="http://schemas.microsoft.com/office/drawing/2014/main" id="{304178C2-6545-4E55-B399-84F4CB7DB343}"/>
              </a:ext>
            </a:extLst>
          </p:cNvPr>
          <p:cNvSpPr/>
          <p:nvPr/>
        </p:nvSpPr>
        <p:spPr>
          <a:xfrm>
            <a:off x="5151519" y="1608198"/>
            <a:ext cx="3135085" cy="12244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2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19E85ED9-0595-488C-A196-2320B142D8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87461" y="1925616"/>
            <a:ext cx="609600" cy="6096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BFF4799-B3F6-41BA-80E8-7B2ABCF88749}"/>
              </a:ext>
            </a:extLst>
          </p:cNvPr>
          <p:cNvGrpSpPr/>
          <p:nvPr/>
        </p:nvGrpSpPr>
        <p:grpSpPr>
          <a:xfrm>
            <a:off x="110469" y="5266022"/>
            <a:ext cx="1476459" cy="2096152"/>
            <a:chOff x="33241" y="1503719"/>
            <a:chExt cx="2006718" cy="2848969"/>
          </a:xfrm>
        </p:grpSpPr>
        <p:sp>
          <p:nvSpPr>
            <p:cNvPr id="56" name="Cloud 55">
              <a:extLst>
                <a:ext uri="{FF2B5EF4-FFF2-40B4-BE49-F238E27FC236}">
                  <a16:creationId xmlns:a16="http://schemas.microsoft.com/office/drawing/2014/main" id="{C7AAB021-1DB8-441C-BB2C-27386F39C213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587BA6DE-9BA5-457A-93CF-57D8BE297159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122CCA6B-B4AD-4A56-8B80-755A6DA7652C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3F90C874-472A-432F-9CB8-A36710CE552E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Cloud 59">
              <a:extLst>
                <a:ext uri="{FF2B5EF4-FFF2-40B4-BE49-F238E27FC236}">
                  <a16:creationId xmlns:a16="http://schemas.microsoft.com/office/drawing/2014/main" id="{BEBF0A00-D659-49CA-96E0-4A2BEBF7BBF1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C227C99-5F42-4C17-9566-7F6DF81693C1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57F5247-F065-4BF7-B295-2428C711D363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07" name="Flowchart: Decision 212">
                  <a:extLst>
                    <a:ext uri="{FF2B5EF4-FFF2-40B4-BE49-F238E27FC236}">
                      <a16:creationId xmlns:a16="http://schemas.microsoft.com/office/drawing/2014/main" id="{732B83EF-5622-4819-B0B0-21215D3A4F7F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rgbClr val="70AD47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A1BD76-3029-42F3-A38A-E4868BD0368F}"/>
                    </a:ext>
                  </a:extLst>
                </p:cNvPr>
                <p:cNvCxnSpPr>
                  <a:cxnSpLocks/>
                  <a:stCxn id="107" idx="0"/>
                  <a:endCxn id="107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3F42C80-1FF8-40B2-90AF-403AEC12B8B7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7E731D6-5742-46D2-B3A4-9A565D7FC104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05ACB4C-E53F-497B-BEEE-438FDA920A94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8A22FFED-5A7D-45B8-A184-270517ECC85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951374F-DB17-4417-95ED-E1BCFF97655D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91B964D-C990-439F-8CD0-CCFD1142689D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00" name="Flowchart: Decision 212">
                  <a:extLst>
                    <a:ext uri="{FF2B5EF4-FFF2-40B4-BE49-F238E27FC236}">
                      <a16:creationId xmlns:a16="http://schemas.microsoft.com/office/drawing/2014/main" id="{03E8EA1B-71CB-4A94-90D4-88CC100CCBF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rgbClr val="70AD47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52DDCC94-1CB2-455A-8AFF-77F64E8DF0CA}"/>
                    </a:ext>
                  </a:extLst>
                </p:cNvPr>
                <p:cNvCxnSpPr>
                  <a:cxnSpLocks/>
                  <a:stCxn id="100" idx="0"/>
                  <a:endCxn id="100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E9CD5A0-4ED4-4EFE-A767-784C86490C60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B0AE42C-6D8C-462B-8A3E-558CFEAAD9B5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A00470A-2ACE-4330-B56D-737468C4D63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3DE8555-E330-4277-B514-2B564E302DFE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A896D92-4F70-468C-B456-99B59318FF77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FC0A477-FE42-4600-A3DA-5B8F9DFD621A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93" name="Flowchart: Decision 212">
                  <a:extLst>
                    <a:ext uri="{FF2B5EF4-FFF2-40B4-BE49-F238E27FC236}">
                      <a16:creationId xmlns:a16="http://schemas.microsoft.com/office/drawing/2014/main" id="{121BDE36-E412-4AFA-AC1D-CF9383242E12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rgbClr val="70AD47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19F67D7-5CED-48D1-9A62-AEB69EF1D167}"/>
                    </a:ext>
                  </a:extLst>
                </p:cNvPr>
                <p:cNvCxnSpPr>
                  <a:cxnSpLocks/>
                  <a:stCxn id="93" idx="0"/>
                  <a:endCxn id="93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2249CE7-ABD1-4C45-AC28-4848D5469C6A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7E6C6CB-7C4E-47F0-ACD6-FFD722AEB1E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3E956CD-82E7-4211-9F64-38A52AA38D6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F75C11B-0C07-4122-8FAB-FF123015B066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ECFE0B4-E0AB-48B3-AFF5-61114B84D874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13EE821-CAF8-4E9A-831E-9F885713155B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86" name="Flowchart: Decision 212">
                  <a:extLst>
                    <a:ext uri="{FF2B5EF4-FFF2-40B4-BE49-F238E27FC236}">
                      <a16:creationId xmlns:a16="http://schemas.microsoft.com/office/drawing/2014/main" id="{808B7311-8254-432B-A1A8-B03CC0907036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rgbClr val="70AD47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2815690-76F2-4704-AAF2-40EE725056C6}"/>
                    </a:ext>
                  </a:extLst>
                </p:cNvPr>
                <p:cNvCxnSpPr>
                  <a:cxnSpLocks/>
                  <a:stCxn id="86" idx="0"/>
                  <a:endCxn id="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59EF6B4-39F4-49F5-B907-05FF2C92E5EA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BFC7271-6AE3-4B19-B407-EB23C96C3956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06F471B-929F-4552-90E0-7082B8A91D5D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EC8F678-8C37-4ABB-BE0E-FD28CA4CA4C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E55F5FB-9EAD-4E35-88D8-A0DC1EF9DA8B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8DF68F2-2C68-404D-A73D-F462FA1DC08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79" name="Flowchart: Decision 212">
                  <a:extLst>
                    <a:ext uri="{FF2B5EF4-FFF2-40B4-BE49-F238E27FC236}">
                      <a16:creationId xmlns:a16="http://schemas.microsoft.com/office/drawing/2014/main" id="{4BD82EB5-EBFA-4C8F-A9C6-CF0112D1BD7B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rgbClr val="70AD47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0B5D7EE4-C42E-4A0D-8363-6721B5B1D433}"/>
                    </a:ext>
                  </a:extLst>
                </p:cNvPr>
                <p:cNvCxnSpPr>
                  <a:cxnSpLocks/>
                  <a:stCxn id="79" idx="0"/>
                  <a:endCxn id="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17C4359-5429-4202-A7F0-FB8EECA5B08C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9FBCA37-07D7-4C8C-B6C1-80A1B007A82B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646E110-5F7F-49C8-BF39-260D1EBDAD24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822A3EE-A8DF-4E82-BF96-0D3E9C2588C6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3A2B7E0-EDDE-4308-AF90-A1C1ECC65CBC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37ACFFB-EFF0-470B-822E-F4C96ED21992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72" name="Flowchart: Decision 212">
                  <a:extLst>
                    <a:ext uri="{FF2B5EF4-FFF2-40B4-BE49-F238E27FC236}">
                      <a16:creationId xmlns:a16="http://schemas.microsoft.com/office/drawing/2014/main" id="{E35E68D7-42F4-43D1-A6DA-1FE206D5923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rgbClr val="70AD47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6D96F25-046A-4F7D-80F5-87C827DCE24B}"/>
                    </a:ext>
                  </a:extLst>
                </p:cNvPr>
                <p:cNvCxnSpPr>
                  <a:cxnSpLocks/>
                  <a:stCxn id="72" idx="0"/>
                  <a:endCxn id="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84C7CDF-8F87-4624-B5D5-5BCACD8DE8E6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E2C9C6B-71FD-4D7D-B30E-7B249316C3A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0B92AF5-4CD5-43A7-93FE-2922FEBF60AD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1012F04-E6A7-4F77-8571-666312C25ECD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51AD74A-F67C-4D19-98A5-4298774CC24C}"/>
              </a:ext>
            </a:extLst>
          </p:cNvPr>
          <p:cNvGrpSpPr/>
          <p:nvPr/>
        </p:nvGrpSpPr>
        <p:grpSpPr>
          <a:xfrm>
            <a:off x="520894" y="7218643"/>
            <a:ext cx="1416065" cy="1469970"/>
            <a:chOff x="4603460" y="2386842"/>
            <a:chExt cx="1822732" cy="1892118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C34B5C6-B906-4071-AB63-BE42F4F6157A}"/>
                </a:ext>
              </a:extLst>
            </p:cNvPr>
            <p:cNvCxnSpPr>
              <a:cxnSpLocks/>
              <a:stCxn id="228" idx="2"/>
              <a:endCxn id="228" idx="6"/>
            </p:cNvCxnSpPr>
            <p:nvPr/>
          </p:nvCxnSpPr>
          <p:spPr>
            <a:xfrm>
              <a:off x="5191364" y="3199134"/>
              <a:ext cx="189078" cy="3128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1" name="Trapezoid 73">
              <a:extLst>
                <a:ext uri="{FF2B5EF4-FFF2-40B4-BE49-F238E27FC236}">
                  <a16:creationId xmlns:a16="http://schemas.microsoft.com/office/drawing/2014/main" id="{12918AA3-CC38-4402-8987-08DD61E82AD8}"/>
                </a:ext>
              </a:extLst>
            </p:cNvPr>
            <p:cNvSpPr/>
            <p:nvPr/>
          </p:nvSpPr>
          <p:spPr>
            <a:xfrm>
              <a:off x="4669196" y="3240437"/>
              <a:ext cx="1641650" cy="277253"/>
            </a:xfrm>
            <a:custGeom>
              <a:avLst/>
              <a:gdLst>
                <a:gd name="connsiteX0" fmla="*/ 0 w 707231"/>
                <a:gd name="connsiteY0" fmla="*/ 182169 h 182169"/>
                <a:gd name="connsiteX1" fmla="*/ 45542 w 707231"/>
                <a:gd name="connsiteY1" fmla="*/ 0 h 182169"/>
                <a:gd name="connsiteX2" fmla="*/ 661689 w 707231"/>
                <a:gd name="connsiteY2" fmla="*/ 0 h 182169"/>
                <a:gd name="connsiteX3" fmla="*/ 707231 w 707231"/>
                <a:gd name="connsiteY3" fmla="*/ 182169 h 182169"/>
                <a:gd name="connsiteX4" fmla="*/ 0 w 707231"/>
                <a:gd name="connsiteY4" fmla="*/ 182169 h 182169"/>
                <a:gd name="connsiteX0" fmla="*/ 0 w 802481"/>
                <a:gd name="connsiteY0" fmla="*/ 151213 h 182169"/>
                <a:gd name="connsiteX1" fmla="*/ 140792 w 802481"/>
                <a:gd name="connsiteY1" fmla="*/ 0 h 182169"/>
                <a:gd name="connsiteX2" fmla="*/ 756939 w 802481"/>
                <a:gd name="connsiteY2" fmla="*/ 0 h 182169"/>
                <a:gd name="connsiteX3" fmla="*/ 802481 w 802481"/>
                <a:gd name="connsiteY3" fmla="*/ 182169 h 182169"/>
                <a:gd name="connsiteX4" fmla="*/ 0 w 802481"/>
                <a:gd name="connsiteY4" fmla="*/ 151213 h 182169"/>
                <a:gd name="connsiteX0" fmla="*/ 0 w 895350"/>
                <a:gd name="connsiteY0" fmla="*/ 151213 h 151213"/>
                <a:gd name="connsiteX1" fmla="*/ 140792 w 895350"/>
                <a:gd name="connsiteY1" fmla="*/ 0 h 151213"/>
                <a:gd name="connsiteX2" fmla="*/ 756939 w 895350"/>
                <a:gd name="connsiteY2" fmla="*/ 0 h 151213"/>
                <a:gd name="connsiteX3" fmla="*/ 895350 w 895350"/>
                <a:gd name="connsiteY3" fmla="*/ 144069 h 151213"/>
                <a:gd name="connsiteX4" fmla="*/ 0 w 895350"/>
                <a:gd name="connsiteY4" fmla="*/ 151213 h 15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5350" h="151213">
                  <a:moveTo>
                    <a:pt x="0" y="151213"/>
                  </a:moveTo>
                  <a:lnTo>
                    <a:pt x="140792" y="0"/>
                  </a:lnTo>
                  <a:lnTo>
                    <a:pt x="756939" y="0"/>
                  </a:lnTo>
                  <a:lnTo>
                    <a:pt x="895350" y="144069"/>
                  </a:lnTo>
                  <a:lnTo>
                    <a:pt x="0" y="151213"/>
                  </a:ln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: Top Corners Rounded 221">
              <a:extLst>
                <a:ext uri="{FF2B5EF4-FFF2-40B4-BE49-F238E27FC236}">
                  <a16:creationId xmlns:a16="http://schemas.microsoft.com/office/drawing/2014/main" id="{7E8BB793-2C5E-44A4-9FCE-37081846ECC7}"/>
                </a:ext>
              </a:extLst>
            </p:cNvPr>
            <p:cNvSpPr/>
            <p:nvPr/>
          </p:nvSpPr>
          <p:spPr>
            <a:xfrm rot="16359775" flipH="1">
              <a:off x="4628708" y="3071046"/>
              <a:ext cx="162991" cy="213488"/>
            </a:xfrm>
            <a:prstGeom prst="round2Same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: Top Corners Rounded 222">
              <a:extLst>
                <a:ext uri="{FF2B5EF4-FFF2-40B4-BE49-F238E27FC236}">
                  <a16:creationId xmlns:a16="http://schemas.microsoft.com/office/drawing/2014/main" id="{AA32A9C4-EE55-4FF6-B1DC-B9DDA1F6D7D4}"/>
                </a:ext>
              </a:extLst>
            </p:cNvPr>
            <p:cNvSpPr/>
            <p:nvPr/>
          </p:nvSpPr>
          <p:spPr>
            <a:xfrm rot="5240225">
              <a:off x="6237952" y="3055362"/>
              <a:ext cx="162991" cy="213488"/>
            </a:xfrm>
            <a:prstGeom prst="round2Same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4C2D8E2A-8099-4ED6-97C9-3B4B6CE92555}"/>
                </a:ext>
              </a:extLst>
            </p:cNvPr>
            <p:cNvGrpSpPr/>
            <p:nvPr/>
          </p:nvGrpSpPr>
          <p:grpSpPr>
            <a:xfrm>
              <a:off x="4841935" y="3562935"/>
              <a:ext cx="1286595" cy="517357"/>
              <a:chOff x="2741018" y="4039965"/>
              <a:chExt cx="986860" cy="396829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C39AB3B4-CBAF-41DC-BAAD-F4FD962B5C5D}"/>
                  </a:ext>
                </a:extLst>
              </p:cNvPr>
              <p:cNvSpPr/>
              <p:nvPr/>
            </p:nvSpPr>
            <p:spPr>
              <a:xfrm>
                <a:off x="2741018" y="4127214"/>
                <a:ext cx="56550" cy="301848"/>
              </a:xfrm>
              <a:prstGeom prst="ellipse">
                <a:avLst/>
              </a:prstGeom>
              <a:solidFill>
                <a:sysClr val="windowText" lastClr="000000"/>
              </a:solidFill>
              <a:ln w="139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F01F64F7-5AF7-43C1-982F-5593A4342E5F}"/>
                  </a:ext>
                </a:extLst>
              </p:cNvPr>
              <p:cNvSpPr/>
              <p:nvPr/>
            </p:nvSpPr>
            <p:spPr>
              <a:xfrm>
                <a:off x="3671328" y="4134946"/>
                <a:ext cx="56550" cy="301848"/>
              </a:xfrm>
              <a:prstGeom prst="ellipse">
                <a:avLst/>
              </a:prstGeom>
              <a:solidFill>
                <a:sysClr val="windowText" lastClr="000000"/>
              </a:solidFill>
              <a:ln w="139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C80F1B6F-6938-4E98-94BF-5C1A22DBA8F8}"/>
                  </a:ext>
                </a:extLst>
              </p:cNvPr>
              <p:cNvSpPr/>
              <p:nvPr/>
            </p:nvSpPr>
            <p:spPr>
              <a:xfrm>
                <a:off x="3525208" y="4049603"/>
                <a:ext cx="56550" cy="301848"/>
              </a:xfrm>
              <a:prstGeom prst="ellipse">
                <a:avLst/>
              </a:prstGeom>
              <a:solidFill>
                <a:sysClr val="windowText" lastClr="000000"/>
              </a:solidFill>
              <a:ln w="139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E05D6F38-61BE-4114-B60E-42216F88E761}"/>
                  </a:ext>
                </a:extLst>
              </p:cNvPr>
              <p:cNvSpPr/>
              <p:nvPr/>
            </p:nvSpPr>
            <p:spPr>
              <a:xfrm>
                <a:off x="2877319" y="4039965"/>
                <a:ext cx="56550" cy="301848"/>
              </a:xfrm>
              <a:prstGeom prst="ellipse">
                <a:avLst/>
              </a:prstGeom>
              <a:solidFill>
                <a:sysClr val="windowText" lastClr="000000"/>
              </a:solidFill>
              <a:ln w="139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5" name="Trapezoid 224">
              <a:extLst>
                <a:ext uri="{FF2B5EF4-FFF2-40B4-BE49-F238E27FC236}">
                  <a16:creationId xmlns:a16="http://schemas.microsoft.com/office/drawing/2014/main" id="{A318B0CE-9829-4C25-8C9E-327D0F085FDE}"/>
                </a:ext>
              </a:extLst>
            </p:cNvPr>
            <p:cNvSpPr/>
            <p:nvPr/>
          </p:nvSpPr>
          <p:spPr>
            <a:xfrm>
              <a:off x="4668624" y="3231098"/>
              <a:ext cx="1639813" cy="1047862"/>
            </a:xfrm>
            <a:prstGeom prst="trapezoid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17099985" lon="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Trapezoid 225">
              <a:extLst>
                <a:ext uri="{FF2B5EF4-FFF2-40B4-BE49-F238E27FC236}">
                  <a16:creationId xmlns:a16="http://schemas.microsoft.com/office/drawing/2014/main" id="{3A87512B-3F89-41DC-A1F1-610347F83FED}"/>
                </a:ext>
              </a:extLst>
            </p:cNvPr>
            <p:cNvSpPr/>
            <p:nvPr/>
          </p:nvSpPr>
          <p:spPr>
            <a:xfrm>
              <a:off x="4668624" y="2386842"/>
              <a:ext cx="1639813" cy="1047862"/>
            </a:xfrm>
            <a:prstGeom prst="trapezoid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7099985" lon="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lowchart: Manual Input 70">
              <a:extLst>
                <a:ext uri="{FF2B5EF4-FFF2-40B4-BE49-F238E27FC236}">
                  <a16:creationId xmlns:a16="http://schemas.microsoft.com/office/drawing/2014/main" id="{4540B780-0B96-4571-AD7E-60BC7C8170E4}"/>
                </a:ext>
              </a:extLst>
            </p:cNvPr>
            <p:cNvSpPr/>
            <p:nvPr/>
          </p:nvSpPr>
          <p:spPr>
            <a:xfrm>
              <a:off x="6057065" y="2802327"/>
              <a:ext cx="251373" cy="106092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8367"/>
                <a:gd name="connsiteY0" fmla="*/ 0 h 13105"/>
                <a:gd name="connsiteX1" fmla="*/ 18367 w 18367"/>
                <a:gd name="connsiteY1" fmla="*/ 3105 h 13105"/>
                <a:gd name="connsiteX2" fmla="*/ 18367 w 18367"/>
                <a:gd name="connsiteY2" fmla="*/ 13105 h 13105"/>
                <a:gd name="connsiteX3" fmla="*/ 8367 w 18367"/>
                <a:gd name="connsiteY3" fmla="*/ 13105 h 13105"/>
                <a:gd name="connsiteX4" fmla="*/ 0 w 18367"/>
                <a:gd name="connsiteY4" fmla="*/ 0 h 13105"/>
                <a:gd name="connsiteX0" fmla="*/ 0 w 18367"/>
                <a:gd name="connsiteY0" fmla="*/ 0 h 13105"/>
                <a:gd name="connsiteX1" fmla="*/ 18367 w 18367"/>
                <a:gd name="connsiteY1" fmla="*/ 3105 h 13105"/>
                <a:gd name="connsiteX2" fmla="*/ 18367 w 18367"/>
                <a:gd name="connsiteY2" fmla="*/ 13105 h 13105"/>
                <a:gd name="connsiteX3" fmla="*/ 2390 w 18367"/>
                <a:gd name="connsiteY3" fmla="*/ 10473 h 13105"/>
                <a:gd name="connsiteX4" fmla="*/ 0 w 18367"/>
                <a:gd name="connsiteY4" fmla="*/ 0 h 13105"/>
                <a:gd name="connsiteX0" fmla="*/ 0 w 17500"/>
                <a:gd name="connsiteY0" fmla="*/ 0 h 13000"/>
                <a:gd name="connsiteX1" fmla="*/ 17500 w 17500"/>
                <a:gd name="connsiteY1" fmla="*/ 3000 h 13000"/>
                <a:gd name="connsiteX2" fmla="*/ 17500 w 17500"/>
                <a:gd name="connsiteY2" fmla="*/ 13000 h 13000"/>
                <a:gd name="connsiteX3" fmla="*/ 1523 w 17500"/>
                <a:gd name="connsiteY3" fmla="*/ 10368 h 13000"/>
                <a:gd name="connsiteX4" fmla="*/ 0 w 17500"/>
                <a:gd name="connsiteY4" fmla="*/ 0 h 13000"/>
                <a:gd name="connsiteX0" fmla="*/ 0 w 16633"/>
                <a:gd name="connsiteY0" fmla="*/ 0 h 12789"/>
                <a:gd name="connsiteX1" fmla="*/ 16633 w 16633"/>
                <a:gd name="connsiteY1" fmla="*/ 2789 h 12789"/>
                <a:gd name="connsiteX2" fmla="*/ 16633 w 16633"/>
                <a:gd name="connsiteY2" fmla="*/ 12789 h 12789"/>
                <a:gd name="connsiteX3" fmla="*/ 656 w 16633"/>
                <a:gd name="connsiteY3" fmla="*/ 10157 h 12789"/>
                <a:gd name="connsiteX4" fmla="*/ 0 w 16633"/>
                <a:gd name="connsiteY4" fmla="*/ 0 h 1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3" h="12789">
                  <a:moveTo>
                    <a:pt x="0" y="0"/>
                  </a:moveTo>
                  <a:lnTo>
                    <a:pt x="16633" y="2789"/>
                  </a:lnTo>
                  <a:lnTo>
                    <a:pt x="16633" y="12789"/>
                  </a:lnTo>
                  <a:lnTo>
                    <a:pt x="656" y="10157"/>
                  </a:lnTo>
                  <a:cubicBezTo>
                    <a:pt x="437" y="6771"/>
                    <a:pt x="219" y="3386"/>
                    <a:pt x="0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0889EED-2C27-4CCF-ABB2-2596FDD0A9D1}"/>
                </a:ext>
              </a:extLst>
            </p:cNvPr>
            <p:cNvSpPr/>
            <p:nvPr/>
          </p:nvSpPr>
          <p:spPr>
            <a:xfrm rot="563630">
              <a:off x="5190078" y="3118950"/>
              <a:ext cx="191649" cy="191649"/>
            </a:xfrm>
            <a:prstGeom prst="ellips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lowchart: Manual Input 70">
              <a:extLst>
                <a:ext uri="{FF2B5EF4-FFF2-40B4-BE49-F238E27FC236}">
                  <a16:creationId xmlns:a16="http://schemas.microsoft.com/office/drawing/2014/main" id="{21B222B0-9AF6-4BA6-B922-C3293BEBC721}"/>
                </a:ext>
              </a:extLst>
            </p:cNvPr>
            <p:cNvSpPr/>
            <p:nvPr/>
          </p:nvSpPr>
          <p:spPr>
            <a:xfrm flipH="1">
              <a:off x="4668623" y="2790710"/>
              <a:ext cx="250897" cy="108273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8367"/>
                <a:gd name="connsiteY0" fmla="*/ 0 h 13105"/>
                <a:gd name="connsiteX1" fmla="*/ 18367 w 18367"/>
                <a:gd name="connsiteY1" fmla="*/ 3105 h 13105"/>
                <a:gd name="connsiteX2" fmla="*/ 18367 w 18367"/>
                <a:gd name="connsiteY2" fmla="*/ 13105 h 13105"/>
                <a:gd name="connsiteX3" fmla="*/ 8367 w 18367"/>
                <a:gd name="connsiteY3" fmla="*/ 13105 h 13105"/>
                <a:gd name="connsiteX4" fmla="*/ 0 w 18367"/>
                <a:gd name="connsiteY4" fmla="*/ 0 h 13105"/>
                <a:gd name="connsiteX0" fmla="*/ 0 w 18367"/>
                <a:gd name="connsiteY0" fmla="*/ 0 h 13105"/>
                <a:gd name="connsiteX1" fmla="*/ 18367 w 18367"/>
                <a:gd name="connsiteY1" fmla="*/ 3105 h 13105"/>
                <a:gd name="connsiteX2" fmla="*/ 18367 w 18367"/>
                <a:gd name="connsiteY2" fmla="*/ 13105 h 13105"/>
                <a:gd name="connsiteX3" fmla="*/ 2390 w 18367"/>
                <a:gd name="connsiteY3" fmla="*/ 10473 h 13105"/>
                <a:gd name="connsiteX4" fmla="*/ 0 w 18367"/>
                <a:gd name="connsiteY4" fmla="*/ 0 h 13105"/>
                <a:gd name="connsiteX0" fmla="*/ 0 w 17172"/>
                <a:gd name="connsiteY0" fmla="*/ 0 h 13052"/>
                <a:gd name="connsiteX1" fmla="*/ 17172 w 17172"/>
                <a:gd name="connsiteY1" fmla="*/ 3052 h 13052"/>
                <a:gd name="connsiteX2" fmla="*/ 17172 w 17172"/>
                <a:gd name="connsiteY2" fmla="*/ 13052 h 13052"/>
                <a:gd name="connsiteX3" fmla="*/ 1195 w 17172"/>
                <a:gd name="connsiteY3" fmla="*/ 10420 h 13052"/>
                <a:gd name="connsiteX4" fmla="*/ 0 w 17172"/>
                <a:gd name="connsiteY4" fmla="*/ 0 h 1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72" h="13052">
                  <a:moveTo>
                    <a:pt x="0" y="0"/>
                  </a:moveTo>
                  <a:lnTo>
                    <a:pt x="17172" y="3052"/>
                  </a:lnTo>
                  <a:lnTo>
                    <a:pt x="17172" y="13052"/>
                  </a:lnTo>
                  <a:lnTo>
                    <a:pt x="1195" y="10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: Top Corners Rounded 229">
              <a:extLst>
                <a:ext uri="{FF2B5EF4-FFF2-40B4-BE49-F238E27FC236}">
                  <a16:creationId xmlns:a16="http://schemas.microsoft.com/office/drawing/2014/main" id="{F9DA102B-887F-4AC7-92C7-85CAA1AE51BB}"/>
                </a:ext>
              </a:extLst>
            </p:cNvPr>
            <p:cNvSpPr/>
            <p:nvPr/>
          </p:nvSpPr>
          <p:spPr>
            <a:xfrm>
              <a:off x="5670095" y="3242490"/>
              <a:ext cx="305625" cy="451036"/>
            </a:xfrm>
            <a:prstGeom prst="round2Same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: Top Corners Rounded 230">
              <a:extLst>
                <a:ext uri="{FF2B5EF4-FFF2-40B4-BE49-F238E27FC236}">
                  <a16:creationId xmlns:a16="http://schemas.microsoft.com/office/drawing/2014/main" id="{2B8B2EF3-62A8-4F80-9950-937D540E4258}"/>
                </a:ext>
              </a:extLst>
            </p:cNvPr>
            <p:cNvSpPr/>
            <p:nvPr/>
          </p:nvSpPr>
          <p:spPr>
            <a:xfrm>
              <a:off x="4964244" y="3225549"/>
              <a:ext cx="305625" cy="451036"/>
            </a:xfrm>
            <a:prstGeom prst="round2Same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Rectangle: Top Corners Rounded 231">
              <a:extLst>
                <a:ext uri="{FF2B5EF4-FFF2-40B4-BE49-F238E27FC236}">
                  <a16:creationId xmlns:a16="http://schemas.microsoft.com/office/drawing/2014/main" id="{421D1D10-AA98-47F2-91EB-710475DBA071}"/>
                </a:ext>
              </a:extLst>
            </p:cNvPr>
            <p:cNvSpPr/>
            <p:nvPr/>
          </p:nvSpPr>
          <p:spPr>
            <a:xfrm>
              <a:off x="4668623" y="3382976"/>
              <a:ext cx="1639813" cy="498647"/>
            </a:xfrm>
            <a:prstGeom prst="round2Same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A8511F5-B7D6-499D-9A03-C4F3E551E555}"/>
                </a:ext>
              </a:extLst>
            </p:cNvPr>
            <p:cNvGrpSpPr/>
            <p:nvPr/>
          </p:nvGrpSpPr>
          <p:grpSpPr>
            <a:xfrm>
              <a:off x="4973391" y="3397328"/>
              <a:ext cx="250897" cy="217133"/>
              <a:chOff x="2841849" y="3912939"/>
              <a:chExt cx="192446" cy="166548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C3D78773-C3D4-4E8C-B563-C1C592251D33}"/>
                  </a:ext>
                </a:extLst>
              </p:cNvPr>
              <p:cNvSpPr/>
              <p:nvPr/>
            </p:nvSpPr>
            <p:spPr>
              <a:xfrm>
                <a:off x="2845434" y="4028673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9231107-0CF6-4061-93F2-1E5D189ECBBD}"/>
                  </a:ext>
                </a:extLst>
              </p:cNvPr>
              <p:cNvSpPr/>
              <p:nvPr/>
            </p:nvSpPr>
            <p:spPr>
              <a:xfrm>
                <a:off x="2972126" y="402847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Arc 238">
                <a:extLst>
                  <a:ext uri="{FF2B5EF4-FFF2-40B4-BE49-F238E27FC236}">
                    <a16:creationId xmlns:a16="http://schemas.microsoft.com/office/drawing/2014/main" id="{96370994-B8EB-47BB-B09D-1735D728F2D9}"/>
                  </a:ext>
                </a:extLst>
              </p:cNvPr>
              <p:cNvSpPr/>
              <p:nvPr/>
            </p:nvSpPr>
            <p:spPr>
              <a:xfrm rot="8118060">
                <a:off x="2841849" y="3912939"/>
                <a:ext cx="192446" cy="166548"/>
              </a:xfrm>
              <a:prstGeom prst="arc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9D5F647-A764-4A46-A071-E81022B4C648}"/>
                </a:ext>
              </a:extLst>
            </p:cNvPr>
            <p:cNvCxnSpPr>
              <a:cxnSpLocks/>
              <a:stCxn id="228" idx="0"/>
              <a:endCxn id="228" idx="4"/>
            </p:cNvCxnSpPr>
            <p:nvPr/>
          </p:nvCxnSpPr>
          <p:spPr>
            <a:xfrm flipH="1">
              <a:off x="5270263" y="3120235"/>
              <a:ext cx="31282" cy="1890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35" name="Rectangle: Top Corners Rounded 124">
              <a:extLst>
                <a:ext uri="{FF2B5EF4-FFF2-40B4-BE49-F238E27FC236}">
                  <a16:creationId xmlns:a16="http://schemas.microsoft.com/office/drawing/2014/main" id="{46E7AE43-19DF-461A-A91C-8F1DCC3141BC}"/>
                </a:ext>
              </a:extLst>
            </p:cNvPr>
            <p:cNvSpPr/>
            <p:nvPr/>
          </p:nvSpPr>
          <p:spPr>
            <a:xfrm>
              <a:off x="4678735" y="2770636"/>
              <a:ext cx="1615115" cy="271360"/>
            </a:xfrm>
            <a:custGeom>
              <a:avLst/>
              <a:gdLst>
                <a:gd name="connsiteX0" fmla="*/ 34311 w 860226"/>
                <a:gd name="connsiteY0" fmla="*/ 0 h 205860"/>
                <a:gd name="connsiteX1" fmla="*/ 825915 w 860226"/>
                <a:gd name="connsiteY1" fmla="*/ 0 h 205860"/>
                <a:gd name="connsiteX2" fmla="*/ 860226 w 860226"/>
                <a:gd name="connsiteY2" fmla="*/ 34311 h 205860"/>
                <a:gd name="connsiteX3" fmla="*/ 860226 w 860226"/>
                <a:gd name="connsiteY3" fmla="*/ 205860 h 205860"/>
                <a:gd name="connsiteX4" fmla="*/ 860226 w 860226"/>
                <a:gd name="connsiteY4" fmla="*/ 205860 h 205860"/>
                <a:gd name="connsiteX5" fmla="*/ 0 w 860226"/>
                <a:gd name="connsiteY5" fmla="*/ 205860 h 205860"/>
                <a:gd name="connsiteX6" fmla="*/ 0 w 860226"/>
                <a:gd name="connsiteY6" fmla="*/ 205860 h 205860"/>
                <a:gd name="connsiteX7" fmla="*/ 0 w 860226"/>
                <a:gd name="connsiteY7" fmla="*/ 34311 h 205860"/>
                <a:gd name="connsiteX8" fmla="*/ 34311 w 860226"/>
                <a:gd name="connsiteY8" fmla="*/ 0 h 205860"/>
                <a:gd name="connsiteX0" fmla="*/ 229574 w 1055489"/>
                <a:gd name="connsiteY0" fmla="*/ 0 h 224390"/>
                <a:gd name="connsiteX1" fmla="*/ 1021178 w 1055489"/>
                <a:gd name="connsiteY1" fmla="*/ 0 h 224390"/>
                <a:gd name="connsiteX2" fmla="*/ 1055489 w 1055489"/>
                <a:gd name="connsiteY2" fmla="*/ 34311 h 224390"/>
                <a:gd name="connsiteX3" fmla="*/ 1055489 w 1055489"/>
                <a:gd name="connsiteY3" fmla="*/ 205860 h 224390"/>
                <a:gd name="connsiteX4" fmla="*/ 1055489 w 1055489"/>
                <a:gd name="connsiteY4" fmla="*/ 205860 h 224390"/>
                <a:gd name="connsiteX5" fmla="*/ 195263 w 1055489"/>
                <a:gd name="connsiteY5" fmla="*/ 205860 h 224390"/>
                <a:gd name="connsiteX6" fmla="*/ 195263 w 1055489"/>
                <a:gd name="connsiteY6" fmla="*/ 205860 h 224390"/>
                <a:gd name="connsiteX7" fmla="*/ 0 w 1055489"/>
                <a:gd name="connsiteY7" fmla="*/ 208142 h 224390"/>
                <a:gd name="connsiteX8" fmla="*/ 229574 w 1055489"/>
                <a:gd name="connsiteY8" fmla="*/ 0 h 224390"/>
                <a:gd name="connsiteX0" fmla="*/ 229574 w 1055489"/>
                <a:gd name="connsiteY0" fmla="*/ 0 h 224660"/>
                <a:gd name="connsiteX1" fmla="*/ 1021178 w 1055489"/>
                <a:gd name="connsiteY1" fmla="*/ 0 h 224660"/>
                <a:gd name="connsiteX2" fmla="*/ 1055489 w 1055489"/>
                <a:gd name="connsiteY2" fmla="*/ 34311 h 224660"/>
                <a:gd name="connsiteX3" fmla="*/ 1055489 w 1055489"/>
                <a:gd name="connsiteY3" fmla="*/ 205860 h 224660"/>
                <a:gd name="connsiteX4" fmla="*/ 1055489 w 1055489"/>
                <a:gd name="connsiteY4" fmla="*/ 205860 h 224660"/>
                <a:gd name="connsiteX5" fmla="*/ 195263 w 1055489"/>
                <a:gd name="connsiteY5" fmla="*/ 205860 h 224660"/>
                <a:gd name="connsiteX6" fmla="*/ 554832 w 1055489"/>
                <a:gd name="connsiteY6" fmla="*/ 208241 h 224660"/>
                <a:gd name="connsiteX7" fmla="*/ 0 w 1055489"/>
                <a:gd name="connsiteY7" fmla="*/ 208142 h 224660"/>
                <a:gd name="connsiteX8" fmla="*/ 229574 w 1055489"/>
                <a:gd name="connsiteY8" fmla="*/ 0 h 224660"/>
                <a:gd name="connsiteX0" fmla="*/ 229574 w 1250752"/>
                <a:gd name="connsiteY0" fmla="*/ 0 h 224660"/>
                <a:gd name="connsiteX1" fmla="*/ 1021178 w 1250752"/>
                <a:gd name="connsiteY1" fmla="*/ 0 h 224660"/>
                <a:gd name="connsiteX2" fmla="*/ 1055489 w 1250752"/>
                <a:gd name="connsiteY2" fmla="*/ 34311 h 224660"/>
                <a:gd name="connsiteX3" fmla="*/ 1055489 w 1250752"/>
                <a:gd name="connsiteY3" fmla="*/ 205860 h 224660"/>
                <a:gd name="connsiteX4" fmla="*/ 1250752 w 1250752"/>
                <a:gd name="connsiteY4" fmla="*/ 198716 h 224660"/>
                <a:gd name="connsiteX5" fmla="*/ 195263 w 1250752"/>
                <a:gd name="connsiteY5" fmla="*/ 205860 h 224660"/>
                <a:gd name="connsiteX6" fmla="*/ 554832 w 1250752"/>
                <a:gd name="connsiteY6" fmla="*/ 208241 h 224660"/>
                <a:gd name="connsiteX7" fmla="*/ 0 w 1250752"/>
                <a:gd name="connsiteY7" fmla="*/ 208142 h 224660"/>
                <a:gd name="connsiteX8" fmla="*/ 229574 w 1250752"/>
                <a:gd name="connsiteY8" fmla="*/ 0 h 224660"/>
                <a:gd name="connsiteX0" fmla="*/ 229574 w 1250752"/>
                <a:gd name="connsiteY0" fmla="*/ 0 h 224660"/>
                <a:gd name="connsiteX1" fmla="*/ 1021178 w 1250752"/>
                <a:gd name="connsiteY1" fmla="*/ 0 h 224660"/>
                <a:gd name="connsiteX2" fmla="*/ 1238845 w 1250752"/>
                <a:gd name="connsiteY2" fmla="*/ 193854 h 224660"/>
                <a:gd name="connsiteX3" fmla="*/ 1055489 w 1250752"/>
                <a:gd name="connsiteY3" fmla="*/ 205860 h 224660"/>
                <a:gd name="connsiteX4" fmla="*/ 1250752 w 1250752"/>
                <a:gd name="connsiteY4" fmla="*/ 198716 h 224660"/>
                <a:gd name="connsiteX5" fmla="*/ 195263 w 1250752"/>
                <a:gd name="connsiteY5" fmla="*/ 205860 h 224660"/>
                <a:gd name="connsiteX6" fmla="*/ 554832 w 1250752"/>
                <a:gd name="connsiteY6" fmla="*/ 208241 h 224660"/>
                <a:gd name="connsiteX7" fmla="*/ 0 w 1250752"/>
                <a:gd name="connsiteY7" fmla="*/ 208142 h 224660"/>
                <a:gd name="connsiteX8" fmla="*/ 229574 w 1250752"/>
                <a:gd name="connsiteY8" fmla="*/ 0 h 224660"/>
                <a:gd name="connsiteX0" fmla="*/ 229574 w 1238845"/>
                <a:gd name="connsiteY0" fmla="*/ 0 h 224660"/>
                <a:gd name="connsiteX1" fmla="*/ 1021178 w 1238845"/>
                <a:gd name="connsiteY1" fmla="*/ 0 h 224660"/>
                <a:gd name="connsiteX2" fmla="*/ 1238845 w 1238845"/>
                <a:gd name="connsiteY2" fmla="*/ 193854 h 224660"/>
                <a:gd name="connsiteX3" fmla="*/ 1055489 w 1238845"/>
                <a:gd name="connsiteY3" fmla="*/ 205860 h 224660"/>
                <a:gd name="connsiteX4" fmla="*/ 984052 w 1238845"/>
                <a:gd name="connsiteY4" fmla="*/ 215385 h 224660"/>
                <a:gd name="connsiteX5" fmla="*/ 195263 w 1238845"/>
                <a:gd name="connsiteY5" fmla="*/ 205860 h 224660"/>
                <a:gd name="connsiteX6" fmla="*/ 554832 w 1238845"/>
                <a:gd name="connsiteY6" fmla="*/ 208241 h 224660"/>
                <a:gd name="connsiteX7" fmla="*/ 0 w 1238845"/>
                <a:gd name="connsiteY7" fmla="*/ 208142 h 224660"/>
                <a:gd name="connsiteX8" fmla="*/ 229574 w 1238845"/>
                <a:gd name="connsiteY8" fmla="*/ 0 h 224660"/>
                <a:gd name="connsiteX0" fmla="*/ 229574 w 1238845"/>
                <a:gd name="connsiteY0" fmla="*/ 0 h 224660"/>
                <a:gd name="connsiteX1" fmla="*/ 1021178 w 1238845"/>
                <a:gd name="connsiteY1" fmla="*/ 0 h 224660"/>
                <a:gd name="connsiteX2" fmla="*/ 1238845 w 1238845"/>
                <a:gd name="connsiteY2" fmla="*/ 193854 h 224660"/>
                <a:gd name="connsiteX3" fmla="*/ 1055489 w 1238845"/>
                <a:gd name="connsiteY3" fmla="*/ 205860 h 224660"/>
                <a:gd name="connsiteX4" fmla="*/ 984052 w 1238845"/>
                <a:gd name="connsiteY4" fmla="*/ 215385 h 224660"/>
                <a:gd name="connsiteX5" fmla="*/ 195263 w 1238845"/>
                <a:gd name="connsiteY5" fmla="*/ 205860 h 224660"/>
                <a:gd name="connsiteX6" fmla="*/ 554832 w 1238845"/>
                <a:gd name="connsiteY6" fmla="*/ 208241 h 224660"/>
                <a:gd name="connsiteX7" fmla="*/ 0 w 1238845"/>
                <a:gd name="connsiteY7" fmla="*/ 208142 h 224660"/>
                <a:gd name="connsiteX8" fmla="*/ 229574 w 1238845"/>
                <a:gd name="connsiteY8" fmla="*/ 0 h 224660"/>
                <a:gd name="connsiteX0" fmla="*/ 229574 w 1238845"/>
                <a:gd name="connsiteY0" fmla="*/ 0 h 215385"/>
                <a:gd name="connsiteX1" fmla="*/ 1021178 w 1238845"/>
                <a:gd name="connsiteY1" fmla="*/ 0 h 215385"/>
                <a:gd name="connsiteX2" fmla="*/ 1238845 w 1238845"/>
                <a:gd name="connsiteY2" fmla="*/ 193854 h 215385"/>
                <a:gd name="connsiteX3" fmla="*/ 1055489 w 1238845"/>
                <a:gd name="connsiteY3" fmla="*/ 205860 h 215385"/>
                <a:gd name="connsiteX4" fmla="*/ 984052 w 1238845"/>
                <a:gd name="connsiteY4" fmla="*/ 215385 h 215385"/>
                <a:gd name="connsiteX5" fmla="*/ 195263 w 1238845"/>
                <a:gd name="connsiteY5" fmla="*/ 205860 h 215385"/>
                <a:gd name="connsiteX6" fmla="*/ 0 w 1238845"/>
                <a:gd name="connsiteY6" fmla="*/ 208142 h 215385"/>
                <a:gd name="connsiteX7" fmla="*/ 229574 w 1238845"/>
                <a:gd name="connsiteY7" fmla="*/ 0 h 215385"/>
                <a:gd name="connsiteX0" fmla="*/ 229574 w 1238845"/>
                <a:gd name="connsiteY0" fmla="*/ 0 h 215385"/>
                <a:gd name="connsiteX1" fmla="*/ 1021178 w 1238845"/>
                <a:gd name="connsiteY1" fmla="*/ 0 h 215385"/>
                <a:gd name="connsiteX2" fmla="*/ 1238845 w 1238845"/>
                <a:gd name="connsiteY2" fmla="*/ 193854 h 215385"/>
                <a:gd name="connsiteX3" fmla="*/ 1055489 w 1238845"/>
                <a:gd name="connsiteY3" fmla="*/ 205860 h 215385"/>
                <a:gd name="connsiteX4" fmla="*/ 984052 w 1238845"/>
                <a:gd name="connsiteY4" fmla="*/ 215385 h 215385"/>
                <a:gd name="connsiteX5" fmla="*/ 550069 w 1238845"/>
                <a:gd name="connsiteY5" fmla="*/ 136804 h 215385"/>
                <a:gd name="connsiteX6" fmla="*/ 0 w 1238845"/>
                <a:gd name="connsiteY6" fmla="*/ 208142 h 215385"/>
                <a:gd name="connsiteX7" fmla="*/ 229574 w 1238845"/>
                <a:gd name="connsiteY7" fmla="*/ 0 h 215385"/>
                <a:gd name="connsiteX0" fmla="*/ 229574 w 1238845"/>
                <a:gd name="connsiteY0" fmla="*/ 0 h 208142"/>
                <a:gd name="connsiteX1" fmla="*/ 1021178 w 1238845"/>
                <a:gd name="connsiteY1" fmla="*/ 0 h 208142"/>
                <a:gd name="connsiteX2" fmla="*/ 1238845 w 1238845"/>
                <a:gd name="connsiteY2" fmla="*/ 193854 h 208142"/>
                <a:gd name="connsiteX3" fmla="*/ 1055489 w 1238845"/>
                <a:gd name="connsiteY3" fmla="*/ 205860 h 208142"/>
                <a:gd name="connsiteX4" fmla="*/ 550069 w 1238845"/>
                <a:gd name="connsiteY4" fmla="*/ 136804 h 208142"/>
                <a:gd name="connsiteX5" fmla="*/ 0 w 1238845"/>
                <a:gd name="connsiteY5" fmla="*/ 208142 h 208142"/>
                <a:gd name="connsiteX6" fmla="*/ 229574 w 1238845"/>
                <a:gd name="connsiteY6" fmla="*/ 0 h 208142"/>
                <a:gd name="connsiteX0" fmla="*/ 229574 w 1238845"/>
                <a:gd name="connsiteY0" fmla="*/ 0 h 208142"/>
                <a:gd name="connsiteX1" fmla="*/ 1021178 w 1238845"/>
                <a:gd name="connsiteY1" fmla="*/ 0 h 208142"/>
                <a:gd name="connsiteX2" fmla="*/ 1238845 w 1238845"/>
                <a:gd name="connsiteY2" fmla="*/ 193854 h 208142"/>
                <a:gd name="connsiteX3" fmla="*/ 550069 w 1238845"/>
                <a:gd name="connsiteY3" fmla="*/ 136804 h 208142"/>
                <a:gd name="connsiteX4" fmla="*/ 0 w 1238845"/>
                <a:gd name="connsiteY4" fmla="*/ 208142 h 208142"/>
                <a:gd name="connsiteX5" fmla="*/ 229574 w 1238845"/>
                <a:gd name="connsiteY5" fmla="*/ 0 h 208142"/>
                <a:gd name="connsiteX0" fmla="*/ 229574 w 1238845"/>
                <a:gd name="connsiteY0" fmla="*/ 0 h 208142"/>
                <a:gd name="connsiteX1" fmla="*/ 1021178 w 1238845"/>
                <a:gd name="connsiteY1" fmla="*/ 0 h 208142"/>
                <a:gd name="connsiteX2" fmla="*/ 1238845 w 1238845"/>
                <a:gd name="connsiteY2" fmla="*/ 193854 h 208142"/>
                <a:gd name="connsiteX3" fmla="*/ 690563 w 1238845"/>
                <a:gd name="connsiteY3" fmla="*/ 132042 h 208142"/>
                <a:gd name="connsiteX4" fmla="*/ 0 w 1238845"/>
                <a:gd name="connsiteY4" fmla="*/ 208142 h 208142"/>
                <a:gd name="connsiteX5" fmla="*/ 229574 w 1238845"/>
                <a:gd name="connsiteY5" fmla="*/ 0 h 208142"/>
                <a:gd name="connsiteX0" fmla="*/ 229574 w 1238845"/>
                <a:gd name="connsiteY0" fmla="*/ 0 h 208142"/>
                <a:gd name="connsiteX1" fmla="*/ 1021178 w 1238845"/>
                <a:gd name="connsiteY1" fmla="*/ 0 h 208142"/>
                <a:gd name="connsiteX2" fmla="*/ 1238845 w 1238845"/>
                <a:gd name="connsiteY2" fmla="*/ 193854 h 208142"/>
                <a:gd name="connsiteX3" fmla="*/ 638176 w 1238845"/>
                <a:gd name="connsiteY3" fmla="*/ 134424 h 208142"/>
                <a:gd name="connsiteX4" fmla="*/ 0 w 1238845"/>
                <a:gd name="connsiteY4" fmla="*/ 208142 h 208142"/>
                <a:gd name="connsiteX5" fmla="*/ 229574 w 1238845"/>
                <a:gd name="connsiteY5" fmla="*/ 0 h 208142"/>
                <a:gd name="connsiteX0" fmla="*/ 229574 w 1238845"/>
                <a:gd name="connsiteY0" fmla="*/ 0 h 208142"/>
                <a:gd name="connsiteX1" fmla="*/ 1021178 w 1238845"/>
                <a:gd name="connsiteY1" fmla="*/ 0 h 208142"/>
                <a:gd name="connsiteX2" fmla="*/ 1238845 w 1238845"/>
                <a:gd name="connsiteY2" fmla="*/ 193854 h 208142"/>
                <a:gd name="connsiteX3" fmla="*/ 638176 w 1238845"/>
                <a:gd name="connsiteY3" fmla="*/ 134424 h 208142"/>
                <a:gd name="connsiteX4" fmla="*/ 0 w 1238845"/>
                <a:gd name="connsiteY4" fmla="*/ 208142 h 208142"/>
                <a:gd name="connsiteX5" fmla="*/ 229574 w 1238845"/>
                <a:gd name="connsiteY5" fmla="*/ 0 h 208142"/>
                <a:gd name="connsiteX0" fmla="*/ 229574 w 1238845"/>
                <a:gd name="connsiteY0" fmla="*/ 0 h 208142"/>
                <a:gd name="connsiteX1" fmla="*/ 1021178 w 1238845"/>
                <a:gd name="connsiteY1" fmla="*/ 0 h 208142"/>
                <a:gd name="connsiteX2" fmla="*/ 1238845 w 1238845"/>
                <a:gd name="connsiteY2" fmla="*/ 193854 h 208142"/>
                <a:gd name="connsiteX3" fmla="*/ 638176 w 1238845"/>
                <a:gd name="connsiteY3" fmla="*/ 134424 h 208142"/>
                <a:gd name="connsiteX4" fmla="*/ 0 w 1238845"/>
                <a:gd name="connsiteY4" fmla="*/ 208142 h 208142"/>
                <a:gd name="connsiteX5" fmla="*/ 229574 w 1238845"/>
                <a:gd name="connsiteY5" fmla="*/ 0 h 208142"/>
                <a:gd name="connsiteX0" fmla="*/ 205761 w 1238845"/>
                <a:gd name="connsiteY0" fmla="*/ 0 h 208142"/>
                <a:gd name="connsiteX1" fmla="*/ 1021178 w 1238845"/>
                <a:gd name="connsiteY1" fmla="*/ 0 h 208142"/>
                <a:gd name="connsiteX2" fmla="*/ 1238845 w 1238845"/>
                <a:gd name="connsiteY2" fmla="*/ 193854 h 208142"/>
                <a:gd name="connsiteX3" fmla="*/ 638176 w 1238845"/>
                <a:gd name="connsiteY3" fmla="*/ 134424 h 208142"/>
                <a:gd name="connsiteX4" fmla="*/ 0 w 1238845"/>
                <a:gd name="connsiteY4" fmla="*/ 208142 h 208142"/>
                <a:gd name="connsiteX5" fmla="*/ 205761 w 1238845"/>
                <a:gd name="connsiteY5" fmla="*/ 0 h 208142"/>
                <a:gd name="connsiteX0" fmla="*/ 205761 w 1238845"/>
                <a:gd name="connsiteY0" fmla="*/ 0 h 208142"/>
                <a:gd name="connsiteX1" fmla="*/ 1037847 w 1238845"/>
                <a:gd name="connsiteY1" fmla="*/ 0 h 208142"/>
                <a:gd name="connsiteX2" fmla="*/ 1238845 w 1238845"/>
                <a:gd name="connsiteY2" fmla="*/ 193854 h 208142"/>
                <a:gd name="connsiteX3" fmla="*/ 638176 w 1238845"/>
                <a:gd name="connsiteY3" fmla="*/ 134424 h 208142"/>
                <a:gd name="connsiteX4" fmla="*/ 0 w 1238845"/>
                <a:gd name="connsiteY4" fmla="*/ 208142 h 208142"/>
                <a:gd name="connsiteX5" fmla="*/ 205761 w 1238845"/>
                <a:gd name="connsiteY5" fmla="*/ 0 h 208142"/>
                <a:gd name="connsiteX0" fmla="*/ 205761 w 1238845"/>
                <a:gd name="connsiteY0" fmla="*/ 0 h 208142"/>
                <a:gd name="connsiteX1" fmla="*/ 1037847 w 1238845"/>
                <a:gd name="connsiteY1" fmla="*/ 0 h 208142"/>
                <a:gd name="connsiteX2" fmla="*/ 1238845 w 1238845"/>
                <a:gd name="connsiteY2" fmla="*/ 193854 h 208142"/>
                <a:gd name="connsiteX3" fmla="*/ 669132 w 1238845"/>
                <a:gd name="connsiteY3" fmla="*/ 134424 h 208142"/>
                <a:gd name="connsiteX4" fmla="*/ 0 w 1238845"/>
                <a:gd name="connsiteY4" fmla="*/ 208142 h 208142"/>
                <a:gd name="connsiteX5" fmla="*/ 205761 w 1238845"/>
                <a:gd name="connsiteY5" fmla="*/ 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845" h="208142">
                  <a:moveTo>
                    <a:pt x="205761" y="0"/>
                  </a:moveTo>
                  <a:lnTo>
                    <a:pt x="1037847" y="0"/>
                  </a:lnTo>
                  <a:cubicBezTo>
                    <a:pt x="1056796" y="0"/>
                    <a:pt x="1238845" y="174905"/>
                    <a:pt x="1238845" y="193854"/>
                  </a:cubicBezTo>
                  <a:cubicBezTo>
                    <a:pt x="1038622" y="174044"/>
                    <a:pt x="895549" y="147090"/>
                    <a:pt x="669132" y="134424"/>
                  </a:cubicBezTo>
                  <a:cubicBezTo>
                    <a:pt x="427832" y="132803"/>
                    <a:pt x="212725" y="183569"/>
                    <a:pt x="0" y="208142"/>
                  </a:cubicBezTo>
                  <a:cubicBezTo>
                    <a:pt x="0" y="189193"/>
                    <a:pt x="186812" y="0"/>
                    <a:pt x="205761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6D6F293-072C-43A5-9A91-8221D19FE15F}"/>
                </a:ext>
              </a:extLst>
            </p:cNvPr>
            <p:cNvSpPr/>
            <p:nvPr/>
          </p:nvSpPr>
          <p:spPr>
            <a:xfrm>
              <a:off x="4671827" y="2449885"/>
              <a:ext cx="1629856" cy="596967"/>
            </a:xfrm>
            <a:custGeom>
              <a:avLst/>
              <a:gdLst>
                <a:gd name="connsiteX0" fmla="*/ 796288 w 1592576"/>
                <a:gd name="connsiteY0" fmla="*/ 0 h 580030"/>
                <a:gd name="connsiteX1" fmla="*/ 1592576 w 1592576"/>
                <a:gd name="connsiteY1" fmla="*/ 457200 h 580030"/>
                <a:gd name="connsiteX2" fmla="*/ 1576398 w 1592576"/>
                <a:gd name="connsiteY2" fmla="*/ 549342 h 580030"/>
                <a:gd name="connsiteX3" fmla="*/ 1575403 w 1592576"/>
                <a:gd name="connsiteY3" fmla="*/ 551563 h 580030"/>
                <a:gd name="connsiteX4" fmla="*/ 1538717 w 1592576"/>
                <a:gd name="connsiteY4" fmla="*/ 513008 h 580030"/>
                <a:gd name="connsiteX5" fmla="*/ 1353070 w 1592576"/>
                <a:gd name="connsiteY5" fmla="*/ 351098 h 580030"/>
                <a:gd name="connsiteX6" fmla="*/ 268257 w 1592576"/>
                <a:gd name="connsiteY6" fmla="*/ 351098 h 580030"/>
                <a:gd name="connsiteX7" fmla="*/ 38442 w 1592576"/>
                <a:gd name="connsiteY7" fmla="*/ 569636 h 580030"/>
                <a:gd name="connsiteX8" fmla="*/ 29921 w 1592576"/>
                <a:gd name="connsiteY8" fmla="*/ 580030 h 580030"/>
                <a:gd name="connsiteX9" fmla="*/ 16178 w 1592576"/>
                <a:gd name="connsiteY9" fmla="*/ 549342 h 580030"/>
                <a:gd name="connsiteX10" fmla="*/ 0 w 1592576"/>
                <a:gd name="connsiteY10" fmla="*/ 457200 h 580030"/>
                <a:gd name="connsiteX11" fmla="*/ 796288 w 1592576"/>
                <a:gd name="connsiteY11" fmla="*/ 0 h 580030"/>
                <a:gd name="connsiteX0" fmla="*/ 796288 w 1592576"/>
                <a:gd name="connsiteY0" fmla="*/ 0 h 594318"/>
                <a:gd name="connsiteX1" fmla="*/ 1592576 w 1592576"/>
                <a:gd name="connsiteY1" fmla="*/ 457200 h 594318"/>
                <a:gd name="connsiteX2" fmla="*/ 1576398 w 1592576"/>
                <a:gd name="connsiteY2" fmla="*/ 549342 h 594318"/>
                <a:gd name="connsiteX3" fmla="*/ 1575403 w 1592576"/>
                <a:gd name="connsiteY3" fmla="*/ 551563 h 594318"/>
                <a:gd name="connsiteX4" fmla="*/ 1538717 w 1592576"/>
                <a:gd name="connsiteY4" fmla="*/ 513008 h 594318"/>
                <a:gd name="connsiteX5" fmla="*/ 1353070 w 1592576"/>
                <a:gd name="connsiteY5" fmla="*/ 351098 h 594318"/>
                <a:gd name="connsiteX6" fmla="*/ 268257 w 1592576"/>
                <a:gd name="connsiteY6" fmla="*/ 351098 h 594318"/>
                <a:gd name="connsiteX7" fmla="*/ 38442 w 1592576"/>
                <a:gd name="connsiteY7" fmla="*/ 569636 h 594318"/>
                <a:gd name="connsiteX8" fmla="*/ 8753 w 1592576"/>
                <a:gd name="connsiteY8" fmla="*/ 594318 h 594318"/>
                <a:gd name="connsiteX9" fmla="*/ 16178 w 1592576"/>
                <a:gd name="connsiteY9" fmla="*/ 549342 h 594318"/>
                <a:gd name="connsiteX10" fmla="*/ 0 w 1592576"/>
                <a:gd name="connsiteY10" fmla="*/ 457200 h 594318"/>
                <a:gd name="connsiteX11" fmla="*/ 796288 w 1592576"/>
                <a:gd name="connsiteY11" fmla="*/ 0 h 594318"/>
                <a:gd name="connsiteX0" fmla="*/ 796288 w 1592576"/>
                <a:gd name="connsiteY0" fmla="*/ 0 h 569636"/>
                <a:gd name="connsiteX1" fmla="*/ 1592576 w 1592576"/>
                <a:gd name="connsiteY1" fmla="*/ 457200 h 569636"/>
                <a:gd name="connsiteX2" fmla="*/ 1576398 w 1592576"/>
                <a:gd name="connsiteY2" fmla="*/ 549342 h 569636"/>
                <a:gd name="connsiteX3" fmla="*/ 1575403 w 1592576"/>
                <a:gd name="connsiteY3" fmla="*/ 551563 h 569636"/>
                <a:gd name="connsiteX4" fmla="*/ 1538717 w 1592576"/>
                <a:gd name="connsiteY4" fmla="*/ 513008 h 569636"/>
                <a:gd name="connsiteX5" fmla="*/ 1353070 w 1592576"/>
                <a:gd name="connsiteY5" fmla="*/ 351098 h 569636"/>
                <a:gd name="connsiteX6" fmla="*/ 268257 w 1592576"/>
                <a:gd name="connsiteY6" fmla="*/ 351098 h 569636"/>
                <a:gd name="connsiteX7" fmla="*/ 38442 w 1592576"/>
                <a:gd name="connsiteY7" fmla="*/ 569636 h 569636"/>
                <a:gd name="connsiteX8" fmla="*/ 16178 w 1592576"/>
                <a:gd name="connsiteY8" fmla="*/ 549342 h 569636"/>
                <a:gd name="connsiteX9" fmla="*/ 0 w 1592576"/>
                <a:gd name="connsiteY9" fmla="*/ 457200 h 569636"/>
                <a:gd name="connsiteX10" fmla="*/ 796288 w 1592576"/>
                <a:gd name="connsiteY10" fmla="*/ 0 h 569636"/>
                <a:gd name="connsiteX0" fmla="*/ 803040 w 1599328"/>
                <a:gd name="connsiteY0" fmla="*/ 0 h 596967"/>
                <a:gd name="connsiteX1" fmla="*/ 1599328 w 1599328"/>
                <a:gd name="connsiteY1" fmla="*/ 457200 h 596967"/>
                <a:gd name="connsiteX2" fmla="*/ 1583150 w 1599328"/>
                <a:gd name="connsiteY2" fmla="*/ 549342 h 596967"/>
                <a:gd name="connsiteX3" fmla="*/ 1582155 w 1599328"/>
                <a:gd name="connsiteY3" fmla="*/ 551563 h 596967"/>
                <a:gd name="connsiteX4" fmla="*/ 1545469 w 1599328"/>
                <a:gd name="connsiteY4" fmla="*/ 513008 h 596967"/>
                <a:gd name="connsiteX5" fmla="*/ 1359822 w 1599328"/>
                <a:gd name="connsiteY5" fmla="*/ 351098 h 596967"/>
                <a:gd name="connsiteX6" fmla="*/ 275009 w 1599328"/>
                <a:gd name="connsiteY6" fmla="*/ 351098 h 596967"/>
                <a:gd name="connsiteX7" fmla="*/ 45194 w 1599328"/>
                <a:gd name="connsiteY7" fmla="*/ 569636 h 596967"/>
                <a:gd name="connsiteX8" fmla="*/ 4115 w 1599328"/>
                <a:gd name="connsiteY8" fmla="*/ 596967 h 596967"/>
                <a:gd name="connsiteX9" fmla="*/ 6752 w 1599328"/>
                <a:gd name="connsiteY9" fmla="*/ 457200 h 596967"/>
                <a:gd name="connsiteX10" fmla="*/ 803040 w 1599328"/>
                <a:gd name="connsiteY10" fmla="*/ 0 h 596967"/>
                <a:gd name="connsiteX0" fmla="*/ 803040 w 1605674"/>
                <a:gd name="connsiteY0" fmla="*/ 0 h 596967"/>
                <a:gd name="connsiteX1" fmla="*/ 1599328 w 1605674"/>
                <a:gd name="connsiteY1" fmla="*/ 457200 h 596967"/>
                <a:gd name="connsiteX2" fmla="*/ 1583150 w 1605674"/>
                <a:gd name="connsiteY2" fmla="*/ 549342 h 596967"/>
                <a:gd name="connsiteX3" fmla="*/ 1605674 w 1605674"/>
                <a:gd name="connsiteY3" fmla="*/ 558707 h 596967"/>
                <a:gd name="connsiteX4" fmla="*/ 1545469 w 1605674"/>
                <a:gd name="connsiteY4" fmla="*/ 513008 h 596967"/>
                <a:gd name="connsiteX5" fmla="*/ 1359822 w 1605674"/>
                <a:gd name="connsiteY5" fmla="*/ 351098 h 596967"/>
                <a:gd name="connsiteX6" fmla="*/ 275009 w 1605674"/>
                <a:gd name="connsiteY6" fmla="*/ 351098 h 596967"/>
                <a:gd name="connsiteX7" fmla="*/ 45194 w 1605674"/>
                <a:gd name="connsiteY7" fmla="*/ 569636 h 596967"/>
                <a:gd name="connsiteX8" fmla="*/ 4115 w 1605674"/>
                <a:gd name="connsiteY8" fmla="*/ 596967 h 596967"/>
                <a:gd name="connsiteX9" fmla="*/ 6752 w 1605674"/>
                <a:gd name="connsiteY9" fmla="*/ 457200 h 596967"/>
                <a:gd name="connsiteX10" fmla="*/ 803040 w 1605674"/>
                <a:gd name="connsiteY10" fmla="*/ 0 h 596967"/>
                <a:gd name="connsiteX0" fmla="*/ 803040 w 1605674"/>
                <a:gd name="connsiteY0" fmla="*/ 0 h 596967"/>
                <a:gd name="connsiteX1" fmla="*/ 1599328 w 1605674"/>
                <a:gd name="connsiteY1" fmla="*/ 457200 h 596967"/>
                <a:gd name="connsiteX2" fmla="*/ 1583150 w 1605674"/>
                <a:gd name="connsiteY2" fmla="*/ 549342 h 596967"/>
                <a:gd name="connsiteX3" fmla="*/ 1605674 w 1605674"/>
                <a:gd name="connsiteY3" fmla="*/ 558707 h 596967"/>
                <a:gd name="connsiteX4" fmla="*/ 1545469 w 1605674"/>
                <a:gd name="connsiteY4" fmla="*/ 513008 h 596967"/>
                <a:gd name="connsiteX5" fmla="*/ 1359822 w 1605674"/>
                <a:gd name="connsiteY5" fmla="*/ 351098 h 596967"/>
                <a:gd name="connsiteX6" fmla="*/ 275009 w 1605674"/>
                <a:gd name="connsiteY6" fmla="*/ 351098 h 596967"/>
                <a:gd name="connsiteX7" fmla="*/ 45194 w 1605674"/>
                <a:gd name="connsiteY7" fmla="*/ 569636 h 596967"/>
                <a:gd name="connsiteX8" fmla="*/ 4115 w 1605674"/>
                <a:gd name="connsiteY8" fmla="*/ 596967 h 596967"/>
                <a:gd name="connsiteX9" fmla="*/ 6752 w 1605674"/>
                <a:gd name="connsiteY9" fmla="*/ 457200 h 596967"/>
                <a:gd name="connsiteX10" fmla="*/ 803040 w 1605674"/>
                <a:gd name="connsiteY10" fmla="*/ 0 h 596967"/>
                <a:gd name="connsiteX0" fmla="*/ 803040 w 1599328"/>
                <a:gd name="connsiteY0" fmla="*/ 0 h 596967"/>
                <a:gd name="connsiteX1" fmla="*/ 1599328 w 1599328"/>
                <a:gd name="connsiteY1" fmla="*/ 457200 h 596967"/>
                <a:gd name="connsiteX2" fmla="*/ 1583150 w 1599328"/>
                <a:gd name="connsiteY2" fmla="*/ 549342 h 596967"/>
                <a:gd name="connsiteX3" fmla="*/ 1545469 w 1599328"/>
                <a:gd name="connsiteY3" fmla="*/ 513008 h 596967"/>
                <a:gd name="connsiteX4" fmla="*/ 1359822 w 1599328"/>
                <a:gd name="connsiteY4" fmla="*/ 351098 h 596967"/>
                <a:gd name="connsiteX5" fmla="*/ 275009 w 1599328"/>
                <a:gd name="connsiteY5" fmla="*/ 351098 h 596967"/>
                <a:gd name="connsiteX6" fmla="*/ 45194 w 1599328"/>
                <a:gd name="connsiteY6" fmla="*/ 569636 h 596967"/>
                <a:gd name="connsiteX7" fmla="*/ 4115 w 1599328"/>
                <a:gd name="connsiteY7" fmla="*/ 596967 h 596967"/>
                <a:gd name="connsiteX8" fmla="*/ 6752 w 1599328"/>
                <a:gd name="connsiteY8" fmla="*/ 457200 h 596967"/>
                <a:gd name="connsiteX9" fmla="*/ 803040 w 1599328"/>
                <a:gd name="connsiteY9" fmla="*/ 0 h 596967"/>
                <a:gd name="connsiteX0" fmla="*/ 803040 w 1601494"/>
                <a:gd name="connsiteY0" fmla="*/ 0 h 596967"/>
                <a:gd name="connsiteX1" fmla="*/ 1599328 w 1601494"/>
                <a:gd name="connsiteY1" fmla="*/ 457200 h 596967"/>
                <a:gd name="connsiteX2" fmla="*/ 1583150 w 1601494"/>
                <a:gd name="connsiteY2" fmla="*/ 549342 h 596967"/>
                <a:gd name="connsiteX3" fmla="*/ 1545469 w 1601494"/>
                <a:gd name="connsiteY3" fmla="*/ 513008 h 596967"/>
                <a:gd name="connsiteX4" fmla="*/ 1359822 w 1601494"/>
                <a:gd name="connsiteY4" fmla="*/ 351098 h 596967"/>
                <a:gd name="connsiteX5" fmla="*/ 275009 w 1601494"/>
                <a:gd name="connsiteY5" fmla="*/ 351098 h 596967"/>
                <a:gd name="connsiteX6" fmla="*/ 45194 w 1601494"/>
                <a:gd name="connsiteY6" fmla="*/ 569636 h 596967"/>
                <a:gd name="connsiteX7" fmla="*/ 4115 w 1601494"/>
                <a:gd name="connsiteY7" fmla="*/ 596967 h 596967"/>
                <a:gd name="connsiteX8" fmla="*/ 6752 w 1601494"/>
                <a:gd name="connsiteY8" fmla="*/ 457200 h 596967"/>
                <a:gd name="connsiteX9" fmla="*/ 803040 w 1601494"/>
                <a:gd name="connsiteY9" fmla="*/ 0 h 596967"/>
                <a:gd name="connsiteX0" fmla="*/ 803040 w 1604045"/>
                <a:gd name="connsiteY0" fmla="*/ 0 h 596967"/>
                <a:gd name="connsiteX1" fmla="*/ 1599328 w 1604045"/>
                <a:gd name="connsiteY1" fmla="*/ 457200 h 596967"/>
                <a:gd name="connsiteX2" fmla="*/ 1583150 w 1604045"/>
                <a:gd name="connsiteY2" fmla="*/ 549342 h 596967"/>
                <a:gd name="connsiteX3" fmla="*/ 1545469 w 1604045"/>
                <a:gd name="connsiteY3" fmla="*/ 513008 h 596967"/>
                <a:gd name="connsiteX4" fmla="*/ 1359822 w 1604045"/>
                <a:gd name="connsiteY4" fmla="*/ 351098 h 596967"/>
                <a:gd name="connsiteX5" fmla="*/ 275009 w 1604045"/>
                <a:gd name="connsiteY5" fmla="*/ 351098 h 596967"/>
                <a:gd name="connsiteX6" fmla="*/ 45194 w 1604045"/>
                <a:gd name="connsiteY6" fmla="*/ 569636 h 596967"/>
                <a:gd name="connsiteX7" fmla="*/ 4115 w 1604045"/>
                <a:gd name="connsiteY7" fmla="*/ 596967 h 596967"/>
                <a:gd name="connsiteX8" fmla="*/ 6752 w 1604045"/>
                <a:gd name="connsiteY8" fmla="*/ 457200 h 596967"/>
                <a:gd name="connsiteX9" fmla="*/ 803040 w 1604045"/>
                <a:gd name="connsiteY9" fmla="*/ 0 h 596967"/>
                <a:gd name="connsiteX0" fmla="*/ 803040 w 1608786"/>
                <a:gd name="connsiteY0" fmla="*/ 0 h 596967"/>
                <a:gd name="connsiteX1" fmla="*/ 1599328 w 1608786"/>
                <a:gd name="connsiteY1" fmla="*/ 457200 h 596967"/>
                <a:gd name="connsiteX2" fmla="*/ 1583150 w 1608786"/>
                <a:gd name="connsiteY2" fmla="*/ 549342 h 596967"/>
                <a:gd name="connsiteX3" fmla="*/ 1545469 w 1608786"/>
                <a:gd name="connsiteY3" fmla="*/ 513008 h 596967"/>
                <a:gd name="connsiteX4" fmla="*/ 1359822 w 1608786"/>
                <a:gd name="connsiteY4" fmla="*/ 351098 h 596967"/>
                <a:gd name="connsiteX5" fmla="*/ 275009 w 1608786"/>
                <a:gd name="connsiteY5" fmla="*/ 351098 h 596967"/>
                <a:gd name="connsiteX6" fmla="*/ 45194 w 1608786"/>
                <a:gd name="connsiteY6" fmla="*/ 569636 h 596967"/>
                <a:gd name="connsiteX7" fmla="*/ 4115 w 1608786"/>
                <a:gd name="connsiteY7" fmla="*/ 596967 h 596967"/>
                <a:gd name="connsiteX8" fmla="*/ 6752 w 1608786"/>
                <a:gd name="connsiteY8" fmla="*/ 457200 h 596967"/>
                <a:gd name="connsiteX9" fmla="*/ 803040 w 1608786"/>
                <a:gd name="connsiteY9" fmla="*/ 0 h 596967"/>
                <a:gd name="connsiteX0" fmla="*/ 803040 w 1609769"/>
                <a:gd name="connsiteY0" fmla="*/ 0 h 596967"/>
                <a:gd name="connsiteX1" fmla="*/ 1599328 w 1609769"/>
                <a:gd name="connsiteY1" fmla="*/ 457200 h 596967"/>
                <a:gd name="connsiteX2" fmla="*/ 1583150 w 1609769"/>
                <a:gd name="connsiteY2" fmla="*/ 549342 h 596967"/>
                <a:gd name="connsiteX3" fmla="*/ 1545469 w 1609769"/>
                <a:gd name="connsiteY3" fmla="*/ 513008 h 596967"/>
                <a:gd name="connsiteX4" fmla="*/ 1359822 w 1609769"/>
                <a:gd name="connsiteY4" fmla="*/ 351098 h 596967"/>
                <a:gd name="connsiteX5" fmla="*/ 275009 w 1609769"/>
                <a:gd name="connsiteY5" fmla="*/ 351098 h 596967"/>
                <a:gd name="connsiteX6" fmla="*/ 45194 w 1609769"/>
                <a:gd name="connsiteY6" fmla="*/ 569636 h 596967"/>
                <a:gd name="connsiteX7" fmla="*/ 4115 w 1609769"/>
                <a:gd name="connsiteY7" fmla="*/ 596967 h 596967"/>
                <a:gd name="connsiteX8" fmla="*/ 6752 w 1609769"/>
                <a:gd name="connsiteY8" fmla="*/ 457200 h 596967"/>
                <a:gd name="connsiteX9" fmla="*/ 803040 w 1609769"/>
                <a:gd name="connsiteY9" fmla="*/ 0 h 59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769" h="596967">
                  <a:moveTo>
                    <a:pt x="803040" y="0"/>
                  </a:moveTo>
                  <a:cubicBezTo>
                    <a:pt x="1242818" y="0"/>
                    <a:pt x="1599328" y="204695"/>
                    <a:pt x="1599328" y="457200"/>
                  </a:cubicBezTo>
                  <a:cubicBezTo>
                    <a:pt x="1599328" y="488763"/>
                    <a:pt x="1631389" y="621972"/>
                    <a:pt x="1583150" y="549342"/>
                  </a:cubicBezTo>
                  <a:lnTo>
                    <a:pt x="1545469" y="513008"/>
                  </a:lnTo>
                  <a:cubicBezTo>
                    <a:pt x="1473764" y="440172"/>
                    <a:pt x="1375262" y="351098"/>
                    <a:pt x="1359822" y="351098"/>
                  </a:cubicBezTo>
                  <a:lnTo>
                    <a:pt x="275009" y="351098"/>
                  </a:lnTo>
                  <a:cubicBezTo>
                    <a:pt x="256481" y="351098"/>
                    <a:pt x="114851" y="489842"/>
                    <a:pt x="45194" y="569636"/>
                  </a:cubicBezTo>
                  <a:lnTo>
                    <a:pt x="4115" y="596967"/>
                  </a:lnTo>
                  <a:cubicBezTo>
                    <a:pt x="-6492" y="567204"/>
                    <a:pt x="6752" y="488763"/>
                    <a:pt x="6752" y="457200"/>
                  </a:cubicBezTo>
                  <a:cubicBezTo>
                    <a:pt x="6752" y="204695"/>
                    <a:pt x="363262" y="0"/>
                    <a:pt x="803040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89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1 0.04362 L -0.00162 -0.03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" y="-38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5692D2-C0D6-41A6-A915-7A6CFBCA95FE}"/>
              </a:ext>
            </a:extLst>
          </p:cNvPr>
          <p:cNvGrpSpPr/>
          <p:nvPr/>
        </p:nvGrpSpPr>
        <p:grpSpPr>
          <a:xfrm>
            <a:off x="-2780071" y="-1288941"/>
            <a:ext cx="15808191" cy="17041347"/>
            <a:chOff x="-2678595" y="-984141"/>
            <a:chExt cx="12314586" cy="1327521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A6B1A7B-1B2F-4CA9-A8ED-AAE3D8F566AD}"/>
                </a:ext>
              </a:extLst>
            </p:cNvPr>
            <p:cNvGrpSpPr/>
            <p:nvPr/>
          </p:nvGrpSpPr>
          <p:grpSpPr>
            <a:xfrm>
              <a:off x="-749449" y="3396399"/>
              <a:ext cx="7618199" cy="8856999"/>
              <a:chOff x="3130849" y="4454082"/>
              <a:chExt cx="6057339" cy="2492588"/>
            </a:xfrm>
            <a:solidFill>
              <a:sysClr val="window" lastClr="FFFFFF"/>
            </a:solidFill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B4C5501-7348-47C8-AA32-E2BB9BD4D63C}"/>
                  </a:ext>
                </a:extLst>
              </p:cNvPr>
              <p:cNvSpPr/>
              <p:nvPr/>
            </p:nvSpPr>
            <p:spPr>
              <a:xfrm>
                <a:off x="4443285" y="4454082"/>
                <a:ext cx="3843387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EB8FEA9-5D19-407C-92DA-A6E57AE8FBA3}"/>
                  </a:ext>
                </a:extLst>
              </p:cNvPr>
              <p:cNvSpPr/>
              <p:nvPr/>
            </p:nvSpPr>
            <p:spPr>
              <a:xfrm>
                <a:off x="4138733" y="4968102"/>
                <a:ext cx="4253520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745D1DA-DD31-430C-B668-FD8FD34A0E8E}"/>
                  </a:ext>
                </a:extLst>
              </p:cNvPr>
              <p:cNvSpPr/>
              <p:nvPr/>
            </p:nvSpPr>
            <p:spPr>
              <a:xfrm>
                <a:off x="3925439" y="5421870"/>
                <a:ext cx="4897354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C260501-9A8F-45E6-A09D-833D9F942170}"/>
                  </a:ext>
                </a:extLst>
              </p:cNvPr>
              <p:cNvSpPr/>
              <p:nvPr/>
            </p:nvSpPr>
            <p:spPr>
              <a:xfrm>
                <a:off x="3496050" y="5935561"/>
                <a:ext cx="5523035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5793AFB-7A0A-4E19-98A6-F5C889EE4A7D}"/>
                  </a:ext>
                </a:extLst>
              </p:cNvPr>
              <p:cNvSpPr/>
              <p:nvPr/>
            </p:nvSpPr>
            <p:spPr>
              <a:xfrm>
                <a:off x="3130849" y="6432320"/>
                <a:ext cx="6057339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9" name="Rectangle 1">
              <a:extLst>
                <a:ext uri="{FF2B5EF4-FFF2-40B4-BE49-F238E27FC236}">
                  <a16:creationId xmlns:a16="http://schemas.microsoft.com/office/drawing/2014/main" id="{377F84E4-B1D0-477C-8043-BEFF052FF869}"/>
                </a:ext>
              </a:extLst>
            </p:cNvPr>
            <p:cNvSpPr/>
            <p:nvPr/>
          </p:nvSpPr>
          <p:spPr>
            <a:xfrm>
              <a:off x="2655871" y="20072"/>
              <a:ext cx="1674016" cy="3414157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EEE8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2">
              <a:extLst>
                <a:ext uri="{FF2B5EF4-FFF2-40B4-BE49-F238E27FC236}">
                  <a16:creationId xmlns:a16="http://schemas.microsoft.com/office/drawing/2014/main" id="{17D9F514-32AF-476C-ABCE-DCFB8A07D0A4}"/>
                </a:ext>
              </a:extLst>
            </p:cNvPr>
            <p:cNvSpPr/>
            <p:nvPr/>
          </p:nvSpPr>
          <p:spPr>
            <a:xfrm flipH="1">
              <a:off x="4293881" y="-984141"/>
              <a:ext cx="5342110" cy="13275215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489052 w 6556135"/>
                <a:gd name="connsiteY2" fmla="*/ 387218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11679424"/>
                <a:gd name="connsiteX1" fmla="*/ 6556135 w 6556135"/>
                <a:gd name="connsiteY1" fmla="*/ 822171 h 11679424"/>
                <a:gd name="connsiteX2" fmla="*/ 6489052 w 6556135"/>
                <a:gd name="connsiteY2" fmla="*/ 3872188 h 11679424"/>
                <a:gd name="connsiteX3" fmla="*/ 3364497 w 6556135"/>
                <a:gd name="connsiteY3" fmla="*/ 11661725 h 11679424"/>
                <a:gd name="connsiteX4" fmla="*/ 242759 w 6556135"/>
                <a:gd name="connsiteY4" fmla="*/ 6968191 h 11679424"/>
                <a:gd name="connsiteX5" fmla="*/ 357531 w 6556135"/>
                <a:gd name="connsiteY5" fmla="*/ 1216458 h 11679424"/>
                <a:gd name="connsiteX6" fmla="*/ 3381291 w 6556135"/>
                <a:gd name="connsiteY6" fmla="*/ 0 h 11679424"/>
                <a:gd name="connsiteX0" fmla="*/ 3381291 w 6556135"/>
                <a:gd name="connsiteY0" fmla="*/ 0 h 11679424"/>
                <a:gd name="connsiteX1" fmla="*/ 6556135 w 6556135"/>
                <a:gd name="connsiteY1" fmla="*/ 822171 h 11679424"/>
                <a:gd name="connsiteX2" fmla="*/ 6489052 w 6556135"/>
                <a:gd name="connsiteY2" fmla="*/ 3872188 h 11679424"/>
                <a:gd name="connsiteX3" fmla="*/ 3364497 w 6556135"/>
                <a:gd name="connsiteY3" fmla="*/ 11661725 h 11679424"/>
                <a:gd name="connsiteX4" fmla="*/ 242759 w 6556135"/>
                <a:gd name="connsiteY4" fmla="*/ 6968191 h 11679424"/>
                <a:gd name="connsiteX5" fmla="*/ 357531 w 6556135"/>
                <a:gd name="connsiteY5" fmla="*/ 1216458 h 11679424"/>
                <a:gd name="connsiteX6" fmla="*/ 3381291 w 6556135"/>
                <a:gd name="connsiteY6" fmla="*/ 0 h 116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11679424">
                  <a:moveTo>
                    <a:pt x="3381291" y="0"/>
                  </a:moveTo>
                  <a:lnTo>
                    <a:pt x="6556135" y="822171"/>
                  </a:lnTo>
                  <a:lnTo>
                    <a:pt x="6489052" y="3872188"/>
                  </a:lnTo>
                  <a:cubicBezTo>
                    <a:pt x="5773335" y="5145200"/>
                    <a:pt x="4188814" y="10803930"/>
                    <a:pt x="3364497" y="11661725"/>
                  </a:cubicBezTo>
                  <a:cubicBezTo>
                    <a:pt x="2865776" y="11976070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2">
              <a:extLst>
                <a:ext uri="{FF2B5EF4-FFF2-40B4-BE49-F238E27FC236}">
                  <a16:creationId xmlns:a16="http://schemas.microsoft.com/office/drawing/2014/main" id="{D2F584FA-9C4A-4D3B-B234-BD7D39074A81}"/>
                </a:ext>
              </a:extLst>
            </p:cNvPr>
            <p:cNvSpPr/>
            <p:nvPr/>
          </p:nvSpPr>
          <p:spPr>
            <a:xfrm>
              <a:off x="-2678595" y="-984141"/>
              <a:ext cx="5342110" cy="13275215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489052 w 6556135"/>
                <a:gd name="connsiteY2" fmla="*/ 387218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11679424"/>
                <a:gd name="connsiteX1" fmla="*/ 6556135 w 6556135"/>
                <a:gd name="connsiteY1" fmla="*/ 822171 h 11679424"/>
                <a:gd name="connsiteX2" fmla="*/ 6489052 w 6556135"/>
                <a:gd name="connsiteY2" fmla="*/ 3872188 h 11679424"/>
                <a:gd name="connsiteX3" fmla="*/ 3364497 w 6556135"/>
                <a:gd name="connsiteY3" fmla="*/ 11661725 h 11679424"/>
                <a:gd name="connsiteX4" fmla="*/ 242759 w 6556135"/>
                <a:gd name="connsiteY4" fmla="*/ 6968191 h 11679424"/>
                <a:gd name="connsiteX5" fmla="*/ 357531 w 6556135"/>
                <a:gd name="connsiteY5" fmla="*/ 1216458 h 11679424"/>
                <a:gd name="connsiteX6" fmla="*/ 3381291 w 6556135"/>
                <a:gd name="connsiteY6" fmla="*/ 0 h 116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11679424">
                  <a:moveTo>
                    <a:pt x="3381291" y="0"/>
                  </a:moveTo>
                  <a:lnTo>
                    <a:pt x="6556135" y="822171"/>
                  </a:lnTo>
                  <a:lnTo>
                    <a:pt x="6489052" y="3872188"/>
                  </a:lnTo>
                  <a:cubicBezTo>
                    <a:pt x="5664735" y="4729983"/>
                    <a:pt x="4188814" y="10803930"/>
                    <a:pt x="3364497" y="11661725"/>
                  </a:cubicBezTo>
                  <a:cubicBezTo>
                    <a:pt x="2865776" y="11976070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89F47CA-DAC1-4663-8D0D-6BC6B6C58CD0}"/>
                </a:ext>
              </a:extLst>
            </p:cNvPr>
            <p:cNvGrpSpPr/>
            <p:nvPr/>
          </p:nvGrpSpPr>
          <p:grpSpPr>
            <a:xfrm rot="503397">
              <a:off x="1523840" y="4057883"/>
              <a:ext cx="338068" cy="152894"/>
              <a:chOff x="5141109" y="-839439"/>
              <a:chExt cx="857604" cy="378707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FD92D824-B54B-40D1-A0E3-384CC26F1BA0}"/>
                  </a:ext>
                </a:extLst>
              </p:cNvPr>
              <p:cNvSpPr/>
              <p:nvPr/>
            </p:nvSpPr>
            <p:spPr>
              <a:xfrm>
                <a:off x="5642323" y="-839439"/>
                <a:ext cx="356390" cy="356390"/>
              </a:xfrm>
              <a:prstGeom prst="ellips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8CB9EDCC-752E-476F-A25E-A5EEE1F178FE}"/>
                  </a:ext>
                </a:extLst>
              </p:cNvPr>
              <p:cNvSpPr/>
              <p:nvPr/>
            </p:nvSpPr>
            <p:spPr>
              <a:xfrm rot="20871652">
                <a:off x="5141109" y="-596750"/>
                <a:ext cx="509996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7623BA57-0486-457F-AD21-7D66689FA9E0}"/>
                  </a:ext>
                </a:extLst>
              </p:cNvPr>
              <p:cNvSpPr/>
              <p:nvPr/>
            </p:nvSpPr>
            <p:spPr>
              <a:xfrm>
                <a:off x="5208320" y="-5437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2784C458-73F4-4F4F-8D55-8F77EFA3DA93}"/>
                  </a:ext>
                </a:extLst>
              </p:cNvPr>
              <p:cNvSpPr/>
              <p:nvPr/>
            </p:nvSpPr>
            <p:spPr>
              <a:xfrm>
                <a:off x="5305829" y="-5642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15702B1-E13E-4DD1-8D19-3D6EE0CDD289}"/>
                </a:ext>
              </a:extLst>
            </p:cNvPr>
            <p:cNvGrpSpPr/>
            <p:nvPr/>
          </p:nvGrpSpPr>
          <p:grpSpPr>
            <a:xfrm>
              <a:off x="967880" y="1000485"/>
              <a:ext cx="1035692" cy="5454383"/>
              <a:chOff x="2769703" y="530090"/>
              <a:chExt cx="1364974" cy="7188521"/>
            </a:xfrm>
          </p:grpSpPr>
          <p:sp>
            <p:nvSpPr>
              <p:cNvPr id="170" name="Rectangle 2">
                <a:extLst>
                  <a:ext uri="{FF2B5EF4-FFF2-40B4-BE49-F238E27FC236}">
                    <a16:creationId xmlns:a16="http://schemas.microsoft.com/office/drawing/2014/main" id="{E74B8B85-6C46-43DA-B462-1EBB81B70D43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718852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364974"/>
                  <a:gd name="connsiteY0" fmla="*/ 0 h 7704449"/>
                  <a:gd name="connsiteX1" fmla="*/ 1338470 w 1364974"/>
                  <a:gd name="connsiteY1" fmla="*/ 1060174 h 7704449"/>
                  <a:gd name="connsiteX2" fmla="*/ 1364974 w 1364974"/>
                  <a:gd name="connsiteY2" fmla="*/ 5042452 h 7704449"/>
                  <a:gd name="connsiteX3" fmla="*/ 491675 w 1364974"/>
                  <a:gd name="connsiteY3" fmla="*/ 7704449 h 7704449"/>
                  <a:gd name="connsiteX4" fmla="*/ 0 w 1364974"/>
                  <a:gd name="connsiteY4" fmla="*/ 0 h 7704449"/>
                  <a:gd name="connsiteX0" fmla="*/ 0 w 1364974"/>
                  <a:gd name="connsiteY0" fmla="*/ 0 h 7379105"/>
                  <a:gd name="connsiteX1" fmla="*/ 1338470 w 1364974"/>
                  <a:gd name="connsiteY1" fmla="*/ 1060174 h 7379105"/>
                  <a:gd name="connsiteX2" fmla="*/ 1364974 w 1364974"/>
                  <a:gd name="connsiteY2" fmla="*/ 5042452 h 7379105"/>
                  <a:gd name="connsiteX3" fmla="*/ 659053 w 1364974"/>
                  <a:gd name="connsiteY3" fmla="*/ 7379105 h 7379105"/>
                  <a:gd name="connsiteX4" fmla="*/ 0 w 1364974"/>
                  <a:gd name="connsiteY4" fmla="*/ 0 h 7379105"/>
                  <a:gd name="connsiteX0" fmla="*/ 0 w 1364974"/>
                  <a:gd name="connsiteY0" fmla="*/ 0 h 7430475"/>
                  <a:gd name="connsiteX1" fmla="*/ 1338470 w 1364974"/>
                  <a:gd name="connsiteY1" fmla="*/ 1060174 h 7430475"/>
                  <a:gd name="connsiteX2" fmla="*/ 1364974 w 1364974"/>
                  <a:gd name="connsiteY2" fmla="*/ 5042452 h 7430475"/>
                  <a:gd name="connsiteX3" fmla="*/ 592102 w 1364974"/>
                  <a:gd name="connsiteY3" fmla="*/ 7430475 h 7430475"/>
                  <a:gd name="connsiteX4" fmla="*/ 0 w 1364974"/>
                  <a:gd name="connsiteY4" fmla="*/ 0 h 7430475"/>
                  <a:gd name="connsiteX0" fmla="*/ 0 w 1364974"/>
                  <a:gd name="connsiteY0" fmla="*/ 0 h 7224995"/>
                  <a:gd name="connsiteX1" fmla="*/ 1338470 w 1364974"/>
                  <a:gd name="connsiteY1" fmla="*/ 1060174 h 7224995"/>
                  <a:gd name="connsiteX2" fmla="*/ 1364974 w 1364974"/>
                  <a:gd name="connsiteY2" fmla="*/ 5042452 h 7224995"/>
                  <a:gd name="connsiteX3" fmla="*/ 441462 w 1364974"/>
                  <a:gd name="connsiteY3" fmla="*/ 7224995 h 7224995"/>
                  <a:gd name="connsiteX4" fmla="*/ 0 w 1364974"/>
                  <a:gd name="connsiteY4" fmla="*/ 0 h 72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7224995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441462" y="7224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2">
                <a:extLst>
                  <a:ext uri="{FF2B5EF4-FFF2-40B4-BE49-F238E27FC236}">
                    <a16:creationId xmlns:a16="http://schemas.microsoft.com/office/drawing/2014/main" id="{C75EB1CD-2975-42D8-8D29-E4A6A110239D}"/>
                  </a:ext>
                </a:extLst>
              </p:cNvPr>
              <p:cNvSpPr/>
              <p:nvPr/>
            </p:nvSpPr>
            <p:spPr>
              <a:xfrm>
                <a:off x="3114262" y="1152939"/>
                <a:ext cx="914736" cy="548564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  <a:gd name="connsiteX0" fmla="*/ 0 w 1430698"/>
                  <a:gd name="connsiteY0" fmla="*/ 0 h 7124820"/>
                  <a:gd name="connsiteX1" fmla="*/ 1430698 w 1430698"/>
                  <a:gd name="connsiteY1" fmla="*/ 882120 h 7124820"/>
                  <a:gd name="connsiteX2" fmla="*/ 1401865 w 1430698"/>
                  <a:gd name="connsiteY2" fmla="*/ 5333814 h 7124820"/>
                  <a:gd name="connsiteX3" fmla="*/ 501294 w 1430698"/>
                  <a:gd name="connsiteY3" fmla="*/ 7124820 h 7124820"/>
                  <a:gd name="connsiteX4" fmla="*/ 0 w 1430698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037" h="7124820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543037" y="5442510"/>
                    </a:lnTo>
                    <a:cubicBezTo>
                      <a:pt x="1139321" y="6140962"/>
                      <a:pt x="820306" y="6752458"/>
                      <a:pt x="501294" y="7124820"/>
                    </a:cubicBezTo>
                    <a:cubicBezTo>
                      <a:pt x="494191" y="4996258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F04C0FA1-E467-4937-B004-98C0447F47A0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0A7B2D7-952B-4EEC-8802-005A9C90D3BE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D51495D5-7C6E-435E-9E37-A62A66472BD2}"/>
                </a:ext>
              </a:extLst>
            </p:cNvPr>
            <p:cNvGrpSpPr/>
            <p:nvPr/>
          </p:nvGrpSpPr>
          <p:grpSpPr>
            <a:xfrm>
              <a:off x="2800637" y="2148492"/>
              <a:ext cx="1307294" cy="1166192"/>
              <a:chOff x="5409161" y="2917216"/>
              <a:chExt cx="1727009" cy="1540605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2318E157-B700-4307-9288-F15264D62155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68E6B4C-9883-4FA9-9A2D-BA35B5083E5A}"/>
                  </a:ext>
                </a:extLst>
              </p:cNvPr>
              <p:cNvCxnSpPr>
                <a:stCxn id="206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4CC5CA6-B26E-4C74-993D-0E80EBB95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456B531-52AA-4800-8A3B-FE3075A9A5B5}"/>
                </a:ext>
              </a:extLst>
            </p:cNvPr>
            <p:cNvSpPr/>
            <p:nvPr/>
          </p:nvSpPr>
          <p:spPr>
            <a:xfrm>
              <a:off x="2901266" y="174569"/>
              <a:ext cx="1102919" cy="1102919"/>
            </a:xfrm>
            <a:prstGeom prst="ellipse">
              <a:avLst/>
            </a:prstGeom>
            <a:gradFill>
              <a:gsLst>
                <a:gs pos="0">
                  <a:srgbClr val="D3C5BF"/>
                </a:gs>
                <a:gs pos="100000">
                  <a:srgbClr val="FBE5D6"/>
                </a:gs>
              </a:gsLst>
              <a:lin ang="7800000" scaled="0"/>
            </a:gra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1" name="Picture 2">
              <a:extLst>
                <a:ext uri="{FF2B5EF4-FFF2-40B4-BE49-F238E27FC236}">
                  <a16:creationId xmlns:a16="http://schemas.microsoft.com/office/drawing/2014/main" id="{8D1297E0-A8E7-4B82-B29B-A851448D0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614" y="1200077"/>
              <a:ext cx="489467" cy="73419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E4B7F2A-9193-46CE-B3DC-67671D70030D}"/>
                </a:ext>
              </a:extLst>
            </p:cNvPr>
            <p:cNvGrpSpPr/>
            <p:nvPr/>
          </p:nvGrpSpPr>
          <p:grpSpPr>
            <a:xfrm flipH="1">
              <a:off x="5007781" y="730541"/>
              <a:ext cx="1035692" cy="5454383"/>
              <a:chOff x="2769703" y="530090"/>
              <a:chExt cx="1364974" cy="7188521"/>
            </a:xfrm>
          </p:grpSpPr>
          <p:sp>
            <p:nvSpPr>
              <p:cNvPr id="236" name="Rectangle 2">
                <a:extLst>
                  <a:ext uri="{FF2B5EF4-FFF2-40B4-BE49-F238E27FC236}">
                    <a16:creationId xmlns:a16="http://schemas.microsoft.com/office/drawing/2014/main" id="{E8031BC5-0009-4933-8F36-CE175A1AD6F7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718852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364974"/>
                  <a:gd name="connsiteY0" fmla="*/ 0 h 7704449"/>
                  <a:gd name="connsiteX1" fmla="*/ 1338470 w 1364974"/>
                  <a:gd name="connsiteY1" fmla="*/ 1060174 h 7704449"/>
                  <a:gd name="connsiteX2" fmla="*/ 1364974 w 1364974"/>
                  <a:gd name="connsiteY2" fmla="*/ 5042452 h 7704449"/>
                  <a:gd name="connsiteX3" fmla="*/ 491675 w 1364974"/>
                  <a:gd name="connsiteY3" fmla="*/ 7704449 h 7704449"/>
                  <a:gd name="connsiteX4" fmla="*/ 0 w 1364974"/>
                  <a:gd name="connsiteY4" fmla="*/ 0 h 7704449"/>
                  <a:gd name="connsiteX0" fmla="*/ 0 w 1364974"/>
                  <a:gd name="connsiteY0" fmla="*/ 0 h 7379105"/>
                  <a:gd name="connsiteX1" fmla="*/ 1338470 w 1364974"/>
                  <a:gd name="connsiteY1" fmla="*/ 1060174 h 7379105"/>
                  <a:gd name="connsiteX2" fmla="*/ 1364974 w 1364974"/>
                  <a:gd name="connsiteY2" fmla="*/ 5042452 h 7379105"/>
                  <a:gd name="connsiteX3" fmla="*/ 659053 w 1364974"/>
                  <a:gd name="connsiteY3" fmla="*/ 7379105 h 7379105"/>
                  <a:gd name="connsiteX4" fmla="*/ 0 w 1364974"/>
                  <a:gd name="connsiteY4" fmla="*/ 0 h 7379105"/>
                  <a:gd name="connsiteX0" fmla="*/ 0 w 1364974"/>
                  <a:gd name="connsiteY0" fmla="*/ 0 h 7430475"/>
                  <a:gd name="connsiteX1" fmla="*/ 1338470 w 1364974"/>
                  <a:gd name="connsiteY1" fmla="*/ 1060174 h 7430475"/>
                  <a:gd name="connsiteX2" fmla="*/ 1364974 w 1364974"/>
                  <a:gd name="connsiteY2" fmla="*/ 5042452 h 7430475"/>
                  <a:gd name="connsiteX3" fmla="*/ 592102 w 1364974"/>
                  <a:gd name="connsiteY3" fmla="*/ 7430475 h 7430475"/>
                  <a:gd name="connsiteX4" fmla="*/ 0 w 1364974"/>
                  <a:gd name="connsiteY4" fmla="*/ 0 h 7430475"/>
                  <a:gd name="connsiteX0" fmla="*/ 0 w 1364974"/>
                  <a:gd name="connsiteY0" fmla="*/ 0 h 7224995"/>
                  <a:gd name="connsiteX1" fmla="*/ 1338470 w 1364974"/>
                  <a:gd name="connsiteY1" fmla="*/ 1060174 h 7224995"/>
                  <a:gd name="connsiteX2" fmla="*/ 1364974 w 1364974"/>
                  <a:gd name="connsiteY2" fmla="*/ 5042452 h 7224995"/>
                  <a:gd name="connsiteX3" fmla="*/ 441462 w 1364974"/>
                  <a:gd name="connsiteY3" fmla="*/ 7224995 h 7224995"/>
                  <a:gd name="connsiteX4" fmla="*/ 0 w 1364974"/>
                  <a:gd name="connsiteY4" fmla="*/ 0 h 72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7224995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441462" y="7224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2">
                <a:extLst>
                  <a:ext uri="{FF2B5EF4-FFF2-40B4-BE49-F238E27FC236}">
                    <a16:creationId xmlns:a16="http://schemas.microsoft.com/office/drawing/2014/main" id="{847DD8F3-AA28-452C-BF9D-A1DE93929DFA}"/>
                  </a:ext>
                </a:extLst>
              </p:cNvPr>
              <p:cNvSpPr/>
              <p:nvPr/>
            </p:nvSpPr>
            <p:spPr>
              <a:xfrm>
                <a:off x="3114262" y="1152939"/>
                <a:ext cx="914736" cy="548564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  <a:gd name="connsiteX0" fmla="*/ 0 w 1430698"/>
                  <a:gd name="connsiteY0" fmla="*/ 0 h 7124820"/>
                  <a:gd name="connsiteX1" fmla="*/ 1430698 w 1430698"/>
                  <a:gd name="connsiteY1" fmla="*/ 882120 h 7124820"/>
                  <a:gd name="connsiteX2" fmla="*/ 1401865 w 1430698"/>
                  <a:gd name="connsiteY2" fmla="*/ 5333814 h 7124820"/>
                  <a:gd name="connsiteX3" fmla="*/ 501294 w 1430698"/>
                  <a:gd name="connsiteY3" fmla="*/ 7124820 h 7124820"/>
                  <a:gd name="connsiteX4" fmla="*/ 0 w 1430698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037" h="7124820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543037" y="5442510"/>
                    </a:lnTo>
                    <a:cubicBezTo>
                      <a:pt x="1139321" y="6140962"/>
                      <a:pt x="820306" y="6752458"/>
                      <a:pt x="501294" y="7124820"/>
                    </a:cubicBezTo>
                    <a:cubicBezTo>
                      <a:pt x="494191" y="4996258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C2400D7-EE33-43CA-B043-97BD6381DCA9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87D0D5CE-EECE-40F3-9057-88772D00F65F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5AC5DD1-37C5-44B0-A59D-B8288C940C21}"/>
                </a:ext>
              </a:extLst>
            </p:cNvPr>
            <p:cNvSpPr/>
            <p:nvPr/>
          </p:nvSpPr>
          <p:spPr>
            <a:xfrm>
              <a:off x="3828878" y="1763792"/>
              <a:ext cx="206940" cy="347024"/>
            </a:xfrm>
            <a:custGeom>
              <a:avLst/>
              <a:gdLst>
                <a:gd name="connsiteX0" fmla="*/ 136572 w 273380"/>
                <a:gd name="connsiteY0" fmla="*/ 0 h 458439"/>
                <a:gd name="connsiteX1" fmla="*/ 245738 w 273380"/>
                <a:gd name="connsiteY1" fmla="*/ 109166 h 458439"/>
                <a:gd name="connsiteX2" fmla="*/ 213764 w 273380"/>
                <a:gd name="connsiteY2" fmla="*/ 186358 h 458439"/>
                <a:gd name="connsiteX3" fmla="*/ 194828 w 273380"/>
                <a:gd name="connsiteY3" fmla="*/ 199126 h 458439"/>
                <a:gd name="connsiteX4" fmla="*/ 233345 w 273380"/>
                <a:gd name="connsiteY4" fmla="*/ 225095 h 458439"/>
                <a:gd name="connsiteX5" fmla="*/ 273380 w 273380"/>
                <a:gd name="connsiteY5" fmla="*/ 321749 h 458439"/>
                <a:gd name="connsiteX6" fmla="*/ 136690 w 273380"/>
                <a:gd name="connsiteY6" fmla="*/ 458439 h 458439"/>
                <a:gd name="connsiteX7" fmla="*/ 0 w 273380"/>
                <a:gd name="connsiteY7" fmla="*/ 321749 h 458439"/>
                <a:gd name="connsiteX8" fmla="*/ 40036 w 273380"/>
                <a:gd name="connsiteY8" fmla="*/ 225095 h 458439"/>
                <a:gd name="connsiteX9" fmla="*/ 78435 w 273380"/>
                <a:gd name="connsiteY9" fmla="*/ 199205 h 458439"/>
                <a:gd name="connsiteX10" fmla="*/ 59380 w 273380"/>
                <a:gd name="connsiteY10" fmla="*/ 186358 h 458439"/>
                <a:gd name="connsiteX11" fmla="*/ 27406 w 273380"/>
                <a:gd name="connsiteY11" fmla="*/ 109166 h 458439"/>
                <a:gd name="connsiteX12" fmla="*/ 136572 w 273380"/>
                <a:gd name="connsiteY12" fmla="*/ 0 h 45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80" h="458439">
                  <a:moveTo>
                    <a:pt x="136572" y="0"/>
                  </a:moveTo>
                  <a:cubicBezTo>
                    <a:pt x="196863" y="0"/>
                    <a:pt x="245738" y="48875"/>
                    <a:pt x="245738" y="109166"/>
                  </a:cubicBezTo>
                  <a:cubicBezTo>
                    <a:pt x="245738" y="139312"/>
                    <a:pt x="233520" y="166603"/>
                    <a:pt x="213764" y="186358"/>
                  </a:cubicBezTo>
                  <a:lnTo>
                    <a:pt x="194828" y="199126"/>
                  </a:lnTo>
                  <a:lnTo>
                    <a:pt x="233345" y="225095"/>
                  </a:lnTo>
                  <a:cubicBezTo>
                    <a:pt x="258081" y="249831"/>
                    <a:pt x="273380" y="284003"/>
                    <a:pt x="273380" y="321749"/>
                  </a:cubicBezTo>
                  <a:cubicBezTo>
                    <a:pt x="273380" y="397241"/>
                    <a:pt x="212182" y="458439"/>
                    <a:pt x="136690" y="458439"/>
                  </a:cubicBezTo>
                  <a:cubicBezTo>
                    <a:pt x="61198" y="458439"/>
                    <a:pt x="0" y="397241"/>
                    <a:pt x="0" y="321749"/>
                  </a:cubicBezTo>
                  <a:cubicBezTo>
                    <a:pt x="0" y="284003"/>
                    <a:pt x="15299" y="249831"/>
                    <a:pt x="40036" y="225095"/>
                  </a:cubicBezTo>
                  <a:lnTo>
                    <a:pt x="78435" y="199205"/>
                  </a:lnTo>
                  <a:lnTo>
                    <a:pt x="59380" y="186358"/>
                  </a:lnTo>
                  <a:cubicBezTo>
                    <a:pt x="39625" y="166603"/>
                    <a:pt x="27406" y="139312"/>
                    <a:pt x="27406" y="109166"/>
                  </a:cubicBezTo>
                  <a:cubicBezTo>
                    <a:pt x="27406" y="48875"/>
                    <a:pt x="76281" y="0"/>
                    <a:pt x="136572" y="0"/>
                  </a:cubicBezTo>
                  <a:close/>
                </a:path>
              </a:pathLst>
            </a:custGeom>
            <a:solidFill>
              <a:srgbClr val="D3C5B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4172C66-F3EF-4D8D-957F-6F08A6E50A0D}"/>
              </a:ext>
            </a:extLst>
          </p:cNvPr>
          <p:cNvGrpSpPr/>
          <p:nvPr/>
        </p:nvGrpSpPr>
        <p:grpSpPr>
          <a:xfrm>
            <a:off x="2788476" y="3910196"/>
            <a:ext cx="2700140" cy="3728385"/>
            <a:chOff x="1073117" y="2245196"/>
            <a:chExt cx="2411397" cy="33296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3ABD22F-0C42-4D4B-B285-89AB381386F7}"/>
                </a:ext>
              </a:extLst>
            </p:cNvPr>
            <p:cNvGrpSpPr/>
            <p:nvPr/>
          </p:nvGrpSpPr>
          <p:grpSpPr>
            <a:xfrm>
              <a:off x="1367737" y="2245196"/>
              <a:ext cx="2116777" cy="3329685"/>
              <a:chOff x="1367737" y="2245196"/>
              <a:chExt cx="2116777" cy="332968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E77E7BC-6194-4D3C-BC3A-BEE5701AD179}"/>
                  </a:ext>
                </a:extLst>
              </p:cNvPr>
              <p:cNvGrpSpPr/>
              <p:nvPr/>
            </p:nvGrpSpPr>
            <p:grpSpPr>
              <a:xfrm>
                <a:off x="1367737" y="2245196"/>
                <a:ext cx="2116777" cy="3329685"/>
                <a:chOff x="1367737" y="2245196"/>
                <a:chExt cx="2116777" cy="3329685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A97602D5-7241-4EE1-85D2-8A4D634D7CA1}"/>
                    </a:ext>
                  </a:extLst>
                </p:cNvPr>
                <p:cNvGrpSpPr/>
                <p:nvPr/>
              </p:nvGrpSpPr>
              <p:grpSpPr>
                <a:xfrm>
                  <a:off x="1367737" y="2245196"/>
                  <a:ext cx="2116777" cy="3329685"/>
                  <a:chOff x="1074868" y="3573966"/>
                  <a:chExt cx="1418628" cy="223149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F949B0FB-4419-43AB-B11F-ADF2A5DDDB2D}"/>
                      </a:ext>
                    </a:extLst>
                  </p:cNvPr>
                  <p:cNvGrpSpPr/>
                  <p:nvPr/>
                </p:nvGrpSpPr>
                <p:grpSpPr>
                  <a:xfrm>
                    <a:off x="1074868" y="3573966"/>
                    <a:ext cx="1418628" cy="2231494"/>
                    <a:chOff x="1094499" y="2654773"/>
                    <a:chExt cx="2211508" cy="3478690"/>
                  </a:xfrm>
                </p:grpSpPr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5D975352-F87B-4286-BB8D-B56838D9E0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4499" y="2657176"/>
                      <a:ext cx="2211508" cy="3476287"/>
                      <a:chOff x="3698769" y="4774931"/>
                      <a:chExt cx="2536875" cy="3987737"/>
                    </a:xfrm>
                  </p:grpSpPr>
                  <p:sp>
                    <p:nvSpPr>
                      <p:cNvPr id="126" name="Freeform: Shape 125">
                        <a:extLst>
                          <a:ext uri="{FF2B5EF4-FFF2-40B4-BE49-F238E27FC236}">
                            <a16:creationId xmlns:a16="http://schemas.microsoft.com/office/drawing/2014/main" id="{67D935DB-C364-4EC3-9829-8365E64D060C}"/>
                          </a:ext>
                        </a:extLst>
                      </p:cNvPr>
                      <p:cNvSpPr/>
                      <p:nvPr/>
                    </p:nvSpPr>
                    <p:spPr>
                      <a:xfrm rot="1927399">
                        <a:off x="3990352" y="6099199"/>
                        <a:ext cx="649909" cy="923978"/>
                      </a:xfrm>
                      <a:custGeom>
                        <a:avLst/>
                        <a:gdLst>
                          <a:gd name="connsiteX0" fmla="*/ 115393 w 649909"/>
                          <a:gd name="connsiteY0" fmla="*/ 0 h 923977"/>
                          <a:gd name="connsiteX1" fmla="*/ 29668 w 649909"/>
                          <a:gd name="connsiteY1" fmla="*/ 438150 h 923977"/>
                          <a:gd name="connsiteX2" fmla="*/ 563068 w 649909"/>
                          <a:gd name="connsiteY2" fmla="*/ 847725 h 923977"/>
                          <a:gd name="connsiteX3" fmla="*/ 648793 w 649909"/>
                          <a:gd name="connsiteY3" fmla="*/ 923925 h 923977"/>
                          <a:gd name="connsiteX4" fmla="*/ 648793 w 649909"/>
                          <a:gd name="connsiteY4" fmla="*/ 923925 h 9239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49909" h="923977">
                            <a:moveTo>
                              <a:pt x="115393" y="0"/>
                            </a:moveTo>
                            <a:cubicBezTo>
                              <a:pt x="35224" y="148431"/>
                              <a:pt x="-44945" y="296863"/>
                              <a:pt x="29668" y="438150"/>
                            </a:cubicBezTo>
                            <a:cubicBezTo>
                              <a:pt x="104280" y="579438"/>
                              <a:pt x="459881" y="766763"/>
                              <a:pt x="563068" y="847725"/>
                            </a:cubicBezTo>
                            <a:cubicBezTo>
                              <a:pt x="666255" y="928687"/>
                              <a:pt x="648793" y="923925"/>
                              <a:pt x="648793" y="923925"/>
                            </a:cubicBezTo>
                            <a:lnTo>
                              <a:pt x="648793" y="923925"/>
                            </a:lnTo>
                          </a:path>
                        </a:pathLst>
                      </a:custGeom>
                      <a:noFill/>
                      <a:ln w="381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cxnSp>
                    <p:nvCxnSpPr>
                      <p:cNvPr id="127" name="Straight Connector 126">
                        <a:extLst>
                          <a:ext uri="{FF2B5EF4-FFF2-40B4-BE49-F238E27FC236}">
                            <a16:creationId xmlns:a16="http://schemas.microsoft.com/office/drawing/2014/main" id="{CCA931A6-3E78-4CB7-BDBB-1AEBC501ACC0}"/>
                          </a:ext>
                        </a:extLst>
                      </p:cNvPr>
                      <p:cNvCxnSpPr>
                        <a:cxnSpLocks/>
                        <a:endCxn id="132" idx="3"/>
                      </p:cNvCxnSpPr>
                      <p:nvPr/>
                    </p:nvCxnSpPr>
                    <p:spPr>
                      <a:xfrm>
                        <a:off x="4651438" y="6951597"/>
                        <a:ext cx="9400" cy="1496199"/>
                      </a:xfrm>
                      <a:prstGeom prst="line">
                        <a:avLst/>
                      </a:prstGeom>
                      <a:noFill/>
                      <a:ln w="571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28" name="Straight Connector 127">
                        <a:extLst>
                          <a:ext uri="{FF2B5EF4-FFF2-40B4-BE49-F238E27FC236}">
                            <a16:creationId xmlns:a16="http://schemas.microsoft.com/office/drawing/2014/main" id="{E5F34E17-F62D-45A9-8377-76B68064251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87627" y="7068168"/>
                        <a:ext cx="25498" cy="1591184"/>
                      </a:xfrm>
                      <a:prstGeom prst="line">
                        <a:avLst/>
                      </a:prstGeom>
                      <a:noFill/>
                      <a:ln w="571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sp>
                    <p:nvSpPr>
                      <p:cNvPr id="129" name="Oval 128">
                        <a:extLst>
                          <a:ext uri="{FF2B5EF4-FFF2-40B4-BE49-F238E27FC236}">
                            <a16:creationId xmlns:a16="http://schemas.microsoft.com/office/drawing/2014/main" id="{101522C4-C7B1-44D6-ACEF-13E7C7D657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769" y="4774931"/>
                        <a:ext cx="2536875" cy="2447779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20000"/>
                          <a:lumOff val="80000"/>
                        </a:srgb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0" name="Oval 129">
                        <a:extLst>
                          <a:ext uri="{FF2B5EF4-FFF2-40B4-BE49-F238E27FC236}">
                            <a16:creationId xmlns:a16="http://schemas.microsoft.com/office/drawing/2014/main" id="{B2A3ED4E-51D8-4EEC-B411-C1DFFF015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7574" y="5784054"/>
                        <a:ext cx="261279" cy="25952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1" name="Rectangle: Top Corners Rounded 130">
                        <a:extLst>
                          <a:ext uri="{FF2B5EF4-FFF2-40B4-BE49-F238E27FC236}">
                            <a16:creationId xmlns:a16="http://schemas.microsoft.com/office/drawing/2014/main" id="{1FE70E32-86E4-4888-AA6D-D7B4788333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697" y="8562358"/>
                        <a:ext cx="669495" cy="200310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>
                        <a:innerShdw blurRad="114300">
                          <a:prstClr val="black"/>
                        </a:inn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2" name="Rectangle: Top Corners Rounded 131">
                        <a:extLst>
                          <a:ext uri="{FF2B5EF4-FFF2-40B4-BE49-F238E27FC236}">
                            <a16:creationId xmlns:a16="http://schemas.microsoft.com/office/drawing/2014/main" id="{AB44D577-5219-4138-AAC1-E63FC824E4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26089" y="8447797"/>
                        <a:ext cx="669495" cy="200311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>
                        <a:innerShdw blurRad="114300">
                          <a:prstClr val="black"/>
                        </a:inn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3" name="Freeform: Shape 132">
                        <a:extLst>
                          <a:ext uri="{FF2B5EF4-FFF2-40B4-BE49-F238E27FC236}">
                            <a16:creationId xmlns:a16="http://schemas.microsoft.com/office/drawing/2014/main" id="{9AC0260E-2E28-4B3A-9886-BC81CCC1B15B}"/>
                          </a:ext>
                        </a:extLst>
                      </p:cNvPr>
                      <p:cNvSpPr/>
                      <p:nvPr/>
                    </p:nvSpPr>
                    <p:spPr>
                      <a:xfrm rot="420143" flipH="1">
                        <a:off x="4482693" y="6187340"/>
                        <a:ext cx="129037" cy="190499"/>
                      </a:xfrm>
                      <a:custGeom>
                        <a:avLst/>
                        <a:gdLst>
                          <a:gd name="connsiteX0" fmla="*/ 33338 w 209668"/>
                          <a:gd name="connsiteY0" fmla="*/ 0 h 195262"/>
                          <a:gd name="connsiteX1" fmla="*/ 57150 w 209668"/>
                          <a:gd name="connsiteY1" fmla="*/ 14287 h 195262"/>
                          <a:gd name="connsiteX2" fmla="*/ 71438 w 209668"/>
                          <a:gd name="connsiteY2" fmla="*/ 23812 h 195262"/>
                          <a:gd name="connsiteX3" fmla="*/ 114300 w 209668"/>
                          <a:gd name="connsiteY3" fmla="*/ 33337 h 195262"/>
                          <a:gd name="connsiteX4" fmla="*/ 128588 w 209668"/>
                          <a:gd name="connsiteY4" fmla="*/ 42862 h 195262"/>
                          <a:gd name="connsiteX5" fmla="*/ 166688 w 209668"/>
                          <a:gd name="connsiteY5" fmla="*/ 52387 h 195262"/>
                          <a:gd name="connsiteX6" fmla="*/ 200025 w 209668"/>
                          <a:gd name="connsiteY6" fmla="*/ 61912 h 195262"/>
                          <a:gd name="connsiteX7" fmla="*/ 209550 w 209668"/>
                          <a:gd name="connsiteY7" fmla="*/ 76200 h 195262"/>
                          <a:gd name="connsiteX8" fmla="*/ 185738 w 209668"/>
                          <a:gd name="connsiteY8" fmla="*/ 157162 h 195262"/>
                          <a:gd name="connsiteX9" fmla="*/ 166688 w 209668"/>
                          <a:gd name="connsiteY9" fmla="*/ 166687 h 195262"/>
                          <a:gd name="connsiteX10" fmla="*/ 123825 w 209668"/>
                          <a:gd name="connsiteY10" fmla="*/ 185737 h 195262"/>
                          <a:gd name="connsiteX11" fmla="*/ 109538 w 209668"/>
                          <a:gd name="connsiteY11" fmla="*/ 190500 h 195262"/>
                          <a:gd name="connsiteX12" fmla="*/ 95250 w 209668"/>
                          <a:gd name="connsiteY12" fmla="*/ 195262 h 195262"/>
                          <a:gd name="connsiteX13" fmla="*/ 23813 w 209668"/>
                          <a:gd name="connsiteY13" fmla="*/ 190500 h 195262"/>
                          <a:gd name="connsiteX14" fmla="*/ 9525 w 209668"/>
                          <a:gd name="connsiteY14" fmla="*/ 185737 h 195262"/>
                          <a:gd name="connsiteX15" fmla="*/ 0 w 209668"/>
                          <a:gd name="connsiteY15" fmla="*/ 176212 h 195262"/>
                          <a:gd name="connsiteX0" fmla="*/ 33338 w 209668"/>
                          <a:gd name="connsiteY0" fmla="*/ 0 h 195262"/>
                          <a:gd name="connsiteX1" fmla="*/ 57150 w 209668"/>
                          <a:gd name="connsiteY1" fmla="*/ 14287 h 195262"/>
                          <a:gd name="connsiteX2" fmla="*/ 71438 w 209668"/>
                          <a:gd name="connsiteY2" fmla="*/ 23812 h 195262"/>
                          <a:gd name="connsiteX3" fmla="*/ 114300 w 209668"/>
                          <a:gd name="connsiteY3" fmla="*/ 33337 h 195262"/>
                          <a:gd name="connsiteX4" fmla="*/ 128588 w 209668"/>
                          <a:gd name="connsiteY4" fmla="*/ 42862 h 195262"/>
                          <a:gd name="connsiteX5" fmla="*/ 200025 w 209668"/>
                          <a:gd name="connsiteY5" fmla="*/ 61912 h 195262"/>
                          <a:gd name="connsiteX6" fmla="*/ 209550 w 209668"/>
                          <a:gd name="connsiteY6" fmla="*/ 76200 h 195262"/>
                          <a:gd name="connsiteX7" fmla="*/ 185738 w 209668"/>
                          <a:gd name="connsiteY7" fmla="*/ 157162 h 195262"/>
                          <a:gd name="connsiteX8" fmla="*/ 166688 w 209668"/>
                          <a:gd name="connsiteY8" fmla="*/ 166687 h 195262"/>
                          <a:gd name="connsiteX9" fmla="*/ 123825 w 209668"/>
                          <a:gd name="connsiteY9" fmla="*/ 185737 h 195262"/>
                          <a:gd name="connsiteX10" fmla="*/ 109538 w 209668"/>
                          <a:gd name="connsiteY10" fmla="*/ 190500 h 195262"/>
                          <a:gd name="connsiteX11" fmla="*/ 95250 w 209668"/>
                          <a:gd name="connsiteY11" fmla="*/ 195262 h 195262"/>
                          <a:gd name="connsiteX12" fmla="*/ 23813 w 209668"/>
                          <a:gd name="connsiteY12" fmla="*/ 190500 h 195262"/>
                          <a:gd name="connsiteX13" fmla="*/ 9525 w 209668"/>
                          <a:gd name="connsiteY13" fmla="*/ 185737 h 195262"/>
                          <a:gd name="connsiteX14" fmla="*/ 0 w 209668"/>
                          <a:gd name="connsiteY14" fmla="*/ 176212 h 195262"/>
                          <a:gd name="connsiteX0" fmla="*/ 33338 w 202730"/>
                          <a:gd name="connsiteY0" fmla="*/ 0 h 195262"/>
                          <a:gd name="connsiteX1" fmla="*/ 57150 w 202730"/>
                          <a:gd name="connsiteY1" fmla="*/ 14287 h 195262"/>
                          <a:gd name="connsiteX2" fmla="*/ 71438 w 202730"/>
                          <a:gd name="connsiteY2" fmla="*/ 23812 h 195262"/>
                          <a:gd name="connsiteX3" fmla="*/ 114300 w 202730"/>
                          <a:gd name="connsiteY3" fmla="*/ 33337 h 195262"/>
                          <a:gd name="connsiteX4" fmla="*/ 128588 w 202730"/>
                          <a:gd name="connsiteY4" fmla="*/ 42862 h 195262"/>
                          <a:gd name="connsiteX5" fmla="*/ 200025 w 202730"/>
                          <a:gd name="connsiteY5" fmla="*/ 61912 h 195262"/>
                          <a:gd name="connsiteX6" fmla="*/ 185738 w 202730"/>
                          <a:gd name="connsiteY6" fmla="*/ 157162 h 195262"/>
                          <a:gd name="connsiteX7" fmla="*/ 166688 w 202730"/>
                          <a:gd name="connsiteY7" fmla="*/ 166687 h 195262"/>
                          <a:gd name="connsiteX8" fmla="*/ 123825 w 202730"/>
                          <a:gd name="connsiteY8" fmla="*/ 185737 h 195262"/>
                          <a:gd name="connsiteX9" fmla="*/ 109538 w 202730"/>
                          <a:gd name="connsiteY9" fmla="*/ 190500 h 195262"/>
                          <a:gd name="connsiteX10" fmla="*/ 95250 w 202730"/>
                          <a:gd name="connsiteY10" fmla="*/ 195262 h 195262"/>
                          <a:gd name="connsiteX11" fmla="*/ 23813 w 202730"/>
                          <a:gd name="connsiteY11" fmla="*/ 190500 h 195262"/>
                          <a:gd name="connsiteX12" fmla="*/ 9525 w 202730"/>
                          <a:gd name="connsiteY12" fmla="*/ 185737 h 195262"/>
                          <a:gd name="connsiteX13" fmla="*/ 0 w 202730"/>
                          <a:gd name="connsiteY13" fmla="*/ 176212 h 195262"/>
                          <a:gd name="connsiteX0" fmla="*/ 33338 w 207126"/>
                          <a:gd name="connsiteY0" fmla="*/ 0 h 195262"/>
                          <a:gd name="connsiteX1" fmla="*/ 57150 w 207126"/>
                          <a:gd name="connsiteY1" fmla="*/ 14287 h 195262"/>
                          <a:gd name="connsiteX2" fmla="*/ 71438 w 207126"/>
                          <a:gd name="connsiteY2" fmla="*/ 23812 h 195262"/>
                          <a:gd name="connsiteX3" fmla="*/ 114300 w 207126"/>
                          <a:gd name="connsiteY3" fmla="*/ 33337 h 195262"/>
                          <a:gd name="connsiteX4" fmla="*/ 128588 w 207126"/>
                          <a:gd name="connsiteY4" fmla="*/ 42862 h 195262"/>
                          <a:gd name="connsiteX5" fmla="*/ 204787 w 207126"/>
                          <a:gd name="connsiteY5" fmla="*/ 76199 h 195262"/>
                          <a:gd name="connsiteX6" fmla="*/ 185738 w 207126"/>
                          <a:gd name="connsiteY6" fmla="*/ 157162 h 195262"/>
                          <a:gd name="connsiteX7" fmla="*/ 166688 w 207126"/>
                          <a:gd name="connsiteY7" fmla="*/ 166687 h 195262"/>
                          <a:gd name="connsiteX8" fmla="*/ 123825 w 207126"/>
                          <a:gd name="connsiteY8" fmla="*/ 185737 h 195262"/>
                          <a:gd name="connsiteX9" fmla="*/ 109538 w 207126"/>
                          <a:gd name="connsiteY9" fmla="*/ 190500 h 195262"/>
                          <a:gd name="connsiteX10" fmla="*/ 95250 w 207126"/>
                          <a:gd name="connsiteY10" fmla="*/ 195262 h 195262"/>
                          <a:gd name="connsiteX11" fmla="*/ 23813 w 207126"/>
                          <a:gd name="connsiteY11" fmla="*/ 190500 h 195262"/>
                          <a:gd name="connsiteX12" fmla="*/ 9525 w 207126"/>
                          <a:gd name="connsiteY12" fmla="*/ 185737 h 195262"/>
                          <a:gd name="connsiteX13" fmla="*/ 0 w 207126"/>
                          <a:gd name="connsiteY13" fmla="*/ 176212 h 195262"/>
                          <a:gd name="connsiteX0" fmla="*/ 33338 w 207126"/>
                          <a:gd name="connsiteY0" fmla="*/ 0 h 190500"/>
                          <a:gd name="connsiteX1" fmla="*/ 57150 w 207126"/>
                          <a:gd name="connsiteY1" fmla="*/ 14287 h 190500"/>
                          <a:gd name="connsiteX2" fmla="*/ 71438 w 207126"/>
                          <a:gd name="connsiteY2" fmla="*/ 23812 h 190500"/>
                          <a:gd name="connsiteX3" fmla="*/ 114300 w 207126"/>
                          <a:gd name="connsiteY3" fmla="*/ 33337 h 190500"/>
                          <a:gd name="connsiteX4" fmla="*/ 128588 w 207126"/>
                          <a:gd name="connsiteY4" fmla="*/ 42862 h 190500"/>
                          <a:gd name="connsiteX5" fmla="*/ 204787 w 207126"/>
                          <a:gd name="connsiteY5" fmla="*/ 76199 h 190500"/>
                          <a:gd name="connsiteX6" fmla="*/ 185738 w 207126"/>
                          <a:gd name="connsiteY6" fmla="*/ 157162 h 190500"/>
                          <a:gd name="connsiteX7" fmla="*/ 166688 w 207126"/>
                          <a:gd name="connsiteY7" fmla="*/ 166687 h 190500"/>
                          <a:gd name="connsiteX8" fmla="*/ 123825 w 207126"/>
                          <a:gd name="connsiteY8" fmla="*/ 185737 h 190500"/>
                          <a:gd name="connsiteX9" fmla="*/ 109538 w 207126"/>
                          <a:gd name="connsiteY9" fmla="*/ 190500 h 190500"/>
                          <a:gd name="connsiteX10" fmla="*/ 23813 w 207126"/>
                          <a:gd name="connsiteY10" fmla="*/ 190500 h 190500"/>
                          <a:gd name="connsiteX11" fmla="*/ 9525 w 207126"/>
                          <a:gd name="connsiteY11" fmla="*/ 185737 h 190500"/>
                          <a:gd name="connsiteX12" fmla="*/ 0 w 207126"/>
                          <a:gd name="connsiteY12" fmla="*/ 176212 h 190500"/>
                          <a:gd name="connsiteX0" fmla="*/ 33338 w 207126"/>
                          <a:gd name="connsiteY0" fmla="*/ 0 h 190500"/>
                          <a:gd name="connsiteX1" fmla="*/ 57150 w 207126"/>
                          <a:gd name="connsiteY1" fmla="*/ 14287 h 190500"/>
                          <a:gd name="connsiteX2" fmla="*/ 71438 w 207126"/>
                          <a:gd name="connsiteY2" fmla="*/ 23812 h 190500"/>
                          <a:gd name="connsiteX3" fmla="*/ 114300 w 207126"/>
                          <a:gd name="connsiteY3" fmla="*/ 33337 h 190500"/>
                          <a:gd name="connsiteX4" fmla="*/ 128588 w 207126"/>
                          <a:gd name="connsiteY4" fmla="*/ 42862 h 190500"/>
                          <a:gd name="connsiteX5" fmla="*/ 204787 w 207126"/>
                          <a:gd name="connsiteY5" fmla="*/ 76199 h 190500"/>
                          <a:gd name="connsiteX6" fmla="*/ 185738 w 207126"/>
                          <a:gd name="connsiteY6" fmla="*/ 157162 h 190500"/>
                          <a:gd name="connsiteX7" fmla="*/ 166688 w 207126"/>
                          <a:gd name="connsiteY7" fmla="*/ 166687 h 190500"/>
                          <a:gd name="connsiteX8" fmla="*/ 123825 w 207126"/>
                          <a:gd name="connsiteY8" fmla="*/ 185737 h 190500"/>
                          <a:gd name="connsiteX9" fmla="*/ 23813 w 207126"/>
                          <a:gd name="connsiteY9" fmla="*/ 190500 h 190500"/>
                          <a:gd name="connsiteX10" fmla="*/ 9525 w 207126"/>
                          <a:gd name="connsiteY10" fmla="*/ 185737 h 190500"/>
                          <a:gd name="connsiteX11" fmla="*/ 0 w 207126"/>
                          <a:gd name="connsiteY11" fmla="*/ 176212 h 190500"/>
                          <a:gd name="connsiteX0" fmla="*/ 33338 w 207779"/>
                          <a:gd name="connsiteY0" fmla="*/ 0 h 190500"/>
                          <a:gd name="connsiteX1" fmla="*/ 57150 w 207779"/>
                          <a:gd name="connsiteY1" fmla="*/ 14287 h 190500"/>
                          <a:gd name="connsiteX2" fmla="*/ 71438 w 207779"/>
                          <a:gd name="connsiteY2" fmla="*/ 23812 h 190500"/>
                          <a:gd name="connsiteX3" fmla="*/ 114300 w 207779"/>
                          <a:gd name="connsiteY3" fmla="*/ 33337 h 190500"/>
                          <a:gd name="connsiteX4" fmla="*/ 128588 w 207779"/>
                          <a:gd name="connsiteY4" fmla="*/ 42862 h 190500"/>
                          <a:gd name="connsiteX5" fmla="*/ 204787 w 207779"/>
                          <a:gd name="connsiteY5" fmla="*/ 76199 h 190500"/>
                          <a:gd name="connsiteX6" fmla="*/ 185738 w 207779"/>
                          <a:gd name="connsiteY6" fmla="*/ 157162 h 190500"/>
                          <a:gd name="connsiteX7" fmla="*/ 123825 w 207779"/>
                          <a:gd name="connsiteY7" fmla="*/ 185737 h 190500"/>
                          <a:gd name="connsiteX8" fmla="*/ 23813 w 207779"/>
                          <a:gd name="connsiteY8" fmla="*/ 190500 h 190500"/>
                          <a:gd name="connsiteX9" fmla="*/ 9525 w 207779"/>
                          <a:gd name="connsiteY9" fmla="*/ 185737 h 190500"/>
                          <a:gd name="connsiteX10" fmla="*/ 0 w 207779"/>
                          <a:gd name="connsiteY10" fmla="*/ 176212 h 190500"/>
                          <a:gd name="connsiteX0" fmla="*/ 33338 w 207779"/>
                          <a:gd name="connsiteY0" fmla="*/ 0 h 190500"/>
                          <a:gd name="connsiteX1" fmla="*/ 57150 w 207779"/>
                          <a:gd name="connsiteY1" fmla="*/ 14287 h 190500"/>
                          <a:gd name="connsiteX2" fmla="*/ 114300 w 207779"/>
                          <a:gd name="connsiteY2" fmla="*/ 33337 h 190500"/>
                          <a:gd name="connsiteX3" fmla="*/ 128588 w 207779"/>
                          <a:gd name="connsiteY3" fmla="*/ 42862 h 190500"/>
                          <a:gd name="connsiteX4" fmla="*/ 204787 w 207779"/>
                          <a:gd name="connsiteY4" fmla="*/ 76199 h 190500"/>
                          <a:gd name="connsiteX5" fmla="*/ 185738 w 207779"/>
                          <a:gd name="connsiteY5" fmla="*/ 157162 h 190500"/>
                          <a:gd name="connsiteX6" fmla="*/ 123825 w 207779"/>
                          <a:gd name="connsiteY6" fmla="*/ 185737 h 190500"/>
                          <a:gd name="connsiteX7" fmla="*/ 23813 w 207779"/>
                          <a:gd name="connsiteY7" fmla="*/ 190500 h 190500"/>
                          <a:gd name="connsiteX8" fmla="*/ 9525 w 207779"/>
                          <a:gd name="connsiteY8" fmla="*/ 185737 h 190500"/>
                          <a:gd name="connsiteX9" fmla="*/ 0 w 207779"/>
                          <a:gd name="connsiteY9" fmla="*/ 176212 h 190500"/>
                          <a:gd name="connsiteX0" fmla="*/ 33338 w 208748"/>
                          <a:gd name="connsiteY0" fmla="*/ 0 h 190500"/>
                          <a:gd name="connsiteX1" fmla="*/ 57150 w 208748"/>
                          <a:gd name="connsiteY1" fmla="*/ 14287 h 190500"/>
                          <a:gd name="connsiteX2" fmla="*/ 114300 w 208748"/>
                          <a:gd name="connsiteY2" fmla="*/ 33337 h 190500"/>
                          <a:gd name="connsiteX3" fmla="*/ 204787 w 208748"/>
                          <a:gd name="connsiteY3" fmla="*/ 76199 h 190500"/>
                          <a:gd name="connsiteX4" fmla="*/ 185738 w 208748"/>
                          <a:gd name="connsiteY4" fmla="*/ 157162 h 190500"/>
                          <a:gd name="connsiteX5" fmla="*/ 123825 w 208748"/>
                          <a:gd name="connsiteY5" fmla="*/ 185737 h 190500"/>
                          <a:gd name="connsiteX6" fmla="*/ 23813 w 208748"/>
                          <a:gd name="connsiteY6" fmla="*/ 190500 h 190500"/>
                          <a:gd name="connsiteX7" fmla="*/ 9525 w 208748"/>
                          <a:gd name="connsiteY7" fmla="*/ 185737 h 190500"/>
                          <a:gd name="connsiteX8" fmla="*/ 0 w 208748"/>
                          <a:gd name="connsiteY8" fmla="*/ 176212 h 190500"/>
                          <a:gd name="connsiteX0" fmla="*/ 23813 w 199223"/>
                          <a:gd name="connsiteY0" fmla="*/ 0 h 190500"/>
                          <a:gd name="connsiteX1" fmla="*/ 47625 w 199223"/>
                          <a:gd name="connsiteY1" fmla="*/ 14287 h 190500"/>
                          <a:gd name="connsiteX2" fmla="*/ 104775 w 199223"/>
                          <a:gd name="connsiteY2" fmla="*/ 33337 h 190500"/>
                          <a:gd name="connsiteX3" fmla="*/ 195262 w 199223"/>
                          <a:gd name="connsiteY3" fmla="*/ 76199 h 190500"/>
                          <a:gd name="connsiteX4" fmla="*/ 176213 w 199223"/>
                          <a:gd name="connsiteY4" fmla="*/ 157162 h 190500"/>
                          <a:gd name="connsiteX5" fmla="*/ 114300 w 199223"/>
                          <a:gd name="connsiteY5" fmla="*/ 185737 h 190500"/>
                          <a:gd name="connsiteX6" fmla="*/ 14288 w 199223"/>
                          <a:gd name="connsiteY6" fmla="*/ 190500 h 190500"/>
                          <a:gd name="connsiteX7" fmla="*/ 0 w 199223"/>
                          <a:gd name="connsiteY7" fmla="*/ 185737 h 190500"/>
                          <a:gd name="connsiteX0" fmla="*/ 9525 w 184935"/>
                          <a:gd name="connsiteY0" fmla="*/ 0 h 190500"/>
                          <a:gd name="connsiteX1" fmla="*/ 33337 w 184935"/>
                          <a:gd name="connsiteY1" fmla="*/ 14287 h 190500"/>
                          <a:gd name="connsiteX2" fmla="*/ 90487 w 184935"/>
                          <a:gd name="connsiteY2" fmla="*/ 33337 h 190500"/>
                          <a:gd name="connsiteX3" fmla="*/ 180974 w 184935"/>
                          <a:gd name="connsiteY3" fmla="*/ 76199 h 190500"/>
                          <a:gd name="connsiteX4" fmla="*/ 161925 w 184935"/>
                          <a:gd name="connsiteY4" fmla="*/ 157162 h 190500"/>
                          <a:gd name="connsiteX5" fmla="*/ 100012 w 184935"/>
                          <a:gd name="connsiteY5" fmla="*/ 185737 h 190500"/>
                          <a:gd name="connsiteX6" fmla="*/ 0 w 184935"/>
                          <a:gd name="connsiteY6" fmla="*/ 190500 h 190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84935" h="190500">
                            <a:moveTo>
                              <a:pt x="9525" y="0"/>
                            </a:moveTo>
                            <a:cubicBezTo>
                              <a:pt x="17462" y="4762"/>
                              <a:pt x="19843" y="8731"/>
                              <a:pt x="33337" y="14287"/>
                            </a:cubicBezTo>
                            <a:cubicBezTo>
                              <a:pt x="46831" y="19843"/>
                              <a:pt x="65881" y="23018"/>
                              <a:pt x="90487" y="33337"/>
                            </a:cubicBezTo>
                            <a:cubicBezTo>
                              <a:pt x="115093" y="43656"/>
                              <a:pt x="169068" y="55562"/>
                              <a:pt x="180974" y="76199"/>
                            </a:cubicBezTo>
                            <a:cubicBezTo>
                              <a:pt x="192880" y="96836"/>
                              <a:pt x="175419" y="138906"/>
                              <a:pt x="161925" y="157162"/>
                            </a:cubicBezTo>
                            <a:cubicBezTo>
                              <a:pt x="148431" y="175418"/>
                              <a:pt x="126999" y="180181"/>
                              <a:pt x="100012" y="185737"/>
                            </a:cubicBezTo>
                            <a:cubicBezTo>
                              <a:pt x="73025" y="191293"/>
                              <a:pt x="33337" y="188912"/>
                              <a:pt x="0" y="190500"/>
                            </a:cubicBezTo>
                          </a:path>
                        </a:pathLst>
                      </a:custGeom>
                      <a:noFill/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4" name="Oval 133">
                        <a:extLst>
                          <a:ext uri="{FF2B5EF4-FFF2-40B4-BE49-F238E27FC236}">
                            <a16:creationId xmlns:a16="http://schemas.microsoft.com/office/drawing/2014/main" id="{2AB550A2-74D8-4EC3-BC8C-70DBADD47A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0164" y="5784053"/>
                        <a:ext cx="261279" cy="25952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5" name="Oval 134">
                        <a:extLst>
                          <a:ext uri="{FF2B5EF4-FFF2-40B4-BE49-F238E27FC236}">
                            <a16:creationId xmlns:a16="http://schemas.microsoft.com/office/drawing/2014/main" id="{8B9D3091-EBF4-4452-911A-068C31313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1634" y="5886419"/>
                        <a:ext cx="100006" cy="130464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20000"/>
                          <a:lumOff val="80000"/>
                        </a:srgb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6" name="Oval 135">
                        <a:extLst>
                          <a:ext uri="{FF2B5EF4-FFF2-40B4-BE49-F238E27FC236}">
                            <a16:creationId xmlns:a16="http://schemas.microsoft.com/office/drawing/2014/main" id="{582DA2B3-EC0F-4BAD-B1DE-40DE6B5DDB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2156" y="5881421"/>
                        <a:ext cx="100006" cy="130464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20000"/>
                          <a:lumOff val="80000"/>
                        </a:srgb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0FFA6610-BE7F-42DB-ACD9-1D2EF6EDDB38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1169959" y="2654773"/>
                      <a:ext cx="1997714" cy="622593"/>
                      <a:chOff x="874671" y="1897272"/>
                      <a:chExt cx="1997714" cy="622593"/>
                    </a:xfrm>
                  </p:grpSpPr>
                  <p:sp>
                    <p:nvSpPr>
                      <p:cNvPr id="122" name="Freeform: Shape 121">
                        <a:extLst>
                          <a:ext uri="{FF2B5EF4-FFF2-40B4-BE49-F238E27FC236}">
                            <a16:creationId xmlns:a16="http://schemas.microsoft.com/office/drawing/2014/main" id="{9789606D-F3BB-44EE-B492-E72B61C1F64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874671" y="2387310"/>
                        <a:ext cx="1997714" cy="132555"/>
                      </a:xfrm>
                      <a:custGeom>
                        <a:avLst/>
                        <a:gdLst>
                          <a:gd name="connsiteX0" fmla="*/ 986183 w 1972366"/>
                          <a:gd name="connsiteY0" fmla="*/ 0 h 132556"/>
                          <a:gd name="connsiteX1" fmla="*/ 69274 w 1972366"/>
                          <a:gd name="connsiteY1" fmla="*/ 29221 h 132556"/>
                          <a:gd name="connsiteX2" fmla="*/ 36471 w 1972366"/>
                          <a:gd name="connsiteY2" fmla="*/ 32458 h 132556"/>
                          <a:gd name="connsiteX3" fmla="*/ 13888 w 1972366"/>
                          <a:gd name="connsiteY3" fmla="*/ 68325 h 132556"/>
                          <a:gd name="connsiteX4" fmla="*/ 0 w 1972366"/>
                          <a:gd name="connsiteY4" fmla="*/ 96142 h 132556"/>
                          <a:gd name="connsiteX5" fmla="*/ 13888 w 1972366"/>
                          <a:gd name="connsiteY5" fmla="*/ 97870 h 132556"/>
                          <a:gd name="connsiteX6" fmla="*/ 986183 w 1972366"/>
                          <a:gd name="connsiteY6" fmla="*/ 132556 h 132556"/>
                          <a:gd name="connsiteX7" fmla="*/ 1958478 w 1972366"/>
                          <a:gd name="connsiteY7" fmla="*/ 97870 h 132556"/>
                          <a:gd name="connsiteX8" fmla="*/ 1972366 w 1972366"/>
                          <a:gd name="connsiteY8" fmla="*/ 96142 h 132556"/>
                          <a:gd name="connsiteX9" fmla="*/ 1958478 w 1972366"/>
                          <a:gd name="connsiteY9" fmla="*/ 68325 h 132556"/>
                          <a:gd name="connsiteX10" fmla="*/ 1935895 w 1972366"/>
                          <a:gd name="connsiteY10" fmla="*/ 32458 h 132556"/>
                          <a:gd name="connsiteX11" fmla="*/ 1903092 w 1972366"/>
                          <a:gd name="connsiteY11" fmla="*/ 29221 h 132556"/>
                          <a:gd name="connsiteX12" fmla="*/ 986183 w 1972366"/>
                          <a:gd name="connsiteY12" fmla="*/ 0 h 1325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972366" h="132556">
                            <a:moveTo>
                              <a:pt x="986183" y="0"/>
                            </a:moveTo>
                            <a:cubicBezTo>
                              <a:pt x="604501" y="0"/>
                              <a:pt x="267987" y="11592"/>
                              <a:pt x="69274" y="29221"/>
                            </a:cubicBezTo>
                            <a:lnTo>
                              <a:pt x="36471" y="32458"/>
                            </a:lnTo>
                            <a:lnTo>
                              <a:pt x="13888" y="68325"/>
                            </a:lnTo>
                            <a:lnTo>
                              <a:pt x="0" y="96142"/>
                            </a:lnTo>
                            <a:lnTo>
                              <a:pt x="13888" y="97870"/>
                            </a:lnTo>
                            <a:cubicBezTo>
                              <a:pt x="201135" y="118531"/>
                              <a:pt x="566333" y="132556"/>
                              <a:pt x="986183" y="132556"/>
                            </a:cubicBezTo>
                            <a:cubicBezTo>
                              <a:pt x="1406033" y="132556"/>
                              <a:pt x="1771231" y="118531"/>
                              <a:pt x="1958478" y="97870"/>
                            </a:cubicBezTo>
                            <a:lnTo>
                              <a:pt x="1972366" y="96142"/>
                            </a:lnTo>
                            <a:lnTo>
                              <a:pt x="1958478" y="68325"/>
                            </a:lnTo>
                            <a:lnTo>
                              <a:pt x="1935895" y="32458"/>
                            </a:lnTo>
                            <a:lnTo>
                              <a:pt x="1903092" y="29221"/>
                            </a:lnTo>
                            <a:cubicBezTo>
                              <a:pt x="1704380" y="11592"/>
                              <a:pt x="1367865" y="0"/>
                              <a:pt x="986183" y="0"/>
                            </a:cubicBezTo>
                            <a:close/>
                          </a:path>
                        </a:pathLst>
                      </a:custGeom>
                      <a:solidFill>
                        <a:sysClr val="windowText" lastClr="000000"/>
                      </a:solidFill>
                      <a:ln w="571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square" rtlCol="0" anchor="ctr">
                        <a:noAutofit/>
                      </a:bodyPr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23" name="Freeform: Shape 122">
                        <a:extLst>
                          <a:ext uri="{FF2B5EF4-FFF2-40B4-BE49-F238E27FC236}">
                            <a16:creationId xmlns:a16="http://schemas.microsoft.com/office/drawing/2014/main" id="{E222EB24-61E1-4C52-833C-B821BD6CB12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12078" y="1897272"/>
                        <a:ext cx="1923835" cy="522495"/>
                      </a:xfrm>
                      <a:custGeom>
                        <a:avLst/>
                        <a:gdLst>
                          <a:gd name="connsiteX0" fmla="*/ 949712 w 1899424"/>
                          <a:gd name="connsiteY0" fmla="*/ 0 h 522495"/>
                          <a:gd name="connsiteX1" fmla="*/ 32803 w 1899424"/>
                          <a:gd name="connsiteY1" fmla="*/ 470394 h 522495"/>
                          <a:gd name="connsiteX2" fmla="*/ 0 w 1899424"/>
                          <a:gd name="connsiteY2" fmla="*/ 522495 h 522495"/>
                          <a:gd name="connsiteX3" fmla="*/ 32803 w 1899424"/>
                          <a:gd name="connsiteY3" fmla="*/ 519258 h 522495"/>
                          <a:gd name="connsiteX4" fmla="*/ 949712 w 1899424"/>
                          <a:gd name="connsiteY4" fmla="*/ 490037 h 522495"/>
                          <a:gd name="connsiteX5" fmla="*/ 1866621 w 1899424"/>
                          <a:gd name="connsiteY5" fmla="*/ 519258 h 522495"/>
                          <a:gd name="connsiteX6" fmla="*/ 1899424 w 1899424"/>
                          <a:gd name="connsiteY6" fmla="*/ 522495 h 522495"/>
                          <a:gd name="connsiteX7" fmla="*/ 1866621 w 1899424"/>
                          <a:gd name="connsiteY7" fmla="*/ 470394 h 522495"/>
                          <a:gd name="connsiteX8" fmla="*/ 949712 w 1899424"/>
                          <a:gd name="connsiteY8" fmla="*/ 0 h 5224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899424" h="522495">
                            <a:moveTo>
                              <a:pt x="949712" y="0"/>
                            </a:moveTo>
                            <a:cubicBezTo>
                              <a:pt x="568030" y="0"/>
                              <a:pt x="231516" y="186592"/>
                              <a:pt x="32803" y="470394"/>
                            </a:cubicBezTo>
                            <a:lnTo>
                              <a:pt x="0" y="522495"/>
                            </a:lnTo>
                            <a:lnTo>
                              <a:pt x="32803" y="519258"/>
                            </a:lnTo>
                            <a:cubicBezTo>
                              <a:pt x="231516" y="501629"/>
                              <a:pt x="568030" y="490037"/>
                              <a:pt x="949712" y="490037"/>
                            </a:cubicBezTo>
                            <a:cubicBezTo>
                              <a:pt x="1331394" y="490037"/>
                              <a:pt x="1667909" y="501629"/>
                              <a:pt x="1866621" y="519258"/>
                            </a:cubicBezTo>
                            <a:lnTo>
                              <a:pt x="1899424" y="522495"/>
                            </a:lnTo>
                            <a:lnTo>
                              <a:pt x="1866621" y="470394"/>
                            </a:lnTo>
                            <a:cubicBezTo>
                              <a:pt x="1667909" y="186592"/>
                              <a:pt x="1331394" y="0"/>
                              <a:pt x="949712" y="0"/>
                            </a:cubicBezTo>
                            <a:close/>
                          </a:path>
                        </a:pathLst>
                      </a:custGeom>
                      <a:solidFill>
                        <a:sysClr val="windowText" lastClr="000000"/>
                      </a:solidFill>
                      <a:ln w="571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square" rtlCol="0" anchor="ctr">
                        <a:noAutofit/>
                      </a:bodyPr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24" name="Freeform: Shape 123">
                        <a:extLst>
                          <a:ext uri="{FF2B5EF4-FFF2-40B4-BE49-F238E27FC236}">
                            <a16:creationId xmlns:a16="http://schemas.microsoft.com/office/drawing/2014/main" id="{87532B3A-C066-4D80-889B-AE2F740E8DE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649940" y="2399298"/>
                        <a:ext cx="156041" cy="63684"/>
                      </a:xfrm>
                      <a:custGeom>
                        <a:avLst/>
                        <a:gdLst>
                          <a:gd name="connsiteX0" fmla="*/ 0 w 156042"/>
                          <a:gd name="connsiteY0" fmla="*/ 0 h 63684"/>
                          <a:gd name="connsiteX1" fmla="*/ 22583 w 156042"/>
                          <a:gd name="connsiteY1" fmla="*/ 35867 h 63684"/>
                          <a:gd name="connsiteX2" fmla="*/ 36471 w 156042"/>
                          <a:gd name="connsiteY2" fmla="*/ 63684 h 63684"/>
                          <a:gd name="connsiteX3" fmla="*/ 69146 w 156042"/>
                          <a:gd name="connsiteY3" fmla="*/ 59618 h 63684"/>
                          <a:gd name="connsiteX4" fmla="*/ 156042 w 156042"/>
                          <a:gd name="connsiteY4" fmla="*/ 33820 h 63684"/>
                          <a:gd name="connsiteX5" fmla="*/ 22583 w 156042"/>
                          <a:gd name="connsiteY5" fmla="*/ 2228 h 63684"/>
                          <a:gd name="connsiteX6" fmla="*/ 0 w 156042"/>
                          <a:gd name="connsiteY6" fmla="*/ 0 h 636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56042" h="63684">
                            <a:moveTo>
                              <a:pt x="0" y="0"/>
                            </a:moveTo>
                            <a:lnTo>
                              <a:pt x="22583" y="35867"/>
                            </a:lnTo>
                            <a:lnTo>
                              <a:pt x="36471" y="63684"/>
                            </a:lnTo>
                            <a:lnTo>
                              <a:pt x="69146" y="59618"/>
                            </a:lnTo>
                            <a:cubicBezTo>
                              <a:pt x="125101" y="51689"/>
                              <a:pt x="156042" y="42971"/>
                              <a:pt x="156042" y="33820"/>
                            </a:cubicBezTo>
                            <a:cubicBezTo>
                              <a:pt x="156042" y="22381"/>
                              <a:pt x="107696" y="11619"/>
                              <a:pt x="22583" y="2228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ysClr val="windowText" lastClr="000000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wrap="square" rtlCol="0" anchor="ctr">
                        <a:noAutofit/>
                      </a:bodyPr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25" name="Freeform: Shape 124">
                        <a:extLst>
                          <a:ext uri="{FF2B5EF4-FFF2-40B4-BE49-F238E27FC236}">
                            <a16:creationId xmlns:a16="http://schemas.microsoft.com/office/drawing/2014/main" id="{2FDBD67E-7D27-474C-ABEA-3A089559F09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432708" y="2347203"/>
                        <a:ext cx="156043" cy="63684"/>
                      </a:xfrm>
                      <a:custGeom>
                        <a:avLst/>
                        <a:gdLst>
                          <a:gd name="connsiteX0" fmla="*/ 156042 w 156042"/>
                          <a:gd name="connsiteY0" fmla="*/ 0 h 63684"/>
                          <a:gd name="connsiteX1" fmla="*/ 133459 w 156042"/>
                          <a:gd name="connsiteY1" fmla="*/ 2228 h 63684"/>
                          <a:gd name="connsiteX2" fmla="*/ 0 w 156042"/>
                          <a:gd name="connsiteY2" fmla="*/ 33820 h 63684"/>
                          <a:gd name="connsiteX3" fmla="*/ 86896 w 156042"/>
                          <a:gd name="connsiteY3" fmla="*/ 59618 h 63684"/>
                          <a:gd name="connsiteX4" fmla="*/ 119571 w 156042"/>
                          <a:gd name="connsiteY4" fmla="*/ 63684 h 63684"/>
                          <a:gd name="connsiteX5" fmla="*/ 133459 w 156042"/>
                          <a:gd name="connsiteY5" fmla="*/ 35867 h 63684"/>
                          <a:gd name="connsiteX6" fmla="*/ 156042 w 156042"/>
                          <a:gd name="connsiteY6" fmla="*/ 0 h 636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56042" h="63684">
                            <a:moveTo>
                              <a:pt x="156042" y="0"/>
                            </a:moveTo>
                            <a:lnTo>
                              <a:pt x="133459" y="2228"/>
                            </a:lnTo>
                            <a:cubicBezTo>
                              <a:pt x="48346" y="11619"/>
                              <a:pt x="0" y="22381"/>
                              <a:pt x="0" y="33820"/>
                            </a:cubicBezTo>
                            <a:cubicBezTo>
                              <a:pt x="0" y="42971"/>
                              <a:pt x="30942" y="51689"/>
                              <a:pt x="86896" y="59618"/>
                            </a:cubicBezTo>
                            <a:lnTo>
                              <a:pt x="119571" y="63684"/>
                            </a:lnTo>
                            <a:lnTo>
                              <a:pt x="133459" y="35867"/>
                            </a:lnTo>
                            <a:lnTo>
                              <a:pt x="156042" y="0"/>
                            </a:lnTo>
                            <a:close/>
                          </a:path>
                        </a:pathLst>
                      </a:custGeom>
                      <a:solidFill>
                        <a:sysClr val="windowText" lastClr="000000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wrap="square" rtlCol="0" anchor="ctr">
                        <a:noAutofit/>
                      </a:bodyPr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sp>
                <p:nvSpPr>
                  <p:cNvPr id="80" name="Arc 79">
                    <a:extLst>
                      <a:ext uri="{FF2B5EF4-FFF2-40B4-BE49-F238E27FC236}">
                        <a16:creationId xmlns:a16="http://schemas.microsoft.com/office/drawing/2014/main" id="{83AB1593-1165-4835-A53F-031FCB961A36}"/>
                      </a:ext>
                    </a:extLst>
                  </p:cNvPr>
                  <p:cNvSpPr/>
                  <p:nvPr/>
                </p:nvSpPr>
                <p:spPr>
                  <a:xfrm rot="800953" flipH="1">
                    <a:off x="1209921" y="4091137"/>
                    <a:ext cx="283451" cy="67486"/>
                  </a:xfrm>
                  <a:prstGeom prst="arc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Arc 80">
                    <a:extLst>
                      <a:ext uri="{FF2B5EF4-FFF2-40B4-BE49-F238E27FC236}">
                        <a16:creationId xmlns:a16="http://schemas.microsoft.com/office/drawing/2014/main" id="{E960CEEA-0F28-4A67-BEE6-3630FD29F298}"/>
                      </a:ext>
                    </a:extLst>
                  </p:cNvPr>
                  <p:cNvSpPr/>
                  <p:nvPr/>
                </p:nvSpPr>
                <p:spPr>
                  <a:xfrm rot="20364936">
                    <a:off x="1595892" y="4090254"/>
                    <a:ext cx="283451" cy="67486"/>
                  </a:xfrm>
                  <a:prstGeom prst="arc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B2D9D578-FAB6-436B-AD8C-96019E93827A}"/>
                    </a:ext>
                  </a:extLst>
                </p:cNvPr>
                <p:cNvSpPr/>
                <p:nvPr/>
              </p:nvSpPr>
              <p:spPr>
                <a:xfrm rot="10969042">
                  <a:off x="2312233" y="3274839"/>
                  <a:ext cx="267035" cy="116097"/>
                </a:xfrm>
                <a:custGeom>
                  <a:avLst/>
                  <a:gdLst>
                    <a:gd name="connsiteX0" fmla="*/ 77599 w 155198"/>
                    <a:gd name="connsiteY0" fmla="*/ 0 h 45719"/>
                    <a:gd name="connsiteX1" fmla="*/ 142208 w 155198"/>
                    <a:gd name="connsiteY1" fmla="*/ 26582 h 45719"/>
                    <a:gd name="connsiteX2" fmla="*/ 155198 w 155198"/>
                    <a:gd name="connsiteY2" fmla="*/ 45719 h 45719"/>
                    <a:gd name="connsiteX3" fmla="*/ 0 w 155198"/>
                    <a:gd name="connsiteY3" fmla="*/ 45719 h 45719"/>
                    <a:gd name="connsiteX4" fmla="*/ 12990 w 155198"/>
                    <a:gd name="connsiteY4" fmla="*/ 26582 h 45719"/>
                    <a:gd name="connsiteX5" fmla="*/ 77599 w 155198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5198" h="45719">
                      <a:moveTo>
                        <a:pt x="77599" y="0"/>
                      </a:moveTo>
                      <a:cubicBezTo>
                        <a:pt x="102831" y="0"/>
                        <a:pt x="125673" y="10158"/>
                        <a:pt x="142208" y="26582"/>
                      </a:cubicBezTo>
                      <a:lnTo>
                        <a:pt x="155198" y="45719"/>
                      </a:lnTo>
                      <a:lnTo>
                        <a:pt x="0" y="45719"/>
                      </a:lnTo>
                      <a:lnTo>
                        <a:pt x="12990" y="26582"/>
                      </a:lnTo>
                      <a:cubicBezTo>
                        <a:pt x="29525" y="10158"/>
                        <a:pt x="52368" y="0"/>
                        <a:pt x="77599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D1D2ED7-3D77-4402-86B8-C3E90E1E5666}"/>
                  </a:ext>
                </a:extLst>
              </p:cNvPr>
              <p:cNvSpPr/>
              <p:nvPr/>
            </p:nvSpPr>
            <p:spPr>
              <a:xfrm rot="10630958" flipH="1">
                <a:off x="1611358" y="3262848"/>
                <a:ext cx="267035" cy="116097"/>
              </a:xfrm>
              <a:custGeom>
                <a:avLst/>
                <a:gdLst>
                  <a:gd name="connsiteX0" fmla="*/ 77599 w 155198"/>
                  <a:gd name="connsiteY0" fmla="*/ 0 h 45719"/>
                  <a:gd name="connsiteX1" fmla="*/ 142208 w 155198"/>
                  <a:gd name="connsiteY1" fmla="*/ 26582 h 45719"/>
                  <a:gd name="connsiteX2" fmla="*/ 155198 w 155198"/>
                  <a:gd name="connsiteY2" fmla="*/ 45719 h 45719"/>
                  <a:gd name="connsiteX3" fmla="*/ 0 w 155198"/>
                  <a:gd name="connsiteY3" fmla="*/ 45719 h 45719"/>
                  <a:gd name="connsiteX4" fmla="*/ 12990 w 155198"/>
                  <a:gd name="connsiteY4" fmla="*/ 26582 h 45719"/>
                  <a:gd name="connsiteX5" fmla="*/ 77599 w 155198"/>
                  <a:gd name="connsiteY5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198" h="45719">
                    <a:moveTo>
                      <a:pt x="77599" y="0"/>
                    </a:moveTo>
                    <a:cubicBezTo>
                      <a:pt x="102831" y="0"/>
                      <a:pt x="125673" y="10158"/>
                      <a:pt x="142208" y="26582"/>
                    </a:cubicBezTo>
                    <a:lnTo>
                      <a:pt x="155198" y="45719"/>
                    </a:lnTo>
                    <a:lnTo>
                      <a:pt x="0" y="45719"/>
                    </a:lnTo>
                    <a:lnTo>
                      <a:pt x="12990" y="26582"/>
                    </a:lnTo>
                    <a:cubicBezTo>
                      <a:pt x="29525" y="10158"/>
                      <a:pt x="52368" y="0"/>
                      <a:pt x="77599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E78DF9F-DBA3-4699-9AE2-315D44346207}"/>
                </a:ext>
              </a:extLst>
            </p:cNvPr>
            <p:cNvSpPr/>
            <p:nvPr/>
          </p:nvSpPr>
          <p:spPr>
            <a:xfrm rot="656420" flipH="1">
              <a:off x="1073117" y="3817196"/>
              <a:ext cx="1405362" cy="342209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  <a:gd name="connsiteX0" fmla="*/ 0 w 723830"/>
                <a:gd name="connsiteY0" fmla="*/ 0 h 1002839"/>
                <a:gd name="connsiteX1" fmla="*/ 633604 w 723830"/>
                <a:gd name="connsiteY1" fmla="*/ 903446 h 1002839"/>
                <a:gd name="connsiteX2" fmla="*/ 719329 w 723830"/>
                <a:gd name="connsiteY2" fmla="*/ 979646 h 1002839"/>
                <a:gd name="connsiteX3" fmla="*/ 719329 w 723830"/>
                <a:gd name="connsiteY3" fmla="*/ 979646 h 1002839"/>
                <a:gd name="connsiteX0" fmla="*/ 0 w 719414"/>
                <a:gd name="connsiteY0" fmla="*/ 0 h 979646"/>
                <a:gd name="connsiteX1" fmla="*/ 168042 w 719414"/>
                <a:gd name="connsiteY1" fmla="*/ 596585 h 979646"/>
                <a:gd name="connsiteX2" fmla="*/ 633604 w 719414"/>
                <a:gd name="connsiteY2" fmla="*/ 903446 h 979646"/>
                <a:gd name="connsiteX3" fmla="*/ 719329 w 719414"/>
                <a:gd name="connsiteY3" fmla="*/ 979646 h 979646"/>
                <a:gd name="connsiteX4" fmla="*/ 719329 w 719414"/>
                <a:gd name="connsiteY4" fmla="*/ 979646 h 979646"/>
                <a:gd name="connsiteX0" fmla="*/ 0 w 551372"/>
                <a:gd name="connsiteY0" fmla="*/ 0 h 383061"/>
                <a:gd name="connsiteX1" fmla="*/ 465562 w 551372"/>
                <a:gd name="connsiteY1" fmla="*/ 306861 h 383061"/>
                <a:gd name="connsiteX2" fmla="*/ 551287 w 551372"/>
                <a:gd name="connsiteY2" fmla="*/ 383061 h 383061"/>
                <a:gd name="connsiteX3" fmla="*/ 551287 w 551372"/>
                <a:gd name="connsiteY3" fmla="*/ 383061 h 383061"/>
                <a:gd name="connsiteX0" fmla="*/ 0 w 551287"/>
                <a:gd name="connsiteY0" fmla="*/ 0 h 600993"/>
                <a:gd name="connsiteX1" fmla="*/ 326496 w 551287"/>
                <a:gd name="connsiteY1" fmla="*/ 595214 h 600993"/>
                <a:gd name="connsiteX2" fmla="*/ 465562 w 551287"/>
                <a:gd name="connsiteY2" fmla="*/ 306861 h 600993"/>
                <a:gd name="connsiteX3" fmla="*/ 551287 w 551287"/>
                <a:gd name="connsiteY3" fmla="*/ 383061 h 600993"/>
                <a:gd name="connsiteX4" fmla="*/ 551287 w 551287"/>
                <a:gd name="connsiteY4" fmla="*/ 383061 h 600993"/>
                <a:gd name="connsiteX0" fmla="*/ 0 w 551287"/>
                <a:gd name="connsiteY0" fmla="*/ 0 h 606664"/>
                <a:gd name="connsiteX1" fmla="*/ 326496 w 551287"/>
                <a:gd name="connsiteY1" fmla="*/ 595214 h 606664"/>
                <a:gd name="connsiteX2" fmla="*/ 470014 w 551287"/>
                <a:gd name="connsiteY2" fmla="*/ 476314 h 606664"/>
                <a:gd name="connsiteX3" fmla="*/ 551287 w 551287"/>
                <a:gd name="connsiteY3" fmla="*/ 383061 h 606664"/>
                <a:gd name="connsiteX4" fmla="*/ 551287 w 551287"/>
                <a:gd name="connsiteY4" fmla="*/ 383061 h 606664"/>
                <a:gd name="connsiteX0" fmla="*/ 0 w 551287"/>
                <a:gd name="connsiteY0" fmla="*/ 0 h 622310"/>
                <a:gd name="connsiteX1" fmla="*/ 326496 w 551287"/>
                <a:gd name="connsiteY1" fmla="*/ 595214 h 622310"/>
                <a:gd name="connsiteX2" fmla="*/ 481412 w 551287"/>
                <a:gd name="connsiteY2" fmla="*/ 580338 h 622310"/>
                <a:gd name="connsiteX3" fmla="*/ 551287 w 551287"/>
                <a:gd name="connsiteY3" fmla="*/ 383061 h 622310"/>
                <a:gd name="connsiteX4" fmla="*/ 551287 w 551287"/>
                <a:gd name="connsiteY4" fmla="*/ 383061 h 6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287" h="622310">
                  <a:moveTo>
                    <a:pt x="0" y="0"/>
                  </a:moveTo>
                  <a:cubicBezTo>
                    <a:pt x="56679" y="39347"/>
                    <a:pt x="248902" y="544071"/>
                    <a:pt x="326496" y="595214"/>
                  </a:cubicBezTo>
                  <a:cubicBezTo>
                    <a:pt x="404090" y="646357"/>
                    <a:pt x="443947" y="615697"/>
                    <a:pt x="481412" y="580338"/>
                  </a:cubicBezTo>
                  <a:cubicBezTo>
                    <a:pt x="518877" y="544979"/>
                    <a:pt x="551287" y="383061"/>
                    <a:pt x="551287" y="383061"/>
                  </a:cubicBezTo>
                  <a:lnTo>
                    <a:pt x="551287" y="383061"/>
                  </a:ln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37" name="emojimouth">
            <a:hlinkClick r:id="" action="ppaction://media"/>
            <a:extLst>
              <a:ext uri="{FF2B5EF4-FFF2-40B4-BE49-F238E27FC236}">
                <a16:creationId xmlns:a16="http://schemas.microsoft.com/office/drawing/2014/main" id="{17FC6E5E-7BED-48FF-9559-E2C98E68217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10"/>
          <a:srcRect l="47529" t="18259" r="41262" b="68965"/>
          <a:stretch/>
        </p:blipFill>
        <p:spPr>
          <a:xfrm flipH="1">
            <a:off x="3954503" y="5525978"/>
            <a:ext cx="329041" cy="210962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5F83D9C-DF23-4EA1-94EB-FC6500DD608D}"/>
              </a:ext>
            </a:extLst>
          </p:cNvPr>
          <p:cNvGrpSpPr/>
          <p:nvPr/>
        </p:nvGrpSpPr>
        <p:grpSpPr>
          <a:xfrm rot="2794371">
            <a:off x="2494592" y="5462799"/>
            <a:ext cx="401396" cy="289193"/>
            <a:chOff x="-7741401" y="-3203060"/>
            <a:chExt cx="2344239" cy="1688952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3AAF295-90A2-4498-AED4-45F014E1AEF3}"/>
                </a:ext>
              </a:extLst>
            </p:cNvPr>
            <p:cNvSpPr/>
            <p:nvPr/>
          </p:nvSpPr>
          <p:spPr>
            <a:xfrm>
              <a:off x="-7581900" y="-3048000"/>
              <a:ext cx="2184738" cy="1333500"/>
            </a:xfrm>
            <a:custGeom>
              <a:avLst/>
              <a:gdLst>
                <a:gd name="connsiteX0" fmla="*/ 571500 w 2184738"/>
                <a:gd name="connsiteY0" fmla="*/ 0 h 1333500"/>
                <a:gd name="connsiteX1" fmla="*/ 2171700 w 2184738"/>
                <a:gd name="connsiteY1" fmla="*/ 876300 h 1333500"/>
                <a:gd name="connsiteX2" fmla="*/ 1371600 w 2184738"/>
                <a:gd name="connsiteY2" fmla="*/ 1066800 h 1333500"/>
                <a:gd name="connsiteX3" fmla="*/ 1371600 w 2184738"/>
                <a:gd name="connsiteY3" fmla="*/ 1066800 h 1333500"/>
                <a:gd name="connsiteX4" fmla="*/ 0 w 2184738"/>
                <a:gd name="connsiteY4" fmla="*/ 1333500 h 1333500"/>
                <a:gd name="connsiteX5" fmla="*/ 0 w 2184738"/>
                <a:gd name="connsiteY5" fmla="*/ 133350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4738" h="1333500">
                  <a:moveTo>
                    <a:pt x="571500" y="0"/>
                  </a:moveTo>
                  <a:cubicBezTo>
                    <a:pt x="1304925" y="349250"/>
                    <a:pt x="2038350" y="698500"/>
                    <a:pt x="2171700" y="876300"/>
                  </a:cubicBezTo>
                  <a:cubicBezTo>
                    <a:pt x="2305050" y="1054100"/>
                    <a:pt x="1371600" y="1066800"/>
                    <a:pt x="1371600" y="1066800"/>
                  </a:cubicBezTo>
                  <a:lnTo>
                    <a:pt x="1371600" y="1066800"/>
                  </a:lnTo>
                  <a:lnTo>
                    <a:pt x="0" y="1333500"/>
                  </a:lnTo>
                  <a:lnTo>
                    <a:pt x="0" y="13335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4DF47DE-3AA2-47F2-865C-8C8D2AA2382B}"/>
                </a:ext>
              </a:extLst>
            </p:cNvPr>
            <p:cNvSpPr/>
            <p:nvPr/>
          </p:nvSpPr>
          <p:spPr>
            <a:xfrm>
              <a:off x="-7741401" y="-1870694"/>
              <a:ext cx="356586" cy="35658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58AF029-9ED4-468A-BC78-AECF817D1A31}"/>
                </a:ext>
              </a:extLst>
            </p:cNvPr>
            <p:cNvSpPr/>
            <p:nvPr/>
          </p:nvSpPr>
          <p:spPr>
            <a:xfrm>
              <a:off x="-7214299" y="-3203060"/>
              <a:ext cx="356586" cy="35658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42" name="AIVoiceGenerator_com_11-12-2024T16_18_43_ D">
            <a:hlinkClick r:id="" action="ppaction://media"/>
            <a:extLst>
              <a:ext uri="{FF2B5EF4-FFF2-40B4-BE49-F238E27FC236}">
                <a16:creationId xmlns:a16="http://schemas.microsoft.com/office/drawing/2014/main" id="{01376679-8DED-45E0-88CC-52BC12A3A6D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751005" y="5408250"/>
            <a:ext cx="609600" cy="609600"/>
          </a:xfrm>
          <a:prstGeom prst="rect">
            <a:avLst/>
          </a:prstGeom>
        </p:spPr>
      </p:pic>
      <p:pic>
        <p:nvPicPr>
          <p:cNvPr id="143" name="audience-laughing-6323">
            <a:hlinkClick r:id="" action="ppaction://media"/>
            <a:extLst>
              <a:ext uri="{FF2B5EF4-FFF2-40B4-BE49-F238E27FC236}">
                <a16:creationId xmlns:a16="http://schemas.microsoft.com/office/drawing/2014/main" id="{0E1203A9-DFC5-432A-BC4A-36278B6F1D19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>
                  <p14:trim end="93240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939802" y="1621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3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712" fill="hold"/>
                                        <p:tgtEl>
                                          <p:spTgt spid="1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12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000" fill="hold"/>
                                        <p:tgtEl>
                                          <p:spTgt spid="1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37"/>
                </p:tgtEl>
              </p:cMediaNode>
            </p:vide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2"/>
                </p:tgtEl>
              </p:cMediaNode>
            </p:audio>
            <p:audio>
              <p:cMediaNode vol="2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A6B1A7B-1B2F-4CA9-A8ED-AAE3D8F566AD}"/>
              </a:ext>
            </a:extLst>
          </p:cNvPr>
          <p:cNvGrpSpPr/>
          <p:nvPr/>
        </p:nvGrpSpPr>
        <p:grpSpPr>
          <a:xfrm>
            <a:off x="-749449" y="3396399"/>
            <a:ext cx="7618199" cy="8856999"/>
            <a:chOff x="3130849" y="4454082"/>
            <a:chExt cx="6057339" cy="2492588"/>
          </a:xfrm>
          <a:solidFill>
            <a:sysClr val="window" lastClr="FFFFFF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4C5501-7348-47C8-AA32-E2BB9BD4D63C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B8FEA9-5D19-407C-92DA-A6E57AE8FBA3}"/>
                </a:ext>
              </a:extLst>
            </p:cNvPr>
            <p:cNvSpPr/>
            <p:nvPr/>
          </p:nvSpPr>
          <p:spPr>
            <a:xfrm>
              <a:off x="4138733" y="4968102"/>
              <a:ext cx="4253520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745D1DA-DD31-430C-B668-FD8FD34A0E8E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C260501-9A8F-45E6-A09D-833D9F942170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5793AFB-7A0A-4E19-98A6-F5C889EE4A7D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9" name="Rectangle 1">
            <a:extLst>
              <a:ext uri="{FF2B5EF4-FFF2-40B4-BE49-F238E27FC236}">
                <a16:creationId xmlns:a16="http://schemas.microsoft.com/office/drawing/2014/main" id="{377F84E4-B1D0-477C-8043-BEFF052FF869}"/>
              </a:ext>
            </a:extLst>
          </p:cNvPr>
          <p:cNvSpPr/>
          <p:nvPr/>
        </p:nvSpPr>
        <p:spPr>
          <a:xfrm>
            <a:off x="2655945" y="0"/>
            <a:ext cx="1725555" cy="3416759"/>
          </a:xfrm>
          <a:custGeom>
            <a:avLst/>
            <a:gdLst>
              <a:gd name="connsiteX0" fmla="*/ 0 w 2168921"/>
              <a:gd name="connsiteY0" fmla="*/ 0 h 4487002"/>
              <a:gd name="connsiteX1" fmla="*/ 2168921 w 2168921"/>
              <a:gd name="connsiteY1" fmla="*/ 0 h 4487002"/>
              <a:gd name="connsiteX2" fmla="*/ 2168921 w 2168921"/>
              <a:gd name="connsiteY2" fmla="*/ 4487002 h 4487002"/>
              <a:gd name="connsiteX3" fmla="*/ 0 w 2168921"/>
              <a:gd name="connsiteY3" fmla="*/ 4487002 h 4487002"/>
              <a:gd name="connsiteX4" fmla="*/ 0 w 2168921"/>
              <a:gd name="connsiteY4" fmla="*/ 0 h 4487002"/>
              <a:gd name="connsiteX0" fmla="*/ 15240 w 2184161"/>
              <a:gd name="connsiteY0" fmla="*/ 0 h 4487002"/>
              <a:gd name="connsiteX1" fmla="*/ 2184161 w 2184161"/>
              <a:gd name="connsiteY1" fmla="*/ 0 h 4487002"/>
              <a:gd name="connsiteX2" fmla="*/ 2184161 w 2184161"/>
              <a:gd name="connsiteY2" fmla="*/ 4487002 h 4487002"/>
              <a:gd name="connsiteX3" fmla="*/ 0 w 2184161"/>
              <a:gd name="connsiteY3" fmla="*/ 4487002 h 4487002"/>
              <a:gd name="connsiteX4" fmla="*/ 15240 w 2184161"/>
              <a:gd name="connsiteY4" fmla="*/ 0 h 448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161" h="4487002">
                <a:moveTo>
                  <a:pt x="15240" y="0"/>
                </a:moveTo>
                <a:lnTo>
                  <a:pt x="2184161" y="0"/>
                </a:lnTo>
                <a:lnTo>
                  <a:pt x="2184161" y="4487002"/>
                </a:lnTo>
                <a:lnTo>
                  <a:pt x="0" y="4487002"/>
                </a:lnTo>
                <a:lnTo>
                  <a:pt x="15240" y="0"/>
                </a:lnTo>
                <a:close/>
              </a:path>
            </a:pathLst>
          </a:custGeom>
          <a:solidFill>
            <a:srgbClr val="EEE8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2">
            <a:extLst>
              <a:ext uri="{FF2B5EF4-FFF2-40B4-BE49-F238E27FC236}">
                <a16:creationId xmlns:a16="http://schemas.microsoft.com/office/drawing/2014/main" id="{17D9F514-32AF-476C-ABCE-DCFB8A07D0A4}"/>
              </a:ext>
            </a:extLst>
          </p:cNvPr>
          <p:cNvSpPr/>
          <p:nvPr/>
        </p:nvSpPr>
        <p:spPr>
          <a:xfrm flipH="1">
            <a:off x="4293881" y="-984141"/>
            <a:ext cx="5342110" cy="13275215"/>
          </a:xfrm>
          <a:custGeom>
            <a:avLst/>
            <a:gdLst>
              <a:gd name="connsiteX0" fmla="*/ 0 w 1364974"/>
              <a:gd name="connsiteY0" fmla="*/ 0 h 6327913"/>
              <a:gd name="connsiteX1" fmla="*/ 1364974 w 1364974"/>
              <a:gd name="connsiteY1" fmla="*/ 0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145773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41165"/>
              <a:gd name="connsiteX1" fmla="*/ 1338470 w 1364974"/>
              <a:gd name="connsiteY1" fmla="*/ 1060174 h 6341165"/>
              <a:gd name="connsiteX2" fmla="*/ 1364974 w 1364974"/>
              <a:gd name="connsiteY2" fmla="*/ 5042452 h 6341165"/>
              <a:gd name="connsiteX3" fmla="*/ 172277 w 1364974"/>
              <a:gd name="connsiteY3" fmla="*/ 6341165 h 6341165"/>
              <a:gd name="connsiteX4" fmla="*/ 0 w 1364974"/>
              <a:gd name="connsiteY4" fmla="*/ 0 h 6341165"/>
              <a:gd name="connsiteX0" fmla="*/ 0 w 1364974"/>
              <a:gd name="connsiteY0" fmla="*/ 0 h 6420678"/>
              <a:gd name="connsiteX1" fmla="*/ 1338470 w 1364974"/>
              <a:gd name="connsiteY1" fmla="*/ 1060174 h 6420678"/>
              <a:gd name="connsiteX2" fmla="*/ 1364974 w 1364974"/>
              <a:gd name="connsiteY2" fmla="*/ 5042452 h 6420678"/>
              <a:gd name="connsiteX3" fmla="*/ 26503 w 1364974"/>
              <a:gd name="connsiteY3" fmla="*/ 6420678 h 6420678"/>
              <a:gd name="connsiteX4" fmla="*/ 0 w 1364974"/>
              <a:gd name="connsiteY4" fmla="*/ 0 h 6420678"/>
              <a:gd name="connsiteX0" fmla="*/ 0 w 1364974"/>
              <a:gd name="connsiteY0" fmla="*/ 0 h 6473687"/>
              <a:gd name="connsiteX1" fmla="*/ 1338470 w 1364974"/>
              <a:gd name="connsiteY1" fmla="*/ 1060174 h 6473687"/>
              <a:gd name="connsiteX2" fmla="*/ 1364974 w 1364974"/>
              <a:gd name="connsiteY2" fmla="*/ 5042452 h 6473687"/>
              <a:gd name="connsiteX3" fmla="*/ 53007 w 1364974"/>
              <a:gd name="connsiteY3" fmla="*/ 6473687 h 6473687"/>
              <a:gd name="connsiteX4" fmla="*/ 0 w 1364974"/>
              <a:gd name="connsiteY4" fmla="*/ 0 h 6473687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79511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39755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677048"/>
              <a:gd name="connsiteX1" fmla="*/ 1338470 w 1364974"/>
              <a:gd name="connsiteY1" fmla="*/ 1060174 h 6677048"/>
              <a:gd name="connsiteX2" fmla="*/ 1364974 w 1364974"/>
              <a:gd name="connsiteY2" fmla="*/ 5042452 h 6677048"/>
              <a:gd name="connsiteX3" fmla="*/ 39755 w 1364974"/>
              <a:gd name="connsiteY3" fmla="*/ 6677048 h 6677048"/>
              <a:gd name="connsiteX4" fmla="*/ 0 w 1364974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1364974 w 3155715"/>
              <a:gd name="connsiteY2" fmla="*/ 5042452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3124831 w 3155715"/>
              <a:gd name="connsiteY2" fmla="*/ 4222665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3046143 w 6201858"/>
              <a:gd name="connsiteY0" fmla="*/ 96981 h 6893030"/>
              <a:gd name="connsiteX1" fmla="*/ 6201858 w 6201858"/>
              <a:gd name="connsiteY1" fmla="*/ 231589 h 6893030"/>
              <a:gd name="connsiteX2" fmla="*/ 6170974 w 6201858"/>
              <a:gd name="connsiteY2" fmla="*/ 4319646 h 6893030"/>
              <a:gd name="connsiteX3" fmla="*/ 3698022 w 6201858"/>
              <a:gd name="connsiteY3" fmla="*/ 6893030 h 6893030"/>
              <a:gd name="connsiteX4" fmla="*/ 3254 w 6201858"/>
              <a:gd name="connsiteY4" fmla="*/ 625876 h 6893030"/>
              <a:gd name="connsiteX5" fmla="*/ 3046143 w 6201858"/>
              <a:gd name="connsiteY5" fmla="*/ 96981 h 6893030"/>
              <a:gd name="connsiteX0" fmla="*/ 3400420 w 6556135"/>
              <a:gd name="connsiteY0" fmla="*/ 96981 h 7151344"/>
              <a:gd name="connsiteX1" fmla="*/ 6556135 w 6556135"/>
              <a:gd name="connsiteY1" fmla="*/ 231589 h 7151344"/>
              <a:gd name="connsiteX2" fmla="*/ 6525251 w 6556135"/>
              <a:gd name="connsiteY2" fmla="*/ 4319646 h 7151344"/>
              <a:gd name="connsiteX3" fmla="*/ 4052299 w 6556135"/>
              <a:gd name="connsiteY3" fmla="*/ 6893030 h 7151344"/>
              <a:gd name="connsiteX4" fmla="*/ 242759 w 6556135"/>
              <a:gd name="connsiteY4" fmla="*/ 6377609 h 7151344"/>
              <a:gd name="connsiteX5" fmla="*/ 357531 w 6556135"/>
              <a:gd name="connsiteY5" fmla="*/ 625876 h 7151344"/>
              <a:gd name="connsiteX6" fmla="*/ 3400420 w 6556135"/>
              <a:gd name="connsiteY6" fmla="*/ 96981 h 7151344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525251 w 6556135"/>
              <a:gd name="connsiteY2" fmla="*/ 491022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489052 w 6556135"/>
              <a:gd name="connsiteY2" fmla="*/ 387218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6135" h="11679424">
                <a:moveTo>
                  <a:pt x="3381291" y="0"/>
                </a:moveTo>
                <a:lnTo>
                  <a:pt x="6556135" y="822171"/>
                </a:lnTo>
                <a:lnTo>
                  <a:pt x="6489052" y="3872188"/>
                </a:lnTo>
                <a:cubicBezTo>
                  <a:pt x="5773335" y="5145200"/>
                  <a:pt x="4188814" y="10803930"/>
                  <a:pt x="3364497" y="11661725"/>
                </a:cubicBezTo>
                <a:cubicBezTo>
                  <a:pt x="2865776" y="11976070"/>
                  <a:pt x="858554" y="8012717"/>
                  <a:pt x="242759" y="6968191"/>
                </a:cubicBezTo>
                <a:cubicBezTo>
                  <a:pt x="-373036" y="5923665"/>
                  <a:pt x="379615" y="2234581"/>
                  <a:pt x="357531" y="1216458"/>
                </a:cubicBezTo>
                <a:cubicBezTo>
                  <a:pt x="248885" y="83783"/>
                  <a:pt x="2874234" y="184716"/>
                  <a:pt x="3381291" y="0"/>
                </a:cubicBezTo>
                <a:close/>
              </a:path>
            </a:pathLst>
          </a:cu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2">
            <a:extLst>
              <a:ext uri="{FF2B5EF4-FFF2-40B4-BE49-F238E27FC236}">
                <a16:creationId xmlns:a16="http://schemas.microsoft.com/office/drawing/2014/main" id="{D2F584FA-9C4A-4D3B-B234-BD7D39074A81}"/>
              </a:ext>
            </a:extLst>
          </p:cNvPr>
          <p:cNvSpPr/>
          <p:nvPr/>
        </p:nvSpPr>
        <p:spPr>
          <a:xfrm>
            <a:off x="-2678595" y="-984141"/>
            <a:ext cx="5342110" cy="13275215"/>
          </a:xfrm>
          <a:custGeom>
            <a:avLst/>
            <a:gdLst>
              <a:gd name="connsiteX0" fmla="*/ 0 w 1364974"/>
              <a:gd name="connsiteY0" fmla="*/ 0 h 6327913"/>
              <a:gd name="connsiteX1" fmla="*/ 1364974 w 1364974"/>
              <a:gd name="connsiteY1" fmla="*/ 0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145773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41165"/>
              <a:gd name="connsiteX1" fmla="*/ 1338470 w 1364974"/>
              <a:gd name="connsiteY1" fmla="*/ 1060174 h 6341165"/>
              <a:gd name="connsiteX2" fmla="*/ 1364974 w 1364974"/>
              <a:gd name="connsiteY2" fmla="*/ 5042452 h 6341165"/>
              <a:gd name="connsiteX3" fmla="*/ 172277 w 1364974"/>
              <a:gd name="connsiteY3" fmla="*/ 6341165 h 6341165"/>
              <a:gd name="connsiteX4" fmla="*/ 0 w 1364974"/>
              <a:gd name="connsiteY4" fmla="*/ 0 h 6341165"/>
              <a:gd name="connsiteX0" fmla="*/ 0 w 1364974"/>
              <a:gd name="connsiteY0" fmla="*/ 0 h 6420678"/>
              <a:gd name="connsiteX1" fmla="*/ 1338470 w 1364974"/>
              <a:gd name="connsiteY1" fmla="*/ 1060174 h 6420678"/>
              <a:gd name="connsiteX2" fmla="*/ 1364974 w 1364974"/>
              <a:gd name="connsiteY2" fmla="*/ 5042452 h 6420678"/>
              <a:gd name="connsiteX3" fmla="*/ 26503 w 1364974"/>
              <a:gd name="connsiteY3" fmla="*/ 6420678 h 6420678"/>
              <a:gd name="connsiteX4" fmla="*/ 0 w 1364974"/>
              <a:gd name="connsiteY4" fmla="*/ 0 h 6420678"/>
              <a:gd name="connsiteX0" fmla="*/ 0 w 1364974"/>
              <a:gd name="connsiteY0" fmla="*/ 0 h 6473687"/>
              <a:gd name="connsiteX1" fmla="*/ 1338470 w 1364974"/>
              <a:gd name="connsiteY1" fmla="*/ 1060174 h 6473687"/>
              <a:gd name="connsiteX2" fmla="*/ 1364974 w 1364974"/>
              <a:gd name="connsiteY2" fmla="*/ 5042452 h 6473687"/>
              <a:gd name="connsiteX3" fmla="*/ 53007 w 1364974"/>
              <a:gd name="connsiteY3" fmla="*/ 6473687 h 6473687"/>
              <a:gd name="connsiteX4" fmla="*/ 0 w 1364974"/>
              <a:gd name="connsiteY4" fmla="*/ 0 h 6473687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79511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39755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677048"/>
              <a:gd name="connsiteX1" fmla="*/ 1338470 w 1364974"/>
              <a:gd name="connsiteY1" fmla="*/ 1060174 h 6677048"/>
              <a:gd name="connsiteX2" fmla="*/ 1364974 w 1364974"/>
              <a:gd name="connsiteY2" fmla="*/ 5042452 h 6677048"/>
              <a:gd name="connsiteX3" fmla="*/ 39755 w 1364974"/>
              <a:gd name="connsiteY3" fmla="*/ 6677048 h 6677048"/>
              <a:gd name="connsiteX4" fmla="*/ 0 w 1364974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1364974 w 3155715"/>
              <a:gd name="connsiteY2" fmla="*/ 5042452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3124831 w 3155715"/>
              <a:gd name="connsiteY2" fmla="*/ 4222665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3046143 w 6201858"/>
              <a:gd name="connsiteY0" fmla="*/ 96981 h 6893030"/>
              <a:gd name="connsiteX1" fmla="*/ 6201858 w 6201858"/>
              <a:gd name="connsiteY1" fmla="*/ 231589 h 6893030"/>
              <a:gd name="connsiteX2" fmla="*/ 6170974 w 6201858"/>
              <a:gd name="connsiteY2" fmla="*/ 4319646 h 6893030"/>
              <a:gd name="connsiteX3" fmla="*/ 3698022 w 6201858"/>
              <a:gd name="connsiteY3" fmla="*/ 6893030 h 6893030"/>
              <a:gd name="connsiteX4" fmla="*/ 3254 w 6201858"/>
              <a:gd name="connsiteY4" fmla="*/ 625876 h 6893030"/>
              <a:gd name="connsiteX5" fmla="*/ 3046143 w 6201858"/>
              <a:gd name="connsiteY5" fmla="*/ 96981 h 6893030"/>
              <a:gd name="connsiteX0" fmla="*/ 3400420 w 6556135"/>
              <a:gd name="connsiteY0" fmla="*/ 96981 h 7151344"/>
              <a:gd name="connsiteX1" fmla="*/ 6556135 w 6556135"/>
              <a:gd name="connsiteY1" fmla="*/ 231589 h 7151344"/>
              <a:gd name="connsiteX2" fmla="*/ 6525251 w 6556135"/>
              <a:gd name="connsiteY2" fmla="*/ 4319646 h 7151344"/>
              <a:gd name="connsiteX3" fmla="*/ 4052299 w 6556135"/>
              <a:gd name="connsiteY3" fmla="*/ 6893030 h 7151344"/>
              <a:gd name="connsiteX4" fmla="*/ 242759 w 6556135"/>
              <a:gd name="connsiteY4" fmla="*/ 6377609 h 7151344"/>
              <a:gd name="connsiteX5" fmla="*/ 357531 w 6556135"/>
              <a:gd name="connsiteY5" fmla="*/ 625876 h 7151344"/>
              <a:gd name="connsiteX6" fmla="*/ 3400420 w 6556135"/>
              <a:gd name="connsiteY6" fmla="*/ 96981 h 7151344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525251 w 6556135"/>
              <a:gd name="connsiteY2" fmla="*/ 491022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489052 w 6556135"/>
              <a:gd name="connsiteY2" fmla="*/ 387218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6135" h="11679424">
                <a:moveTo>
                  <a:pt x="3381291" y="0"/>
                </a:moveTo>
                <a:lnTo>
                  <a:pt x="6556135" y="822171"/>
                </a:lnTo>
                <a:lnTo>
                  <a:pt x="6489052" y="3872188"/>
                </a:lnTo>
                <a:cubicBezTo>
                  <a:pt x="5664735" y="4729983"/>
                  <a:pt x="4188814" y="10803930"/>
                  <a:pt x="3364497" y="11661725"/>
                </a:cubicBezTo>
                <a:cubicBezTo>
                  <a:pt x="2865776" y="11976070"/>
                  <a:pt x="858554" y="8012717"/>
                  <a:pt x="242759" y="6968191"/>
                </a:cubicBezTo>
                <a:cubicBezTo>
                  <a:pt x="-373036" y="5923665"/>
                  <a:pt x="379615" y="2234581"/>
                  <a:pt x="357531" y="1216458"/>
                </a:cubicBezTo>
                <a:cubicBezTo>
                  <a:pt x="248885" y="83783"/>
                  <a:pt x="2874234" y="184716"/>
                  <a:pt x="338129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89F47CA-DAC1-4663-8D0D-6BC6B6C58CD0}"/>
              </a:ext>
            </a:extLst>
          </p:cNvPr>
          <p:cNvGrpSpPr/>
          <p:nvPr/>
        </p:nvGrpSpPr>
        <p:grpSpPr>
          <a:xfrm rot="503397">
            <a:off x="1523840" y="4057883"/>
            <a:ext cx="338068" cy="152894"/>
            <a:chOff x="5141109" y="-839439"/>
            <a:chExt cx="857604" cy="37870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D92D824-B54B-40D1-A0E3-384CC26F1BA0}"/>
                </a:ext>
              </a:extLst>
            </p:cNvPr>
            <p:cNvSpPr/>
            <p:nvPr/>
          </p:nvSpPr>
          <p:spPr>
            <a:xfrm>
              <a:off x="5642323" y="-839439"/>
              <a:ext cx="356390" cy="356390"/>
            </a:xfrm>
            <a:prstGeom prst="ellips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CB9EDCC-752E-476F-A25E-A5EEE1F178FE}"/>
                </a:ext>
              </a:extLst>
            </p:cNvPr>
            <p:cNvSpPr/>
            <p:nvPr/>
          </p:nvSpPr>
          <p:spPr>
            <a:xfrm rot="20871652">
              <a:off x="5141109" y="-596750"/>
              <a:ext cx="509996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7623BA57-0486-457F-AD21-7D66689FA9E0}"/>
                </a:ext>
              </a:extLst>
            </p:cNvPr>
            <p:cNvSpPr/>
            <p:nvPr/>
          </p:nvSpPr>
          <p:spPr>
            <a:xfrm>
              <a:off x="5208320" y="-5437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2784C458-73F4-4F4F-8D55-8F77EFA3DA93}"/>
                </a:ext>
              </a:extLst>
            </p:cNvPr>
            <p:cNvSpPr/>
            <p:nvPr/>
          </p:nvSpPr>
          <p:spPr>
            <a:xfrm>
              <a:off x="5305829" y="-5642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15702B1-E13E-4DD1-8D19-3D6EE0CDD289}"/>
              </a:ext>
            </a:extLst>
          </p:cNvPr>
          <p:cNvGrpSpPr/>
          <p:nvPr/>
        </p:nvGrpSpPr>
        <p:grpSpPr>
          <a:xfrm>
            <a:off x="967880" y="1000485"/>
            <a:ext cx="1035692" cy="5454383"/>
            <a:chOff x="2769703" y="530090"/>
            <a:chExt cx="1364974" cy="7188521"/>
          </a:xfrm>
        </p:grpSpPr>
        <p:sp>
          <p:nvSpPr>
            <p:cNvPr id="170" name="Rectangle 2">
              <a:extLst>
                <a:ext uri="{FF2B5EF4-FFF2-40B4-BE49-F238E27FC236}">
                  <a16:creationId xmlns:a16="http://schemas.microsoft.com/office/drawing/2014/main" id="{E74B8B85-6C46-43DA-B462-1EBB81B70D43}"/>
                </a:ext>
              </a:extLst>
            </p:cNvPr>
            <p:cNvSpPr/>
            <p:nvPr/>
          </p:nvSpPr>
          <p:spPr>
            <a:xfrm>
              <a:off x="2769703" y="530090"/>
              <a:ext cx="1364974" cy="718852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364974"/>
                <a:gd name="connsiteY0" fmla="*/ 0 h 7704449"/>
                <a:gd name="connsiteX1" fmla="*/ 1338470 w 1364974"/>
                <a:gd name="connsiteY1" fmla="*/ 1060174 h 7704449"/>
                <a:gd name="connsiteX2" fmla="*/ 1364974 w 1364974"/>
                <a:gd name="connsiteY2" fmla="*/ 5042452 h 7704449"/>
                <a:gd name="connsiteX3" fmla="*/ 491675 w 1364974"/>
                <a:gd name="connsiteY3" fmla="*/ 7704449 h 7704449"/>
                <a:gd name="connsiteX4" fmla="*/ 0 w 1364974"/>
                <a:gd name="connsiteY4" fmla="*/ 0 h 7704449"/>
                <a:gd name="connsiteX0" fmla="*/ 0 w 1364974"/>
                <a:gd name="connsiteY0" fmla="*/ 0 h 7379105"/>
                <a:gd name="connsiteX1" fmla="*/ 1338470 w 1364974"/>
                <a:gd name="connsiteY1" fmla="*/ 1060174 h 7379105"/>
                <a:gd name="connsiteX2" fmla="*/ 1364974 w 1364974"/>
                <a:gd name="connsiteY2" fmla="*/ 5042452 h 7379105"/>
                <a:gd name="connsiteX3" fmla="*/ 659053 w 1364974"/>
                <a:gd name="connsiteY3" fmla="*/ 7379105 h 7379105"/>
                <a:gd name="connsiteX4" fmla="*/ 0 w 1364974"/>
                <a:gd name="connsiteY4" fmla="*/ 0 h 7379105"/>
                <a:gd name="connsiteX0" fmla="*/ 0 w 1364974"/>
                <a:gd name="connsiteY0" fmla="*/ 0 h 7430475"/>
                <a:gd name="connsiteX1" fmla="*/ 1338470 w 1364974"/>
                <a:gd name="connsiteY1" fmla="*/ 1060174 h 7430475"/>
                <a:gd name="connsiteX2" fmla="*/ 1364974 w 1364974"/>
                <a:gd name="connsiteY2" fmla="*/ 5042452 h 7430475"/>
                <a:gd name="connsiteX3" fmla="*/ 592102 w 1364974"/>
                <a:gd name="connsiteY3" fmla="*/ 7430475 h 7430475"/>
                <a:gd name="connsiteX4" fmla="*/ 0 w 1364974"/>
                <a:gd name="connsiteY4" fmla="*/ 0 h 7430475"/>
                <a:gd name="connsiteX0" fmla="*/ 0 w 1364974"/>
                <a:gd name="connsiteY0" fmla="*/ 0 h 7224995"/>
                <a:gd name="connsiteX1" fmla="*/ 1338470 w 1364974"/>
                <a:gd name="connsiteY1" fmla="*/ 1060174 h 7224995"/>
                <a:gd name="connsiteX2" fmla="*/ 1364974 w 1364974"/>
                <a:gd name="connsiteY2" fmla="*/ 5042452 h 7224995"/>
                <a:gd name="connsiteX3" fmla="*/ 441462 w 1364974"/>
                <a:gd name="connsiteY3" fmla="*/ 7224995 h 7224995"/>
                <a:gd name="connsiteX4" fmla="*/ 0 w 1364974"/>
                <a:gd name="connsiteY4" fmla="*/ 0 h 722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974" h="7224995">
                  <a:moveTo>
                    <a:pt x="0" y="0"/>
                  </a:moveTo>
                  <a:lnTo>
                    <a:pt x="1338470" y="1060174"/>
                  </a:lnTo>
                  <a:lnTo>
                    <a:pt x="1364974" y="5042452"/>
                  </a:lnTo>
                  <a:lnTo>
                    <a:pt x="441462" y="722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ectangle 2">
              <a:extLst>
                <a:ext uri="{FF2B5EF4-FFF2-40B4-BE49-F238E27FC236}">
                  <a16:creationId xmlns:a16="http://schemas.microsoft.com/office/drawing/2014/main" id="{C75EB1CD-2975-42D8-8D29-E4A6A110239D}"/>
                </a:ext>
              </a:extLst>
            </p:cNvPr>
            <p:cNvSpPr/>
            <p:nvPr/>
          </p:nvSpPr>
          <p:spPr>
            <a:xfrm>
              <a:off x="3114262" y="1152939"/>
              <a:ext cx="914736" cy="548564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364974 w 1430698"/>
                <a:gd name="connsiteY2" fmla="*/ 5042452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401865 w 1430698"/>
                <a:gd name="connsiteY2" fmla="*/ 5333814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385686"/>
                <a:gd name="connsiteX1" fmla="*/ 1430698 w 1430698"/>
                <a:gd name="connsiteY1" fmla="*/ 882120 h 6385686"/>
                <a:gd name="connsiteX2" fmla="*/ 1401865 w 1430698"/>
                <a:gd name="connsiteY2" fmla="*/ 5333814 h 6385686"/>
                <a:gd name="connsiteX3" fmla="*/ 21310 w 1430698"/>
                <a:gd name="connsiteY3" fmla="*/ 6385686 h 6385686"/>
                <a:gd name="connsiteX4" fmla="*/ 0 w 1430698"/>
                <a:gd name="connsiteY4" fmla="*/ 0 h 6385686"/>
                <a:gd name="connsiteX0" fmla="*/ 0 w 1430698"/>
                <a:gd name="connsiteY0" fmla="*/ 0 h 7124820"/>
                <a:gd name="connsiteX1" fmla="*/ 1430698 w 1430698"/>
                <a:gd name="connsiteY1" fmla="*/ 882120 h 7124820"/>
                <a:gd name="connsiteX2" fmla="*/ 1401865 w 1430698"/>
                <a:gd name="connsiteY2" fmla="*/ 5333814 h 7124820"/>
                <a:gd name="connsiteX3" fmla="*/ 501294 w 1430698"/>
                <a:gd name="connsiteY3" fmla="*/ 7124820 h 7124820"/>
                <a:gd name="connsiteX4" fmla="*/ 0 w 1430698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37" h="7124820">
                  <a:moveTo>
                    <a:pt x="0" y="0"/>
                  </a:moveTo>
                  <a:lnTo>
                    <a:pt x="1430698" y="882120"/>
                  </a:lnTo>
                  <a:lnTo>
                    <a:pt x="1543037" y="5442510"/>
                  </a:lnTo>
                  <a:cubicBezTo>
                    <a:pt x="1139321" y="6140962"/>
                    <a:pt x="820306" y="6752458"/>
                    <a:pt x="501294" y="7124820"/>
                  </a:cubicBezTo>
                  <a:cubicBezTo>
                    <a:pt x="494191" y="4996258"/>
                    <a:pt x="7103" y="2128562"/>
                    <a:pt x="0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F04C0FA1-E467-4937-B004-98C0447F47A0}"/>
                </a:ext>
              </a:extLst>
            </p:cNvPr>
            <p:cNvSpPr/>
            <p:nvPr/>
          </p:nvSpPr>
          <p:spPr>
            <a:xfrm>
              <a:off x="3278692" y="4477713"/>
              <a:ext cx="198783" cy="29486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0A7B2D7-952B-4EEC-8802-005A9C90D3BE}"/>
                </a:ext>
              </a:extLst>
            </p:cNvPr>
            <p:cNvSpPr/>
            <p:nvPr/>
          </p:nvSpPr>
          <p:spPr>
            <a:xfrm>
              <a:off x="3330223" y="4823047"/>
              <a:ext cx="87044" cy="184698"/>
            </a:xfrm>
            <a:custGeom>
              <a:avLst/>
              <a:gdLst>
                <a:gd name="connsiteX0" fmla="*/ 61850 w 192568"/>
                <a:gd name="connsiteY0" fmla="*/ 197643 h 512688"/>
                <a:gd name="connsiteX1" fmla="*/ 28577 w 192568"/>
                <a:gd name="connsiteY1" fmla="*/ 230916 h 512688"/>
                <a:gd name="connsiteX2" fmla="*/ 28577 w 192568"/>
                <a:gd name="connsiteY2" fmla="*/ 316391 h 512688"/>
                <a:gd name="connsiteX3" fmla="*/ 65330 w 192568"/>
                <a:gd name="connsiteY3" fmla="*/ 353144 h 512688"/>
                <a:gd name="connsiteX4" fmla="*/ 65329 w 192568"/>
                <a:gd name="connsiteY4" fmla="*/ 353145 h 512688"/>
                <a:gd name="connsiteX5" fmla="*/ 102082 w 192568"/>
                <a:gd name="connsiteY5" fmla="*/ 316392 h 512688"/>
                <a:gd name="connsiteX6" fmla="*/ 102082 w 192568"/>
                <a:gd name="connsiteY6" fmla="*/ 230916 h 512688"/>
                <a:gd name="connsiteX7" fmla="*/ 68809 w 192568"/>
                <a:gd name="connsiteY7" fmla="*/ 197643 h 512688"/>
                <a:gd name="connsiteX8" fmla="*/ 87168 w 192568"/>
                <a:gd name="connsiteY8" fmla="*/ 0 h 512688"/>
                <a:gd name="connsiteX9" fmla="*/ 105400 w 192568"/>
                <a:gd name="connsiteY9" fmla="*/ 0 h 512688"/>
                <a:gd name="connsiteX10" fmla="*/ 192568 w 192568"/>
                <a:gd name="connsiteY10" fmla="*/ 87168 h 512688"/>
                <a:gd name="connsiteX11" fmla="*/ 192568 w 192568"/>
                <a:gd name="connsiteY11" fmla="*/ 416404 h 512688"/>
                <a:gd name="connsiteX12" fmla="*/ 96284 w 192568"/>
                <a:gd name="connsiteY12" fmla="*/ 512688 h 512688"/>
                <a:gd name="connsiteX13" fmla="*/ 0 w 192568"/>
                <a:gd name="connsiteY13" fmla="*/ 416404 h 512688"/>
                <a:gd name="connsiteX14" fmla="*/ 0 w 192568"/>
                <a:gd name="connsiteY14" fmla="*/ 87168 h 512688"/>
                <a:gd name="connsiteX15" fmla="*/ 87168 w 192568"/>
                <a:gd name="connsiteY15" fmla="*/ 0 h 51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568" h="512688">
                  <a:moveTo>
                    <a:pt x="61850" y="197643"/>
                  </a:moveTo>
                  <a:cubicBezTo>
                    <a:pt x="43474" y="197643"/>
                    <a:pt x="28577" y="212540"/>
                    <a:pt x="28577" y="230916"/>
                  </a:cubicBezTo>
                  <a:lnTo>
                    <a:pt x="28577" y="316391"/>
                  </a:lnTo>
                  <a:cubicBezTo>
                    <a:pt x="28577" y="336689"/>
                    <a:pt x="45032" y="353144"/>
                    <a:pt x="65330" y="353144"/>
                  </a:cubicBezTo>
                  <a:lnTo>
                    <a:pt x="65329" y="353145"/>
                  </a:lnTo>
                  <a:cubicBezTo>
                    <a:pt x="85627" y="353145"/>
                    <a:pt x="102082" y="336690"/>
                    <a:pt x="102082" y="316392"/>
                  </a:cubicBezTo>
                  <a:lnTo>
                    <a:pt x="102082" y="230916"/>
                  </a:lnTo>
                  <a:cubicBezTo>
                    <a:pt x="102082" y="212540"/>
                    <a:pt x="87185" y="197643"/>
                    <a:pt x="68809" y="197643"/>
                  </a:cubicBezTo>
                  <a:close/>
                  <a:moveTo>
                    <a:pt x="87168" y="0"/>
                  </a:moveTo>
                  <a:lnTo>
                    <a:pt x="105400" y="0"/>
                  </a:lnTo>
                  <a:cubicBezTo>
                    <a:pt x="153542" y="0"/>
                    <a:pt x="192568" y="39026"/>
                    <a:pt x="192568" y="87168"/>
                  </a:cubicBezTo>
                  <a:lnTo>
                    <a:pt x="192568" y="416404"/>
                  </a:lnTo>
                  <a:cubicBezTo>
                    <a:pt x="192568" y="469580"/>
                    <a:pt x="149460" y="512688"/>
                    <a:pt x="96284" y="512688"/>
                  </a:cubicBezTo>
                  <a:cubicBezTo>
                    <a:pt x="43108" y="512688"/>
                    <a:pt x="0" y="469580"/>
                    <a:pt x="0" y="416404"/>
                  </a:cubicBezTo>
                  <a:lnTo>
                    <a:pt x="0" y="87168"/>
                  </a:lnTo>
                  <a:cubicBezTo>
                    <a:pt x="0" y="39026"/>
                    <a:pt x="39026" y="0"/>
                    <a:pt x="87168" y="0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0EF7CBF-ECB4-4F1D-A8EF-CBF62D7C7902}"/>
              </a:ext>
            </a:extLst>
          </p:cNvPr>
          <p:cNvGrpSpPr/>
          <p:nvPr/>
        </p:nvGrpSpPr>
        <p:grpSpPr>
          <a:xfrm>
            <a:off x="2015282" y="3865534"/>
            <a:ext cx="1308234" cy="1609139"/>
            <a:chOff x="4633053" y="3959929"/>
            <a:chExt cx="1308234" cy="1609139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E4E1AEDF-71E4-46A5-AB0F-F73CEDED22EF}"/>
                </a:ext>
              </a:extLst>
            </p:cNvPr>
            <p:cNvGrpSpPr/>
            <p:nvPr/>
          </p:nvGrpSpPr>
          <p:grpSpPr>
            <a:xfrm>
              <a:off x="4633053" y="3959929"/>
              <a:ext cx="1308234" cy="1609139"/>
              <a:chOff x="3966907" y="6327657"/>
              <a:chExt cx="2562042" cy="3151337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F9487E50-BADF-4B5A-BE65-8AAA0C4EA257}"/>
                  </a:ext>
                </a:extLst>
              </p:cNvPr>
              <p:cNvGrpSpPr/>
              <p:nvPr/>
            </p:nvGrpSpPr>
            <p:grpSpPr>
              <a:xfrm flipH="1">
                <a:off x="4194421" y="6342971"/>
                <a:ext cx="2334528" cy="3136023"/>
                <a:chOff x="-704602" y="7985701"/>
                <a:chExt cx="3011800" cy="4045817"/>
              </a:xfrm>
            </p:grpSpPr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02ABB69F-395D-4F95-8E29-246BBFAAA8C2}"/>
                    </a:ext>
                  </a:extLst>
                </p:cNvPr>
                <p:cNvSpPr/>
                <p:nvPr/>
              </p:nvSpPr>
              <p:spPr>
                <a:xfrm rot="20860252">
                  <a:off x="-704602" y="7985701"/>
                  <a:ext cx="2536874" cy="2261467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37080308-4F00-451D-BDD2-6D32C260D9EF}"/>
                    </a:ext>
                  </a:extLst>
                </p:cNvPr>
                <p:cNvGrpSpPr/>
                <p:nvPr/>
              </p:nvGrpSpPr>
              <p:grpSpPr>
                <a:xfrm>
                  <a:off x="-229676" y="8483998"/>
                  <a:ext cx="2536874" cy="3547520"/>
                  <a:chOff x="-229676" y="8483998"/>
                  <a:chExt cx="2536874" cy="3547520"/>
                </a:xfrm>
              </p:grpSpPr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E8A5A821-5C6A-443A-961E-51368A7297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366667" y="10597449"/>
                    <a:ext cx="0" cy="1247010"/>
                  </a:xfrm>
                  <a:prstGeom prst="line">
                    <a:avLst/>
                  </a:prstGeom>
                  <a:noFill/>
                  <a:ln w="571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4719CDA0-A428-4BE6-AF3D-6D750D364C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3414" y="10763399"/>
                    <a:ext cx="0" cy="1247009"/>
                  </a:xfrm>
                  <a:prstGeom prst="line">
                    <a:avLst/>
                  </a:prstGeom>
                  <a:noFill/>
                  <a:ln w="571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3B2A1FB7-8FCF-42F8-9665-325EAC1107FC}"/>
                      </a:ext>
                    </a:extLst>
                  </p:cNvPr>
                  <p:cNvSpPr/>
                  <p:nvPr/>
                </p:nvSpPr>
                <p:spPr>
                  <a:xfrm>
                    <a:off x="-229676" y="8483998"/>
                    <a:ext cx="2536874" cy="2447778"/>
                  </a:xfrm>
                  <a:prstGeom prst="ellipse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6" name="Rectangle: Top Corners Rounded 195">
                    <a:extLst>
                      <a:ext uri="{FF2B5EF4-FFF2-40B4-BE49-F238E27FC236}">
                        <a16:creationId xmlns:a16="http://schemas.microsoft.com/office/drawing/2014/main" id="{EB4AE32B-844D-4237-A296-CB9D4725C32F}"/>
                      </a:ext>
                    </a:extLst>
                  </p:cNvPr>
                  <p:cNvSpPr/>
                  <p:nvPr/>
                </p:nvSpPr>
                <p:spPr>
                  <a:xfrm>
                    <a:off x="898491" y="11831208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innerShdw blurRad="114300">
                      <a:prstClr val="black"/>
                    </a:inn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45720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7" name="Freeform: Shape 196">
                    <a:extLst>
                      <a:ext uri="{FF2B5EF4-FFF2-40B4-BE49-F238E27FC236}">
                        <a16:creationId xmlns:a16="http://schemas.microsoft.com/office/drawing/2014/main" id="{7E07271B-CC99-4835-8FE1-AEF8995C4422}"/>
                      </a:ext>
                    </a:extLst>
                  </p:cNvPr>
                  <p:cNvSpPr/>
                  <p:nvPr/>
                </p:nvSpPr>
                <p:spPr>
                  <a:xfrm rot="18375939">
                    <a:off x="1008627" y="9969220"/>
                    <a:ext cx="649909" cy="923976"/>
                  </a:xfrm>
                  <a:custGeom>
                    <a:avLst/>
                    <a:gdLst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  <a:gd name="connsiteX4" fmla="*/ 648793 w 649909"/>
                      <a:gd name="connsiteY4" fmla="*/ 923925 h 923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9909" h="923977">
                        <a:moveTo>
                          <a:pt x="115393" y="0"/>
                        </a:moveTo>
                        <a:cubicBezTo>
                          <a:pt x="35224" y="148431"/>
                          <a:pt x="-44945" y="296863"/>
                          <a:pt x="29668" y="438150"/>
                        </a:cubicBezTo>
                        <a:cubicBezTo>
                          <a:pt x="104280" y="579438"/>
                          <a:pt x="459881" y="766763"/>
                          <a:pt x="563068" y="847725"/>
                        </a:cubicBezTo>
                        <a:cubicBezTo>
                          <a:pt x="666255" y="928687"/>
                          <a:pt x="648793" y="923925"/>
                          <a:pt x="648793" y="923925"/>
                        </a:cubicBezTo>
                        <a:lnTo>
                          <a:pt x="648793" y="923925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8" name="Freeform: Shape 197">
                    <a:extLst>
                      <a:ext uri="{FF2B5EF4-FFF2-40B4-BE49-F238E27FC236}">
                        <a16:creationId xmlns:a16="http://schemas.microsoft.com/office/drawing/2014/main" id="{668A4899-F28E-4599-A193-57D4645D53B9}"/>
                      </a:ext>
                    </a:extLst>
                  </p:cNvPr>
                  <p:cNvSpPr/>
                  <p:nvPr/>
                </p:nvSpPr>
                <p:spPr>
                  <a:xfrm>
                    <a:off x="1648470" y="9623682"/>
                    <a:ext cx="184935" cy="190500"/>
                  </a:xfrm>
                  <a:custGeom>
                    <a:avLst/>
                    <a:gdLst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166688 w 209668"/>
                      <a:gd name="connsiteY5" fmla="*/ 52387 h 195262"/>
                      <a:gd name="connsiteX6" fmla="*/ 200025 w 209668"/>
                      <a:gd name="connsiteY6" fmla="*/ 61912 h 195262"/>
                      <a:gd name="connsiteX7" fmla="*/ 209550 w 209668"/>
                      <a:gd name="connsiteY7" fmla="*/ 76200 h 195262"/>
                      <a:gd name="connsiteX8" fmla="*/ 185738 w 209668"/>
                      <a:gd name="connsiteY8" fmla="*/ 157162 h 195262"/>
                      <a:gd name="connsiteX9" fmla="*/ 166688 w 209668"/>
                      <a:gd name="connsiteY9" fmla="*/ 166687 h 195262"/>
                      <a:gd name="connsiteX10" fmla="*/ 123825 w 209668"/>
                      <a:gd name="connsiteY10" fmla="*/ 185737 h 195262"/>
                      <a:gd name="connsiteX11" fmla="*/ 109538 w 209668"/>
                      <a:gd name="connsiteY11" fmla="*/ 190500 h 195262"/>
                      <a:gd name="connsiteX12" fmla="*/ 95250 w 209668"/>
                      <a:gd name="connsiteY12" fmla="*/ 195262 h 195262"/>
                      <a:gd name="connsiteX13" fmla="*/ 23813 w 209668"/>
                      <a:gd name="connsiteY13" fmla="*/ 190500 h 195262"/>
                      <a:gd name="connsiteX14" fmla="*/ 9525 w 209668"/>
                      <a:gd name="connsiteY14" fmla="*/ 185737 h 195262"/>
                      <a:gd name="connsiteX15" fmla="*/ 0 w 209668"/>
                      <a:gd name="connsiteY15" fmla="*/ 176212 h 195262"/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200025 w 209668"/>
                      <a:gd name="connsiteY5" fmla="*/ 61912 h 195262"/>
                      <a:gd name="connsiteX6" fmla="*/ 209550 w 209668"/>
                      <a:gd name="connsiteY6" fmla="*/ 76200 h 195262"/>
                      <a:gd name="connsiteX7" fmla="*/ 185738 w 209668"/>
                      <a:gd name="connsiteY7" fmla="*/ 157162 h 195262"/>
                      <a:gd name="connsiteX8" fmla="*/ 166688 w 209668"/>
                      <a:gd name="connsiteY8" fmla="*/ 166687 h 195262"/>
                      <a:gd name="connsiteX9" fmla="*/ 123825 w 209668"/>
                      <a:gd name="connsiteY9" fmla="*/ 185737 h 195262"/>
                      <a:gd name="connsiteX10" fmla="*/ 109538 w 209668"/>
                      <a:gd name="connsiteY10" fmla="*/ 190500 h 195262"/>
                      <a:gd name="connsiteX11" fmla="*/ 95250 w 209668"/>
                      <a:gd name="connsiteY11" fmla="*/ 195262 h 195262"/>
                      <a:gd name="connsiteX12" fmla="*/ 23813 w 209668"/>
                      <a:gd name="connsiteY12" fmla="*/ 190500 h 195262"/>
                      <a:gd name="connsiteX13" fmla="*/ 9525 w 209668"/>
                      <a:gd name="connsiteY13" fmla="*/ 185737 h 195262"/>
                      <a:gd name="connsiteX14" fmla="*/ 0 w 209668"/>
                      <a:gd name="connsiteY14" fmla="*/ 176212 h 195262"/>
                      <a:gd name="connsiteX0" fmla="*/ 33338 w 202730"/>
                      <a:gd name="connsiteY0" fmla="*/ 0 h 195262"/>
                      <a:gd name="connsiteX1" fmla="*/ 57150 w 202730"/>
                      <a:gd name="connsiteY1" fmla="*/ 14287 h 195262"/>
                      <a:gd name="connsiteX2" fmla="*/ 71438 w 202730"/>
                      <a:gd name="connsiteY2" fmla="*/ 23812 h 195262"/>
                      <a:gd name="connsiteX3" fmla="*/ 114300 w 202730"/>
                      <a:gd name="connsiteY3" fmla="*/ 33337 h 195262"/>
                      <a:gd name="connsiteX4" fmla="*/ 128588 w 202730"/>
                      <a:gd name="connsiteY4" fmla="*/ 42862 h 195262"/>
                      <a:gd name="connsiteX5" fmla="*/ 200025 w 202730"/>
                      <a:gd name="connsiteY5" fmla="*/ 61912 h 195262"/>
                      <a:gd name="connsiteX6" fmla="*/ 185738 w 202730"/>
                      <a:gd name="connsiteY6" fmla="*/ 157162 h 195262"/>
                      <a:gd name="connsiteX7" fmla="*/ 166688 w 202730"/>
                      <a:gd name="connsiteY7" fmla="*/ 166687 h 195262"/>
                      <a:gd name="connsiteX8" fmla="*/ 123825 w 202730"/>
                      <a:gd name="connsiteY8" fmla="*/ 185737 h 195262"/>
                      <a:gd name="connsiteX9" fmla="*/ 109538 w 202730"/>
                      <a:gd name="connsiteY9" fmla="*/ 190500 h 195262"/>
                      <a:gd name="connsiteX10" fmla="*/ 95250 w 202730"/>
                      <a:gd name="connsiteY10" fmla="*/ 195262 h 195262"/>
                      <a:gd name="connsiteX11" fmla="*/ 23813 w 202730"/>
                      <a:gd name="connsiteY11" fmla="*/ 190500 h 195262"/>
                      <a:gd name="connsiteX12" fmla="*/ 9525 w 202730"/>
                      <a:gd name="connsiteY12" fmla="*/ 185737 h 195262"/>
                      <a:gd name="connsiteX13" fmla="*/ 0 w 202730"/>
                      <a:gd name="connsiteY13" fmla="*/ 176212 h 195262"/>
                      <a:gd name="connsiteX0" fmla="*/ 33338 w 207126"/>
                      <a:gd name="connsiteY0" fmla="*/ 0 h 195262"/>
                      <a:gd name="connsiteX1" fmla="*/ 57150 w 207126"/>
                      <a:gd name="connsiteY1" fmla="*/ 14287 h 195262"/>
                      <a:gd name="connsiteX2" fmla="*/ 71438 w 207126"/>
                      <a:gd name="connsiteY2" fmla="*/ 23812 h 195262"/>
                      <a:gd name="connsiteX3" fmla="*/ 114300 w 207126"/>
                      <a:gd name="connsiteY3" fmla="*/ 33337 h 195262"/>
                      <a:gd name="connsiteX4" fmla="*/ 128588 w 207126"/>
                      <a:gd name="connsiteY4" fmla="*/ 42862 h 195262"/>
                      <a:gd name="connsiteX5" fmla="*/ 204787 w 207126"/>
                      <a:gd name="connsiteY5" fmla="*/ 76199 h 195262"/>
                      <a:gd name="connsiteX6" fmla="*/ 185738 w 207126"/>
                      <a:gd name="connsiteY6" fmla="*/ 157162 h 195262"/>
                      <a:gd name="connsiteX7" fmla="*/ 166688 w 207126"/>
                      <a:gd name="connsiteY7" fmla="*/ 166687 h 195262"/>
                      <a:gd name="connsiteX8" fmla="*/ 123825 w 207126"/>
                      <a:gd name="connsiteY8" fmla="*/ 185737 h 195262"/>
                      <a:gd name="connsiteX9" fmla="*/ 109538 w 207126"/>
                      <a:gd name="connsiteY9" fmla="*/ 190500 h 195262"/>
                      <a:gd name="connsiteX10" fmla="*/ 95250 w 207126"/>
                      <a:gd name="connsiteY10" fmla="*/ 195262 h 195262"/>
                      <a:gd name="connsiteX11" fmla="*/ 23813 w 207126"/>
                      <a:gd name="connsiteY11" fmla="*/ 190500 h 195262"/>
                      <a:gd name="connsiteX12" fmla="*/ 9525 w 207126"/>
                      <a:gd name="connsiteY12" fmla="*/ 185737 h 195262"/>
                      <a:gd name="connsiteX13" fmla="*/ 0 w 207126"/>
                      <a:gd name="connsiteY13" fmla="*/ 176212 h 195262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109538 w 207126"/>
                      <a:gd name="connsiteY9" fmla="*/ 190500 h 190500"/>
                      <a:gd name="connsiteX10" fmla="*/ 23813 w 207126"/>
                      <a:gd name="connsiteY10" fmla="*/ 190500 h 190500"/>
                      <a:gd name="connsiteX11" fmla="*/ 9525 w 207126"/>
                      <a:gd name="connsiteY11" fmla="*/ 185737 h 190500"/>
                      <a:gd name="connsiteX12" fmla="*/ 0 w 207126"/>
                      <a:gd name="connsiteY12" fmla="*/ 176212 h 190500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23813 w 207126"/>
                      <a:gd name="connsiteY9" fmla="*/ 190500 h 190500"/>
                      <a:gd name="connsiteX10" fmla="*/ 9525 w 207126"/>
                      <a:gd name="connsiteY10" fmla="*/ 185737 h 190500"/>
                      <a:gd name="connsiteX11" fmla="*/ 0 w 207126"/>
                      <a:gd name="connsiteY11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71438 w 207779"/>
                      <a:gd name="connsiteY2" fmla="*/ 23812 h 190500"/>
                      <a:gd name="connsiteX3" fmla="*/ 114300 w 207779"/>
                      <a:gd name="connsiteY3" fmla="*/ 33337 h 190500"/>
                      <a:gd name="connsiteX4" fmla="*/ 128588 w 207779"/>
                      <a:gd name="connsiteY4" fmla="*/ 42862 h 190500"/>
                      <a:gd name="connsiteX5" fmla="*/ 204787 w 207779"/>
                      <a:gd name="connsiteY5" fmla="*/ 76199 h 190500"/>
                      <a:gd name="connsiteX6" fmla="*/ 185738 w 207779"/>
                      <a:gd name="connsiteY6" fmla="*/ 157162 h 190500"/>
                      <a:gd name="connsiteX7" fmla="*/ 123825 w 207779"/>
                      <a:gd name="connsiteY7" fmla="*/ 185737 h 190500"/>
                      <a:gd name="connsiteX8" fmla="*/ 23813 w 207779"/>
                      <a:gd name="connsiteY8" fmla="*/ 190500 h 190500"/>
                      <a:gd name="connsiteX9" fmla="*/ 9525 w 207779"/>
                      <a:gd name="connsiteY9" fmla="*/ 185737 h 190500"/>
                      <a:gd name="connsiteX10" fmla="*/ 0 w 207779"/>
                      <a:gd name="connsiteY10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114300 w 207779"/>
                      <a:gd name="connsiteY2" fmla="*/ 33337 h 190500"/>
                      <a:gd name="connsiteX3" fmla="*/ 128588 w 207779"/>
                      <a:gd name="connsiteY3" fmla="*/ 42862 h 190500"/>
                      <a:gd name="connsiteX4" fmla="*/ 204787 w 207779"/>
                      <a:gd name="connsiteY4" fmla="*/ 76199 h 190500"/>
                      <a:gd name="connsiteX5" fmla="*/ 185738 w 207779"/>
                      <a:gd name="connsiteY5" fmla="*/ 157162 h 190500"/>
                      <a:gd name="connsiteX6" fmla="*/ 123825 w 207779"/>
                      <a:gd name="connsiteY6" fmla="*/ 185737 h 190500"/>
                      <a:gd name="connsiteX7" fmla="*/ 23813 w 207779"/>
                      <a:gd name="connsiteY7" fmla="*/ 190500 h 190500"/>
                      <a:gd name="connsiteX8" fmla="*/ 9525 w 207779"/>
                      <a:gd name="connsiteY8" fmla="*/ 185737 h 190500"/>
                      <a:gd name="connsiteX9" fmla="*/ 0 w 207779"/>
                      <a:gd name="connsiteY9" fmla="*/ 176212 h 190500"/>
                      <a:gd name="connsiteX0" fmla="*/ 33338 w 208748"/>
                      <a:gd name="connsiteY0" fmla="*/ 0 h 190500"/>
                      <a:gd name="connsiteX1" fmla="*/ 57150 w 208748"/>
                      <a:gd name="connsiteY1" fmla="*/ 14287 h 190500"/>
                      <a:gd name="connsiteX2" fmla="*/ 114300 w 208748"/>
                      <a:gd name="connsiteY2" fmla="*/ 33337 h 190500"/>
                      <a:gd name="connsiteX3" fmla="*/ 204787 w 208748"/>
                      <a:gd name="connsiteY3" fmla="*/ 76199 h 190500"/>
                      <a:gd name="connsiteX4" fmla="*/ 185738 w 208748"/>
                      <a:gd name="connsiteY4" fmla="*/ 157162 h 190500"/>
                      <a:gd name="connsiteX5" fmla="*/ 123825 w 208748"/>
                      <a:gd name="connsiteY5" fmla="*/ 185737 h 190500"/>
                      <a:gd name="connsiteX6" fmla="*/ 23813 w 208748"/>
                      <a:gd name="connsiteY6" fmla="*/ 190500 h 190500"/>
                      <a:gd name="connsiteX7" fmla="*/ 9525 w 208748"/>
                      <a:gd name="connsiteY7" fmla="*/ 185737 h 190500"/>
                      <a:gd name="connsiteX8" fmla="*/ 0 w 208748"/>
                      <a:gd name="connsiteY8" fmla="*/ 176212 h 190500"/>
                      <a:gd name="connsiteX0" fmla="*/ 23813 w 199223"/>
                      <a:gd name="connsiteY0" fmla="*/ 0 h 190500"/>
                      <a:gd name="connsiteX1" fmla="*/ 47625 w 199223"/>
                      <a:gd name="connsiteY1" fmla="*/ 14287 h 190500"/>
                      <a:gd name="connsiteX2" fmla="*/ 104775 w 199223"/>
                      <a:gd name="connsiteY2" fmla="*/ 33337 h 190500"/>
                      <a:gd name="connsiteX3" fmla="*/ 195262 w 199223"/>
                      <a:gd name="connsiteY3" fmla="*/ 76199 h 190500"/>
                      <a:gd name="connsiteX4" fmla="*/ 176213 w 199223"/>
                      <a:gd name="connsiteY4" fmla="*/ 157162 h 190500"/>
                      <a:gd name="connsiteX5" fmla="*/ 114300 w 199223"/>
                      <a:gd name="connsiteY5" fmla="*/ 185737 h 190500"/>
                      <a:gd name="connsiteX6" fmla="*/ 14288 w 199223"/>
                      <a:gd name="connsiteY6" fmla="*/ 190500 h 190500"/>
                      <a:gd name="connsiteX7" fmla="*/ 0 w 199223"/>
                      <a:gd name="connsiteY7" fmla="*/ 185737 h 190500"/>
                      <a:gd name="connsiteX0" fmla="*/ 9525 w 184935"/>
                      <a:gd name="connsiteY0" fmla="*/ 0 h 190500"/>
                      <a:gd name="connsiteX1" fmla="*/ 33337 w 184935"/>
                      <a:gd name="connsiteY1" fmla="*/ 14287 h 190500"/>
                      <a:gd name="connsiteX2" fmla="*/ 90487 w 184935"/>
                      <a:gd name="connsiteY2" fmla="*/ 33337 h 190500"/>
                      <a:gd name="connsiteX3" fmla="*/ 180974 w 184935"/>
                      <a:gd name="connsiteY3" fmla="*/ 76199 h 190500"/>
                      <a:gd name="connsiteX4" fmla="*/ 161925 w 184935"/>
                      <a:gd name="connsiteY4" fmla="*/ 157162 h 190500"/>
                      <a:gd name="connsiteX5" fmla="*/ 100012 w 184935"/>
                      <a:gd name="connsiteY5" fmla="*/ 185737 h 190500"/>
                      <a:gd name="connsiteX6" fmla="*/ 0 w 184935"/>
                      <a:gd name="connsiteY6" fmla="*/ 19050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935" h="190500">
                        <a:moveTo>
                          <a:pt x="9525" y="0"/>
                        </a:moveTo>
                        <a:cubicBezTo>
                          <a:pt x="17462" y="4762"/>
                          <a:pt x="19843" y="8731"/>
                          <a:pt x="33337" y="14287"/>
                        </a:cubicBezTo>
                        <a:cubicBezTo>
                          <a:pt x="46831" y="19843"/>
                          <a:pt x="65881" y="23018"/>
                          <a:pt x="90487" y="33337"/>
                        </a:cubicBezTo>
                        <a:cubicBezTo>
                          <a:pt x="115093" y="43656"/>
                          <a:pt x="169068" y="55562"/>
                          <a:pt x="180974" y="76199"/>
                        </a:cubicBezTo>
                        <a:cubicBezTo>
                          <a:pt x="192880" y="96836"/>
                          <a:pt x="175419" y="138906"/>
                          <a:pt x="161925" y="157162"/>
                        </a:cubicBezTo>
                        <a:cubicBezTo>
                          <a:pt x="148431" y="175418"/>
                          <a:pt x="126999" y="180181"/>
                          <a:pt x="100012" y="185737"/>
                        </a:cubicBezTo>
                        <a:cubicBezTo>
                          <a:pt x="73025" y="191293"/>
                          <a:pt x="33337" y="188912"/>
                          <a:pt x="0" y="190500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9" name="Rectangle: Top Corners Rounded 198">
                    <a:extLst>
                      <a:ext uri="{FF2B5EF4-FFF2-40B4-BE49-F238E27FC236}">
                        <a16:creationId xmlns:a16="http://schemas.microsoft.com/office/drawing/2014/main" id="{74ACBFC1-E395-4784-81CE-96E7B583FB82}"/>
                      </a:ext>
                    </a:extLst>
                  </p:cNvPr>
                  <p:cNvSpPr/>
                  <p:nvPr/>
                </p:nvSpPr>
                <p:spPr>
                  <a:xfrm>
                    <a:off x="1191744" y="11665256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innerShdw blurRad="114300">
                      <a:prstClr val="black"/>
                    </a:inn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45720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BAC5CB62-7F2E-4729-AAA5-55E99F14EF28}"/>
                  </a:ext>
                </a:extLst>
              </p:cNvPr>
              <p:cNvSpPr/>
              <p:nvPr/>
            </p:nvSpPr>
            <p:spPr>
              <a:xfrm>
                <a:off x="3966907" y="6327657"/>
                <a:ext cx="2509532" cy="824053"/>
              </a:xfrm>
              <a:custGeom>
                <a:avLst/>
                <a:gdLst>
                  <a:gd name="connsiteX0" fmla="*/ 1150401 w 2300802"/>
                  <a:gd name="connsiteY0" fmla="*/ 0 h 710731"/>
                  <a:gd name="connsiteX1" fmla="*/ 2265744 w 2300802"/>
                  <a:gd name="connsiteY1" fmla="*/ 640511 h 710731"/>
                  <a:gd name="connsiteX2" fmla="*/ 2300802 w 2300802"/>
                  <a:gd name="connsiteY2" fmla="*/ 710731 h 710731"/>
                  <a:gd name="connsiteX3" fmla="*/ 0 w 2300802"/>
                  <a:gd name="connsiteY3" fmla="*/ 710731 h 710731"/>
                  <a:gd name="connsiteX4" fmla="*/ 35058 w 2300802"/>
                  <a:gd name="connsiteY4" fmla="*/ 640511 h 710731"/>
                  <a:gd name="connsiteX5" fmla="*/ 1150401 w 2300802"/>
                  <a:gd name="connsiteY5" fmla="*/ 0 h 71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02" h="710731">
                    <a:moveTo>
                      <a:pt x="1150401" y="0"/>
                    </a:moveTo>
                    <a:cubicBezTo>
                      <a:pt x="1632021" y="0"/>
                      <a:pt x="2050948" y="258994"/>
                      <a:pt x="2265744" y="640511"/>
                    </a:cubicBezTo>
                    <a:lnTo>
                      <a:pt x="2300802" y="710731"/>
                    </a:lnTo>
                    <a:lnTo>
                      <a:pt x="0" y="710731"/>
                    </a:lnTo>
                    <a:lnTo>
                      <a:pt x="35058" y="640511"/>
                    </a:lnTo>
                    <a:cubicBezTo>
                      <a:pt x="249854" y="258994"/>
                      <a:pt x="668781" y="0"/>
                      <a:pt x="115040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25E00FFB-50F5-413B-B383-71AE99431CAE}"/>
                  </a:ext>
                </a:extLst>
              </p:cNvPr>
              <p:cNvGrpSpPr/>
              <p:nvPr/>
            </p:nvGrpSpPr>
            <p:grpSpPr>
              <a:xfrm>
                <a:off x="5284903" y="6347744"/>
                <a:ext cx="1054009" cy="1558727"/>
                <a:chOff x="5284903" y="6347744"/>
                <a:chExt cx="1054009" cy="1558727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CF90DBD8-EA41-4702-B0AA-48EB8ADB4C1F}"/>
                    </a:ext>
                  </a:extLst>
                </p:cNvPr>
                <p:cNvSpPr/>
                <p:nvPr/>
              </p:nvSpPr>
              <p:spPr>
                <a:xfrm rot="20615175" flipH="1">
                  <a:off x="5462558" y="6571117"/>
                  <a:ext cx="876354" cy="133535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E3969579-066F-414B-9061-22558C99554C}"/>
                    </a:ext>
                  </a:extLst>
                </p:cNvPr>
                <p:cNvSpPr/>
                <p:nvPr/>
              </p:nvSpPr>
              <p:spPr>
                <a:xfrm rot="20615175" flipH="1">
                  <a:off x="5388604" y="6455682"/>
                  <a:ext cx="751682" cy="1264289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FDD930E5-0BB3-4323-871B-6DE8BE0EB0D3}"/>
                    </a:ext>
                  </a:extLst>
                </p:cNvPr>
                <p:cNvSpPr/>
                <p:nvPr/>
              </p:nvSpPr>
              <p:spPr>
                <a:xfrm rot="20615175" flipH="1">
                  <a:off x="5284903" y="6347744"/>
                  <a:ext cx="636109" cy="118442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7627052-66B0-4846-8260-E3D24E066D69}"/>
                </a:ext>
              </a:extLst>
            </p:cNvPr>
            <p:cNvSpPr/>
            <p:nvPr/>
          </p:nvSpPr>
          <p:spPr>
            <a:xfrm flipH="1">
              <a:off x="5116672" y="4496904"/>
              <a:ext cx="89783" cy="8917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FA1D4BA-0D2D-4E22-9B35-E97D27357DF4}"/>
                </a:ext>
              </a:extLst>
            </p:cNvPr>
            <p:cNvSpPr/>
            <p:nvPr/>
          </p:nvSpPr>
          <p:spPr>
            <a:xfrm flipH="1">
              <a:off x="4854804" y="4481432"/>
              <a:ext cx="89783" cy="8917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6E54B09-BD5E-4A6D-AFBF-F270D5308D27}"/>
                </a:ext>
              </a:extLst>
            </p:cNvPr>
            <p:cNvSpPr/>
            <p:nvPr/>
          </p:nvSpPr>
          <p:spPr>
            <a:xfrm flipH="1">
              <a:off x="5131899" y="4545646"/>
              <a:ext cx="35588" cy="35349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56E7FE2-5E56-4762-B916-05AEA4267839}"/>
                </a:ext>
              </a:extLst>
            </p:cNvPr>
            <p:cNvSpPr/>
            <p:nvPr/>
          </p:nvSpPr>
          <p:spPr>
            <a:xfrm flipH="1">
              <a:off x="4869528" y="4533259"/>
              <a:ext cx="35588" cy="35349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5E6F358E-D64F-4CAE-B3CA-1EA7B9746ABB}"/>
                </a:ext>
              </a:extLst>
            </p:cNvPr>
            <p:cNvSpPr/>
            <p:nvPr/>
          </p:nvSpPr>
          <p:spPr>
            <a:xfrm rot="8464337">
              <a:off x="4862979" y="4350405"/>
              <a:ext cx="176390" cy="10457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A9401C9D-FC6F-4870-97A5-4FB618670E3F}"/>
                </a:ext>
              </a:extLst>
            </p:cNvPr>
            <p:cNvSpPr/>
            <p:nvPr/>
          </p:nvSpPr>
          <p:spPr>
            <a:xfrm rot="9951775">
              <a:off x="5105831" y="4379992"/>
              <a:ext cx="176390" cy="10457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41C9F59-A5AD-44A9-A440-2F6872F92577}"/>
                </a:ext>
              </a:extLst>
            </p:cNvPr>
            <p:cNvSpPr/>
            <p:nvPr/>
          </p:nvSpPr>
          <p:spPr>
            <a:xfrm>
              <a:off x="5124401" y="4503691"/>
              <a:ext cx="76251" cy="22462"/>
            </a:xfrm>
            <a:custGeom>
              <a:avLst/>
              <a:gdLst>
                <a:gd name="connsiteX0" fmla="*/ 77599 w 155198"/>
                <a:gd name="connsiteY0" fmla="*/ 0 h 45719"/>
                <a:gd name="connsiteX1" fmla="*/ 142208 w 155198"/>
                <a:gd name="connsiteY1" fmla="*/ 26582 h 45719"/>
                <a:gd name="connsiteX2" fmla="*/ 155198 w 155198"/>
                <a:gd name="connsiteY2" fmla="*/ 45719 h 45719"/>
                <a:gd name="connsiteX3" fmla="*/ 0 w 155198"/>
                <a:gd name="connsiteY3" fmla="*/ 45719 h 45719"/>
                <a:gd name="connsiteX4" fmla="*/ 12990 w 155198"/>
                <a:gd name="connsiteY4" fmla="*/ 26582 h 45719"/>
                <a:gd name="connsiteX5" fmla="*/ 77599 w 155198"/>
                <a:gd name="connsiteY5" fmla="*/ 0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198" h="45719">
                  <a:moveTo>
                    <a:pt x="77599" y="0"/>
                  </a:moveTo>
                  <a:cubicBezTo>
                    <a:pt x="102831" y="0"/>
                    <a:pt x="125673" y="10158"/>
                    <a:pt x="142208" y="26582"/>
                  </a:cubicBezTo>
                  <a:lnTo>
                    <a:pt x="155198" y="45719"/>
                  </a:lnTo>
                  <a:lnTo>
                    <a:pt x="0" y="45719"/>
                  </a:lnTo>
                  <a:lnTo>
                    <a:pt x="12990" y="26582"/>
                  </a:lnTo>
                  <a:cubicBezTo>
                    <a:pt x="29525" y="10158"/>
                    <a:pt x="52368" y="0"/>
                    <a:pt x="77599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2B5AF8B-360B-46FC-B5A5-5504E8A2AC5C}"/>
                </a:ext>
              </a:extLst>
            </p:cNvPr>
            <p:cNvSpPr/>
            <p:nvPr/>
          </p:nvSpPr>
          <p:spPr>
            <a:xfrm>
              <a:off x="4860466" y="4484961"/>
              <a:ext cx="76251" cy="22462"/>
            </a:xfrm>
            <a:custGeom>
              <a:avLst/>
              <a:gdLst>
                <a:gd name="connsiteX0" fmla="*/ 77599 w 155198"/>
                <a:gd name="connsiteY0" fmla="*/ 0 h 45719"/>
                <a:gd name="connsiteX1" fmla="*/ 142208 w 155198"/>
                <a:gd name="connsiteY1" fmla="*/ 26582 h 45719"/>
                <a:gd name="connsiteX2" fmla="*/ 155198 w 155198"/>
                <a:gd name="connsiteY2" fmla="*/ 45719 h 45719"/>
                <a:gd name="connsiteX3" fmla="*/ 0 w 155198"/>
                <a:gd name="connsiteY3" fmla="*/ 45719 h 45719"/>
                <a:gd name="connsiteX4" fmla="*/ 12990 w 155198"/>
                <a:gd name="connsiteY4" fmla="*/ 26582 h 45719"/>
                <a:gd name="connsiteX5" fmla="*/ 77599 w 155198"/>
                <a:gd name="connsiteY5" fmla="*/ 0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198" h="45719">
                  <a:moveTo>
                    <a:pt x="77599" y="0"/>
                  </a:moveTo>
                  <a:cubicBezTo>
                    <a:pt x="102831" y="0"/>
                    <a:pt x="125673" y="10158"/>
                    <a:pt x="142208" y="26582"/>
                  </a:cubicBezTo>
                  <a:lnTo>
                    <a:pt x="155198" y="45719"/>
                  </a:lnTo>
                  <a:lnTo>
                    <a:pt x="0" y="45719"/>
                  </a:lnTo>
                  <a:lnTo>
                    <a:pt x="12990" y="26582"/>
                  </a:lnTo>
                  <a:cubicBezTo>
                    <a:pt x="29525" y="10158"/>
                    <a:pt x="52368" y="0"/>
                    <a:pt x="77599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F15E7EB1-2484-42D7-BE66-7354ED5CE079}"/>
                </a:ext>
              </a:extLst>
            </p:cNvPr>
            <p:cNvSpPr/>
            <p:nvPr/>
          </p:nvSpPr>
          <p:spPr>
            <a:xfrm>
              <a:off x="4915483" y="4786123"/>
              <a:ext cx="168635" cy="4015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8E1463C-973F-4CB3-A204-48E8F17BF48F}"/>
              </a:ext>
            </a:extLst>
          </p:cNvPr>
          <p:cNvGrpSpPr/>
          <p:nvPr/>
        </p:nvGrpSpPr>
        <p:grpSpPr>
          <a:xfrm rot="503397">
            <a:off x="1463086" y="4204213"/>
            <a:ext cx="338068" cy="152894"/>
            <a:chOff x="5141109" y="-839439"/>
            <a:chExt cx="857604" cy="378707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56B3491-7000-471E-AA68-D579110AFEC0}"/>
                </a:ext>
              </a:extLst>
            </p:cNvPr>
            <p:cNvSpPr/>
            <p:nvPr/>
          </p:nvSpPr>
          <p:spPr>
            <a:xfrm>
              <a:off x="5642323" y="-839439"/>
              <a:ext cx="356390" cy="356390"/>
            </a:xfrm>
            <a:prstGeom prst="ellips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701BF10-0039-4E58-AA84-7D4BB91360FD}"/>
                </a:ext>
              </a:extLst>
            </p:cNvPr>
            <p:cNvSpPr/>
            <p:nvPr/>
          </p:nvSpPr>
          <p:spPr>
            <a:xfrm rot="20871652">
              <a:off x="5141109" y="-596750"/>
              <a:ext cx="509996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8A75AF9F-B885-489F-8809-68527BA98A22}"/>
                </a:ext>
              </a:extLst>
            </p:cNvPr>
            <p:cNvSpPr/>
            <p:nvPr/>
          </p:nvSpPr>
          <p:spPr>
            <a:xfrm>
              <a:off x="5208320" y="-5437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57178AC3-829C-470C-89F6-D9F6397F285C}"/>
                </a:ext>
              </a:extLst>
            </p:cNvPr>
            <p:cNvSpPr/>
            <p:nvPr/>
          </p:nvSpPr>
          <p:spPr>
            <a:xfrm>
              <a:off x="5305829" y="-5642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51495D5-7C6E-435E-9E37-A62A66472BD2}"/>
              </a:ext>
            </a:extLst>
          </p:cNvPr>
          <p:cNvGrpSpPr/>
          <p:nvPr/>
        </p:nvGrpSpPr>
        <p:grpSpPr>
          <a:xfrm>
            <a:off x="2800637" y="2148492"/>
            <a:ext cx="1307294" cy="1166192"/>
            <a:chOff x="5409161" y="2917216"/>
            <a:chExt cx="1727009" cy="1540605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318E157-B700-4307-9288-F15264D62155}"/>
                </a:ext>
              </a:extLst>
            </p:cNvPr>
            <p:cNvSpPr/>
            <p:nvPr/>
          </p:nvSpPr>
          <p:spPr>
            <a:xfrm>
              <a:off x="5409161" y="2917216"/>
              <a:ext cx="1727009" cy="147007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8E6B4C-9883-4FA9-9A2D-BA35B5083E5A}"/>
                </a:ext>
              </a:extLst>
            </p:cNvPr>
            <p:cNvCxnSpPr>
              <a:stCxn id="206" idx="1"/>
            </p:cNvCxnSpPr>
            <p:nvPr/>
          </p:nvCxnSpPr>
          <p:spPr>
            <a:xfrm>
              <a:off x="5409161" y="2990720"/>
              <a:ext cx="8108" cy="146710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4CC5CA6-B26E-4C74-993D-0E80EBB95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2473" y="2990576"/>
              <a:ext cx="16216" cy="14483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4456B531-52AA-4800-8A3B-FE3075A9A5B5}"/>
              </a:ext>
            </a:extLst>
          </p:cNvPr>
          <p:cNvSpPr/>
          <p:nvPr/>
        </p:nvSpPr>
        <p:spPr>
          <a:xfrm>
            <a:off x="2901266" y="174569"/>
            <a:ext cx="1102919" cy="1102919"/>
          </a:xfrm>
          <a:prstGeom prst="ellipse">
            <a:avLst/>
          </a:prstGeom>
          <a:gradFill>
            <a:gsLst>
              <a:gs pos="0">
                <a:srgbClr val="D3C5BF"/>
              </a:gs>
              <a:gs pos="100000">
                <a:srgbClr val="FBE5D6"/>
              </a:gs>
            </a:gsLst>
            <a:lin ang="7800000" scaled="0"/>
          </a:gra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1" name="Picture 2">
            <a:extLst>
              <a:ext uri="{FF2B5EF4-FFF2-40B4-BE49-F238E27FC236}">
                <a16:creationId xmlns:a16="http://schemas.microsoft.com/office/drawing/2014/main" id="{8D1297E0-A8E7-4B82-B29B-A851448D0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614" y="1200077"/>
            <a:ext cx="489467" cy="734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8928B41-FEE8-4295-AF12-B1B384DA35C0}"/>
              </a:ext>
            </a:extLst>
          </p:cNvPr>
          <p:cNvGrpSpPr/>
          <p:nvPr/>
        </p:nvGrpSpPr>
        <p:grpSpPr>
          <a:xfrm>
            <a:off x="3465923" y="2555406"/>
            <a:ext cx="843992" cy="1339318"/>
            <a:chOff x="1048235" y="3573580"/>
            <a:chExt cx="1418628" cy="22511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5A6AF808-A9E6-4106-B76F-0E31208AFB09}"/>
                </a:ext>
              </a:extLst>
            </p:cNvPr>
            <p:cNvGrpSpPr/>
            <p:nvPr/>
          </p:nvGrpSpPr>
          <p:grpSpPr>
            <a:xfrm>
              <a:off x="1048235" y="3573580"/>
              <a:ext cx="1418628" cy="2251195"/>
              <a:chOff x="1052980" y="2654171"/>
              <a:chExt cx="2211508" cy="3509402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DB3CE07D-BF80-4F2A-8BA4-DFD040CE67DA}"/>
                  </a:ext>
                </a:extLst>
              </p:cNvPr>
              <p:cNvGrpSpPr/>
              <p:nvPr/>
            </p:nvGrpSpPr>
            <p:grpSpPr>
              <a:xfrm>
                <a:off x="1052980" y="2703386"/>
                <a:ext cx="2211508" cy="3460187"/>
                <a:chOff x="3651142" y="4827937"/>
                <a:chExt cx="2536875" cy="3969267"/>
              </a:xfrm>
            </p:grpSpPr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ACB9644-894F-49AD-833D-DB292406C8B4}"/>
                    </a:ext>
                  </a:extLst>
                </p:cNvPr>
                <p:cNvCxnSpPr>
                  <a:cxnSpLocks/>
                  <a:endCxn id="228" idx="3"/>
                </p:cNvCxnSpPr>
                <p:nvPr/>
              </p:nvCxnSpPr>
              <p:spPr>
                <a:xfrm flipH="1">
                  <a:off x="4590002" y="7188136"/>
                  <a:ext cx="9240" cy="125760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FC8E25D3-E69C-411C-9488-C2B3427C8E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083099C1-8A8C-4422-A2AE-13D4C302ADCD}"/>
                    </a:ext>
                  </a:extLst>
                </p:cNvPr>
                <p:cNvSpPr/>
                <p:nvPr/>
              </p:nvSpPr>
              <p:spPr>
                <a:xfrm>
                  <a:off x="3651142" y="4827937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A3F55BA1-57BE-4FAF-89A2-4AB9E13F59CE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7" name="Rectangle: Top Corners Rounded 226">
                  <a:extLst>
                    <a:ext uri="{FF2B5EF4-FFF2-40B4-BE49-F238E27FC236}">
                      <a16:creationId xmlns:a16="http://schemas.microsoft.com/office/drawing/2014/main" id="{823CD438-222A-45B9-AD0D-14E51BC24D17}"/>
                    </a:ext>
                  </a:extLst>
                </p:cNvPr>
                <p:cNvSpPr/>
                <p:nvPr/>
              </p:nvSpPr>
              <p:spPr>
                <a:xfrm>
                  <a:off x="4928257" y="8596894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8" name="Rectangle: Top Corners Rounded 227">
                  <a:extLst>
                    <a:ext uri="{FF2B5EF4-FFF2-40B4-BE49-F238E27FC236}">
                      <a16:creationId xmlns:a16="http://schemas.microsoft.com/office/drawing/2014/main" id="{8246DD34-A761-4FB5-9BAC-BBC23DB654B4}"/>
                    </a:ext>
                  </a:extLst>
                </p:cNvPr>
                <p:cNvSpPr/>
                <p:nvPr/>
              </p:nvSpPr>
              <p:spPr>
                <a:xfrm>
                  <a:off x="4255255" y="8445739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E93FF2CB-7C28-4AB9-918B-FFF2DBB27543}"/>
                    </a:ext>
                  </a:extLst>
                </p:cNvPr>
                <p:cNvSpPr/>
                <p:nvPr/>
              </p:nvSpPr>
              <p:spPr>
                <a:xfrm rot="1304321">
                  <a:off x="3653408" y="6444960"/>
                  <a:ext cx="649909" cy="92397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24DADC0D-2889-411C-B6F3-8A2D8807A1F9}"/>
                    </a:ext>
                  </a:extLst>
                </p:cNvPr>
                <p:cNvSpPr/>
                <p:nvPr/>
              </p:nvSpPr>
              <p:spPr>
                <a:xfrm flipH="1">
                  <a:off x="5363737" y="6357329"/>
                  <a:ext cx="719415" cy="979649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9414" h="979646">
                      <a:moveTo>
                        <a:pt x="0" y="0"/>
                      </a:moveTo>
                      <a:cubicBezTo>
                        <a:pt x="54252" y="82730"/>
                        <a:pt x="62441" y="446011"/>
                        <a:pt x="168042" y="596585"/>
                      </a:cubicBezTo>
                      <a:cubicBezTo>
                        <a:pt x="273643" y="747159"/>
                        <a:pt x="541723" y="839603"/>
                        <a:pt x="633604" y="903446"/>
                      </a:cubicBezTo>
                      <a:cubicBezTo>
                        <a:pt x="725485" y="967290"/>
                        <a:pt x="719329" y="979646"/>
                        <a:pt x="719329" y="979646"/>
                      </a:cubicBezTo>
                      <a:lnTo>
                        <a:pt x="719329" y="979646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96166271-584E-475B-87E2-C427D7549C0A}"/>
                    </a:ext>
                  </a:extLst>
                </p:cNvPr>
                <p:cNvSpPr/>
                <p:nvPr/>
              </p:nvSpPr>
              <p:spPr>
                <a:xfrm rot="21179857">
                  <a:off x="5018001" y="6174895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25F92D8C-F36F-4149-9980-591A51CCFAB4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4FDB9490-6AC9-48CC-95FC-2BD1AB84F62C}"/>
                    </a:ext>
                  </a:extLst>
                </p:cNvPr>
                <p:cNvSpPr/>
                <p:nvPr/>
              </p:nvSpPr>
              <p:spPr>
                <a:xfrm>
                  <a:off x="4555116" y="585237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16BF5C25-FA2E-4459-8ADD-FF2554056975}"/>
                    </a:ext>
                  </a:extLst>
                </p:cNvPr>
                <p:cNvSpPr/>
                <p:nvPr/>
              </p:nvSpPr>
              <p:spPr>
                <a:xfrm>
                  <a:off x="5422915" y="58600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216186FB-B3FA-4F01-A793-B6F8E90D483B}"/>
                  </a:ext>
                </a:extLst>
              </p:cNvPr>
              <p:cNvGrpSpPr/>
              <p:nvPr/>
            </p:nvGrpSpPr>
            <p:grpSpPr>
              <a:xfrm flipH="1">
                <a:off x="1155137" y="2654171"/>
                <a:ext cx="1972366" cy="622593"/>
                <a:chOff x="914841" y="1896670"/>
                <a:chExt cx="1972366" cy="622593"/>
              </a:xfrm>
            </p:grpSpPr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DF2A07DB-95BA-4422-A989-B1134F1E8B29}"/>
                    </a:ext>
                  </a:extLst>
                </p:cNvPr>
                <p:cNvSpPr/>
                <p:nvPr/>
              </p:nvSpPr>
              <p:spPr>
                <a:xfrm flipH="1">
                  <a:off x="914841" y="2386708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EF1C99EE-3E4A-4B6B-BB80-8793BF82AF1A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D1925620-4DEE-41F4-9C91-B162068A4D92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7E5D12F6-A34A-42AE-A213-BF31B1827760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EAD7808A-F8B7-4C67-B7BB-C58D2000C37C}"/>
                </a:ext>
              </a:extLst>
            </p:cNvPr>
            <p:cNvSpPr/>
            <p:nvPr/>
          </p:nvSpPr>
          <p:spPr>
            <a:xfrm rot="20799047">
              <a:off x="1382244" y="4299086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28973E2A-FE21-40AD-8C2A-793F35E31E99}"/>
                </a:ext>
              </a:extLst>
            </p:cNvPr>
            <p:cNvSpPr/>
            <p:nvPr/>
          </p:nvSpPr>
          <p:spPr>
            <a:xfrm rot="20364936">
              <a:off x="1889126" y="4296405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A2C1D91A-7DB4-49CC-B111-B14E5A266C0D}"/>
                </a:ext>
              </a:extLst>
            </p:cNvPr>
            <p:cNvSpPr/>
            <p:nvPr/>
          </p:nvSpPr>
          <p:spPr>
            <a:xfrm rot="10009664">
              <a:off x="1754340" y="4606383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2" name="deep-sigh-and-exhale-102832">
            <a:hlinkClick r:id="" action="ppaction://media"/>
            <a:extLst>
              <a:ext uri="{FF2B5EF4-FFF2-40B4-BE49-F238E27FC236}">
                <a16:creationId xmlns:a16="http://schemas.microsoft.com/office/drawing/2014/main" id="{E52922EE-8B01-428E-B038-C622DB6E9C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139068" y="1271375"/>
            <a:ext cx="609600" cy="609600"/>
          </a:xfrm>
          <a:prstGeom prst="rect">
            <a:avLst/>
          </a:prstGeom>
        </p:spPr>
      </p:pic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E4B7F2A-9193-46CE-B3DC-67671D70030D}"/>
              </a:ext>
            </a:extLst>
          </p:cNvPr>
          <p:cNvGrpSpPr/>
          <p:nvPr/>
        </p:nvGrpSpPr>
        <p:grpSpPr>
          <a:xfrm flipH="1">
            <a:off x="5007781" y="730541"/>
            <a:ext cx="1035692" cy="5454383"/>
            <a:chOff x="2769703" y="530090"/>
            <a:chExt cx="1364974" cy="7188521"/>
          </a:xfrm>
        </p:grpSpPr>
        <p:sp>
          <p:nvSpPr>
            <p:cNvPr id="236" name="Rectangle 2">
              <a:extLst>
                <a:ext uri="{FF2B5EF4-FFF2-40B4-BE49-F238E27FC236}">
                  <a16:creationId xmlns:a16="http://schemas.microsoft.com/office/drawing/2014/main" id="{E8031BC5-0009-4933-8F36-CE175A1AD6F7}"/>
                </a:ext>
              </a:extLst>
            </p:cNvPr>
            <p:cNvSpPr/>
            <p:nvPr/>
          </p:nvSpPr>
          <p:spPr>
            <a:xfrm>
              <a:off x="2769703" y="530090"/>
              <a:ext cx="1364974" cy="718852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364974"/>
                <a:gd name="connsiteY0" fmla="*/ 0 h 7704449"/>
                <a:gd name="connsiteX1" fmla="*/ 1338470 w 1364974"/>
                <a:gd name="connsiteY1" fmla="*/ 1060174 h 7704449"/>
                <a:gd name="connsiteX2" fmla="*/ 1364974 w 1364974"/>
                <a:gd name="connsiteY2" fmla="*/ 5042452 h 7704449"/>
                <a:gd name="connsiteX3" fmla="*/ 491675 w 1364974"/>
                <a:gd name="connsiteY3" fmla="*/ 7704449 h 7704449"/>
                <a:gd name="connsiteX4" fmla="*/ 0 w 1364974"/>
                <a:gd name="connsiteY4" fmla="*/ 0 h 7704449"/>
                <a:gd name="connsiteX0" fmla="*/ 0 w 1364974"/>
                <a:gd name="connsiteY0" fmla="*/ 0 h 7379105"/>
                <a:gd name="connsiteX1" fmla="*/ 1338470 w 1364974"/>
                <a:gd name="connsiteY1" fmla="*/ 1060174 h 7379105"/>
                <a:gd name="connsiteX2" fmla="*/ 1364974 w 1364974"/>
                <a:gd name="connsiteY2" fmla="*/ 5042452 h 7379105"/>
                <a:gd name="connsiteX3" fmla="*/ 659053 w 1364974"/>
                <a:gd name="connsiteY3" fmla="*/ 7379105 h 7379105"/>
                <a:gd name="connsiteX4" fmla="*/ 0 w 1364974"/>
                <a:gd name="connsiteY4" fmla="*/ 0 h 7379105"/>
                <a:gd name="connsiteX0" fmla="*/ 0 w 1364974"/>
                <a:gd name="connsiteY0" fmla="*/ 0 h 7430475"/>
                <a:gd name="connsiteX1" fmla="*/ 1338470 w 1364974"/>
                <a:gd name="connsiteY1" fmla="*/ 1060174 h 7430475"/>
                <a:gd name="connsiteX2" fmla="*/ 1364974 w 1364974"/>
                <a:gd name="connsiteY2" fmla="*/ 5042452 h 7430475"/>
                <a:gd name="connsiteX3" fmla="*/ 592102 w 1364974"/>
                <a:gd name="connsiteY3" fmla="*/ 7430475 h 7430475"/>
                <a:gd name="connsiteX4" fmla="*/ 0 w 1364974"/>
                <a:gd name="connsiteY4" fmla="*/ 0 h 7430475"/>
                <a:gd name="connsiteX0" fmla="*/ 0 w 1364974"/>
                <a:gd name="connsiteY0" fmla="*/ 0 h 7224995"/>
                <a:gd name="connsiteX1" fmla="*/ 1338470 w 1364974"/>
                <a:gd name="connsiteY1" fmla="*/ 1060174 h 7224995"/>
                <a:gd name="connsiteX2" fmla="*/ 1364974 w 1364974"/>
                <a:gd name="connsiteY2" fmla="*/ 5042452 h 7224995"/>
                <a:gd name="connsiteX3" fmla="*/ 441462 w 1364974"/>
                <a:gd name="connsiteY3" fmla="*/ 7224995 h 7224995"/>
                <a:gd name="connsiteX4" fmla="*/ 0 w 1364974"/>
                <a:gd name="connsiteY4" fmla="*/ 0 h 722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974" h="7224995">
                  <a:moveTo>
                    <a:pt x="0" y="0"/>
                  </a:moveTo>
                  <a:lnTo>
                    <a:pt x="1338470" y="1060174"/>
                  </a:lnTo>
                  <a:lnTo>
                    <a:pt x="1364974" y="5042452"/>
                  </a:lnTo>
                  <a:lnTo>
                    <a:pt x="441462" y="722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">
              <a:extLst>
                <a:ext uri="{FF2B5EF4-FFF2-40B4-BE49-F238E27FC236}">
                  <a16:creationId xmlns:a16="http://schemas.microsoft.com/office/drawing/2014/main" id="{847DD8F3-AA28-452C-BF9D-A1DE93929DFA}"/>
                </a:ext>
              </a:extLst>
            </p:cNvPr>
            <p:cNvSpPr/>
            <p:nvPr/>
          </p:nvSpPr>
          <p:spPr>
            <a:xfrm>
              <a:off x="3114262" y="1152939"/>
              <a:ext cx="914736" cy="548564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364974 w 1430698"/>
                <a:gd name="connsiteY2" fmla="*/ 5042452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401865 w 1430698"/>
                <a:gd name="connsiteY2" fmla="*/ 5333814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385686"/>
                <a:gd name="connsiteX1" fmla="*/ 1430698 w 1430698"/>
                <a:gd name="connsiteY1" fmla="*/ 882120 h 6385686"/>
                <a:gd name="connsiteX2" fmla="*/ 1401865 w 1430698"/>
                <a:gd name="connsiteY2" fmla="*/ 5333814 h 6385686"/>
                <a:gd name="connsiteX3" fmla="*/ 21310 w 1430698"/>
                <a:gd name="connsiteY3" fmla="*/ 6385686 h 6385686"/>
                <a:gd name="connsiteX4" fmla="*/ 0 w 1430698"/>
                <a:gd name="connsiteY4" fmla="*/ 0 h 6385686"/>
                <a:gd name="connsiteX0" fmla="*/ 0 w 1430698"/>
                <a:gd name="connsiteY0" fmla="*/ 0 h 7124820"/>
                <a:gd name="connsiteX1" fmla="*/ 1430698 w 1430698"/>
                <a:gd name="connsiteY1" fmla="*/ 882120 h 7124820"/>
                <a:gd name="connsiteX2" fmla="*/ 1401865 w 1430698"/>
                <a:gd name="connsiteY2" fmla="*/ 5333814 h 7124820"/>
                <a:gd name="connsiteX3" fmla="*/ 501294 w 1430698"/>
                <a:gd name="connsiteY3" fmla="*/ 7124820 h 7124820"/>
                <a:gd name="connsiteX4" fmla="*/ 0 w 1430698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37" h="7124820">
                  <a:moveTo>
                    <a:pt x="0" y="0"/>
                  </a:moveTo>
                  <a:lnTo>
                    <a:pt x="1430698" y="882120"/>
                  </a:lnTo>
                  <a:lnTo>
                    <a:pt x="1543037" y="5442510"/>
                  </a:lnTo>
                  <a:cubicBezTo>
                    <a:pt x="1139321" y="6140962"/>
                    <a:pt x="820306" y="6752458"/>
                    <a:pt x="501294" y="7124820"/>
                  </a:cubicBezTo>
                  <a:cubicBezTo>
                    <a:pt x="494191" y="4996258"/>
                    <a:pt x="7103" y="2128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DC2400D7-EE33-43CA-B043-97BD6381DCA9}"/>
                </a:ext>
              </a:extLst>
            </p:cNvPr>
            <p:cNvSpPr/>
            <p:nvPr/>
          </p:nvSpPr>
          <p:spPr>
            <a:xfrm>
              <a:off x="3278692" y="4477713"/>
              <a:ext cx="198783" cy="29486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7D0D5CE-EECE-40F3-9057-88772D00F65F}"/>
                </a:ext>
              </a:extLst>
            </p:cNvPr>
            <p:cNvSpPr/>
            <p:nvPr/>
          </p:nvSpPr>
          <p:spPr>
            <a:xfrm>
              <a:off x="3330223" y="4823047"/>
              <a:ext cx="87044" cy="184698"/>
            </a:xfrm>
            <a:custGeom>
              <a:avLst/>
              <a:gdLst>
                <a:gd name="connsiteX0" fmla="*/ 61850 w 192568"/>
                <a:gd name="connsiteY0" fmla="*/ 197643 h 512688"/>
                <a:gd name="connsiteX1" fmla="*/ 28577 w 192568"/>
                <a:gd name="connsiteY1" fmla="*/ 230916 h 512688"/>
                <a:gd name="connsiteX2" fmla="*/ 28577 w 192568"/>
                <a:gd name="connsiteY2" fmla="*/ 316391 h 512688"/>
                <a:gd name="connsiteX3" fmla="*/ 65330 w 192568"/>
                <a:gd name="connsiteY3" fmla="*/ 353144 h 512688"/>
                <a:gd name="connsiteX4" fmla="*/ 65329 w 192568"/>
                <a:gd name="connsiteY4" fmla="*/ 353145 h 512688"/>
                <a:gd name="connsiteX5" fmla="*/ 102082 w 192568"/>
                <a:gd name="connsiteY5" fmla="*/ 316392 h 512688"/>
                <a:gd name="connsiteX6" fmla="*/ 102082 w 192568"/>
                <a:gd name="connsiteY6" fmla="*/ 230916 h 512688"/>
                <a:gd name="connsiteX7" fmla="*/ 68809 w 192568"/>
                <a:gd name="connsiteY7" fmla="*/ 197643 h 512688"/>
                <a:gd name="connsiteX8" fmla="*/ 87168 w 192568"/>
                <a:gd name="connsiteY8" fmla="*/ 0 h 512688"/>
                <a:gd name="connsiteX9" fmla="*/ 105400 w 192568"/>
                <a:gd name="connsiteY9" fmla="*/ 0 h 512688"/>
                <a:gd name="connsiteX10" fmla="*/ 192568 w 192568"/>
                <a:gd name="connsiteY10" fmla="*/ 87168 h 512688"/>
                <a:gd name="connsiteX11" fmla="*/ 192568 w 192568"/>
                <a:gd name="connsiteY11" fmla="*/ 416404 h 512688"/>
                <a:gd name="connsiteX12" fmla="*/ 96284 w 192568"/>
                <a:gd name="connsiteY12" fmla="*/ 512688 h 512688"/>
                <a:gd name="connsiteX13" fmla="*/ 0 w 192568"/>
                <a:gd name="connsiteY13" fmla="*/ 416404 h 512688"/>
                <a:gd name="connsiteX14" fmla="*/ 0 w 192568"/>
                <a:gd name="connsiteY14" fmla="*/ 87168 h 512688"/>
                <a:gd name="connsiteX15" fmla="*/ 87168 w 192568"/>
                <a:gd name="connsiteY15" fmla="*/ 0 h 51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568" h="512688">
                  <a:moveTo>
                    <a:pt x="61850" y="197643"/>
                  </a:moveTo>
                  <a:cubicBezTo>
                    <a:pt x="43474" y="197643"/>
                    <a:pt x="28577" y="212540"/>
                    <a:pt x="28577" y="230916"/>
                  </a:cubicBezTo>
                  <a:lnTo>
                    <a:pt x="28577" y="316391"/>
                  </a:lnTo>
                  <a:cubicBezTo>
                    <a:pt x="28577" y="336689"/>
                    <a:pt x="45032" y="353144"/>
                    <a:pt x="65330" y="353144"/>
                  </a:cubicBezTo>
                  <a:lnTo>
                    <a:pt x="65329" y="353145"/>
                  </a:lnTo>
                  <a:cubicBezTo>
                    <a:pt x="85627" y="353145"/>
                    <a:pt x="102082" y="336690"/>
                    <a:pt x="102082" y="316392"/>
                  </a:cubicBezTo>
                  <a:lnTo>
                    <a:pt x="102082" y="230916"/>
                  </a:lnTo>
                  <a:cubicBezTo>
                    <a:pt x="102082" y="212540"/>
                    <a:pt x="87185" y="197643"/>
                    <a:pt x="68809" y="197643"/>
                  </a:cubicBezTo>
                  <a:close/>
                  <a:moveTo>
                    <a:pt x="87168" y="0"/>
                  </a:moveTo>
                  <a:lnTo>
                    <a:pt x="105400" y="0"/>
                  </a:lnTo>
                  <a:cubicBezTo>
                    <a:pt x="153542" y="0"/>
                    <a:pt x="192568" y="39026"/>
                    <a:pt x="192568" y="87168"/>
                  </a:cubicBezTo>
                  <a:lnTo>
                    <a:pt x="192568" y="416404"/>
                  </a:lnTo>
                  <a:cubicBezTo>
                    <a:pt x="192568" y="469580"/>
                    <a:pt x="149460" y="512688"/>
                    <a:pt x="96284" y="512688"/>
                  </a:cubicBezTo>
                  <a:cubicBezTo>
                    <a:pt x="43108" y="512688"/>
                    <a:pt x="0" y="469580"/>
                    <a:pt x="0" y="416404"/>
                  </a:cubicBezTo>
                  <a:lnTo>
                    <a:pt x="0" y="87168"/>
                  </a:lnTo>
                  <a:cubicBezTo>
                    <a:pt x="0" y="39026"/>
                    <a:pt x="39026" y="0"/>
                    <a:pt x="87168" y="0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85AC5DD1-37C5-44B0-A59D-B8288C940C21}"/>
              </a:ext>
            </a:extLst>
          </p:cNvPr>
          <p:cNvSpPr/>
          <p:nvPr/>
        </p:nvSpPr>
        <p:spPr>
          <a:xfrm>
            <a:off x="3828878" y="1763792"/>
            <a:ext cx="206940" cy="347024"/>
          </a:xfrm>
          <a:custGeom>
            <a:avLst/>
            <a:gdLst>
              <a:gd name="connsiteX0" fmla="*/ 136572 w 273380"/>
              <a:gd name="connsiteY0" fmla="*/ 0 h 458439"/>
              <a:gd name="connsiteX1" fmla="*/ 245738 w 273380"/>
              <a:gd name="connsiteY1" fmla="*/ 109166 h 458439"/>
              <a:gd name="connsiteX2" fmla="*/ 213764 w 273380"/>
              <a:gd name="connsiteY2" fmla="*/ 186358 h 458439"/>
              <a:gd name="connsiteX3" fmla="*/ 194828 w 273380"/>
              <a:gd name="connsiteY3" fmla="*/ 199126 h 458439"/>
              <a:gd name="connsiteX4" fmla="*/ 233345 w 273380"/>
              <a:gd name="connsiteY4" fmla="*/ 225095 h 458439"/>
              <a:gd name="connsiteX5" fmla="*/ 273380 w 273380"/>
              <a:gd name="connsiteY5" fmla="*/ 321749 h 458439"/>
              <a:gd name="connsiteX6" fmla="*/ 136690 w 273380"/>
              <a:gd name="connsiteY6" fmla="*/ 458439 h 458439"/>
              <a:gd name="connsiteX7" fmla="*/ 0 w 273380"/>
              <a:gd name="connsiteY7" fmla="*/ 321749 h 458439"/>
              <a:gd name="connsiteX8" fmla="*/ 40036 w 273380"/>
              <a:gd name="connsiteY8" fmla="*/ 225095 h 458439"/>
              <a:gd name="connsiteX9" fmla="*/ 78435 w 273380"/>
              <a:gd name="connsiteY9" fmla="*/ 199205 h 458439"/>
              <a:gd name="connsiteX10" fmla="*/ 59380 w 273380"/>
              <a:gd name="connsiteY10" fmla="*/ 186358 h 458439"/>
              <a:gd name="connsiteX11" fmla="*/ 27406 w 273380"/>
              <a:gd name="connsiteY11" fmla="*/ 109166 h 458439"/>
              <a:gd name="connsiteX12" fmla="*/ 136572 w 273380"/>
              <a:gd name="connsiteY12" fmla="*/ 0 h 4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3380" h="458439">
                <a:moveTo>
                  <a:pt x="136572" y="0"/>
                </a:moveTo>
                <a:cubicBezTo>
                  <a:pt x="196863" y="0"/>
                  <a:pt x="245738" y="48875"/>
                  <a:pt x="245738" y="109166"/>
                </a:cubicBezTo>
                <a:cubicBezTo>
                  <a:pt x="245738" y="139312"/>
                  <a:pt x="233520" y="166603"/>
                  <a:pt x="213764" y="186358"/>
                </a:cubicBezTo>
                <a:lnTo>
                  <a:pt x="194828" y="199126"/>
                </a:lnTo>
                <a:lnTo>
                  <a:pt x="233345" y="225095"/>
                </a:lnTo>
                <a:cubicBezTo>
                  <a:pt x="258081" y="249831"/>
                  <a:pt x="273380" y="284003"/>
                  <a:pt x="273380" y="321749"/>
                </a:cubicBezTo>
                <a:cubicBezTo>
                  <a:pt x="273380" y="397241"/>
                  <a:pt x="212182" y="458439"/>
                  <a:pt x="136690" y="458439"/>
                </a:cubicBezTo>
                <a:cubicBezTo>
                  <a:pt x="61198" y="458439"/>
                  <a:pt x="0" y="397241"/>
                  <a:pt x="0" y="321749"/>
                </a:cubicBezTo>
                <a:cubicBezTo>
                  <a:pt x="0" y="284003"/>
                  <a:pt x="15299" y="249831"/>
                  <a:pt x="40036" y="225095"/>
                </a:cubicBezTo>
                <a:lnTo>
                  <a:pt x="78435" y="199205"/>
                </a:lnTo>
                <a:lnTo>
                  <a:pt x="59380" y="186358"/>
                </a:lnTo>
                <a:cubicBezTo>
                  <a:pt x="39625" y="166603"/>
                  <a:pt x="27406" y="139312"/>
                  <a:pt x="27406" y="109166"/>
                </a:cubicBezTo>
                <a:cubicBezTo>
                  <a:pt x="27406" y="48875"/>
                  <a:pt x="76281" y="0"/>
                  <a:pt x="136572" y="0"/>
                </a:cubicBezTo>
                <a:close/>
              </a:path>
            </a:pathLst>
          </a:custGeom>
          <a:solidFill>
            <a:srgbClr val="D3C5B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2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5" fill="hold"/>
                                        <p:tgtEl>
                                          <p:spTgt spid="1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A6B1A7B-1B2F-4CA9-A8ED-AAE3D8F566AD}"/>
              </a:ext>
            </a:extLst>
          </p:cNvPr>
          <p:cNvGrpSpPr/>
          <p:nvPr/>
        </p:nvGrpSpPr>
        <p:grpSpPr>
          <a:xfrm>
            <a:off x="-749449" y="3396399"/>
            <a:ext cx="7618199" cy="8856999"/>
            <a:chOff x="3130849" y="4454082"/>
            <a:chExt cx="6057339" cy="2492588"/>
          </a:xfrm>
          <a:solidFill>
            <a:sysClr val="window" lastClr="FFFFFF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4C5501-7348-47C8-AA32-E2BB9BD4D63C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B8FEA9-5D19-407C-92DA-A6E57AE8FBA3}"/>
                </a:ext>
              </a:extLst>
            </p:cNvPr>
            <p:cNvSpPr/>
            <p:nvPr/>
          </p:nvSpPr>
          <p:spPr>
            <a:xfrm>
              <a:off x="4138733" y="4968102"/>
              <a:ext cx="4253520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745D1DA-DD31-430C-B668-FD8FD34A0E8E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C260501-9A8F-45E6-A09D-833D9F942170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5793AFB-7A0A-4E19-98A6-F5C889EE4A7D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9" name="Rectangle 1">
            <a:extLst>
              <a:ext uri="{FF2B5EF4-FFF2-40B4-BE49-F238E27FC236}">
                <a16:creationId xmlns:a16="http://schemas.microsoft.com/office/drawing/2014/main" id="{377F84E4-B1D0-477C-8043-BEFF052FF869}"/>
              </a:ext>
            </a:extLst>
          </p:cNvPr>
          <p:cNvSpPr/>
          <p:nvPr/>
        </p:nvSpPr>
        <p:spPr>
          <a:xfrm>
            <a:off x="2614987" y="0"/>
            <a:ext cx="1829204" cy="3409504"/>
          </a:xfrm>
          <a:custGeom>
            <a:avLst/>
            <a:gdLst>
              <a:gd name="connsiteX0" fmla="*/ 0 w 2168921"/>
              <a:gd name="connsiteY0" fmla="*/ 0 h 4487002"/>
              <a:gd name="connsiteX1" fmla="*/ 2168921 w 2168921"/>
              <a:gd name="connsiteY1" fmla="*/ 0 h 4487002"/>
              <a:gd name="connsiteX2" fmla="*/ 2168921 w 2168921"/>
              <a:gd name="connsiteY2" fmla="*/ 4487002 h 4487002"/>
              <a:gd name="connsiteX3" fmla="*/ 0 w 2168921"/>
              <a:gd name="connsiteY3" fmla="*/ 4487002 h 4487002"/>
              <a:gd name="connsiteX4" fmla="*/ 0 w 2168921"/>
              <a:gd name="connsiteY4" fmla="*/ 0 h 4487002"/>
              <a:gd name="connsiteX0" fmla="*/ 15240 w 2184161"/>
              <a:gd name="connsiteY0" fmla="*/ 0 h 4487002"/>
              <a:gd name="connsiteX1" fmla="*/ 2184161 w 2184161"/>
              <a:gd name="connsiteY1" fmla="*/ 0 h 4487002"/>
              <a:gd name="connsiteX2" fmla="*/ 2184161 w 2184161"/>
              <a:gd name="connsiteY2" fmla="*/ 4487002 h 4487002"/>
              <a:gd name="connsiteX3" fmla="*/ 0 w 2184161"/>
              <a:gd name="connsiteY3" fmla="*/ 4487002 h 4487002"/>
              <a:gd name="connsiteX4" fmla="*/ 15240 w 2184161"/>
              <a:gd name="connsiteY4" fmla="*/ 0 h 448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161" h="4487002">
                <a:moveTo>
                  <a:pt x="15240" y="0"/>
                </a:moveTo>
                <a:lnTo>
                  <a:pt x="2184161" y="0"/>
                </a:lnTo>
                <a:lnTo>
                  <a:pt x="2184161" y="4487002"/>
                </a:lnTo>
                <a:lnTo>
                  <a:pt x="0" y="4487002"/>
                </a:lnTo>
                <a:lnTo>
                  <a:pt x="15240" y="0"/>
                </a:lnTo>
                <a:close/>
              </a:path>
            </a:pathLst>
          </a:custGeom>
          <a:solidFill>
            <a:srgbClr val="EEE8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2">
            <a:extLst>
              <a:ext uri="{FF2B5EF4-FFF2-40B4-BE49-F238E27FC236}">
                <a16:creationId xmlns:a16="http://schemas.microsoft.com/office/drawing/2014/main" id="{17D9F514-32AF-476C-ABCE-DCFB8A07D0A4}"/>
              </a:ext>
            </a:extLst>
          </p:cNvPr>
          <p:cNvSpPr/>
          <p:nvPr/>
        </p:nvSpPr>
        <p:spPr>
          <a:xfrm flipH="1">
            <a:off x="4293881" y="-984141"/>
            <a:ext cx="5342110" cy="13275215"/>
          </a:xfrm>
          <a:custGeom>
            <a:avLst/>
            <a:gdLst>
              <a:gd name="connsiteX0" fmla="*/ 0 w 1364974"/>
              <a:gd name="connsiteY0" fmla="*/ 0 h 6327913"/>
              <a:gd name="connsiteX1" fmla="*/ 1364974 w 1364974"/>
              <a:gd name="connsiteY1" fmla="*/ 0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145773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41165"/>
              <a:gd name="connsiteX1" fmla="*/ 1338470 w 1364974"/>
              <a:gd name="connsiteY1" fmla="*/ 1060174 h 6341165"/>
              <a:gd name="connsiteX2" fmla="*/ 1364974 w 1364974"/>
              <a:gd name="connsiteY2" fmla="*/ 5042452 h 6341165"/>
              <a:gd name="connsiteX3" fmla="*/ 172277 w 1364974"/>
              <a:gd name="connsiteY3" fmla="*/ 6341165 h 6341165"/>
              <a:gd name="connsiteX4" fmla="*/ 0 w 1364974"/>
              <a:gd name="connsiteY4" fmla="*/ 0 h 6341165"/>
              <a:gd name="connsiteX0" fmla="*/ 0 w 1364974"/>
              <a:gd name="connsiteY0" fmla="*/ 0 h 6420678"/>
              <a:gd name="connsiteX1" fmla="*/ 1338470 w 1364974"/>
              <a:gd name="connsiteY1" fmla="*/ 1060174 h 6420678"/>
              <a:gd name="connsiteX2" fmla="*/ 1364974 w 1364974"/>
              <a:gd name="connsiteY2" fmla="*/ 5042452 h 6420678"/>
              <a:gd name="connsiteX3" fmla="*/ 26503 w 1364974"/>
              <a:gd name="connsiteY3" fmla="*/ 6420678 h 6420678"/>
              <a:gd name="connsiteX4" fmla="*/ 0 w 1364974"/>
              <a:gd name="connsiteY4" fmla="*/ 0 h 6420678"/>
              <a:gd name="connsiteX0" fmla="*/ 0 w 1364974"/>
              <a:gd name="connsiteY0" fmla="*/ 0 h 6473687"/>
              <a:gd name="connsiteX1" fmla="*/ 1338470 w 1364974"/>
              <a:gd name="connsiteY1" fmla="*/ 1060174 h 6473687"/>
              <a:gd name="connsiteX2" fmla="*/ 1364974 w 1364974"/>
              <a:gd name="connsiteY2" fmla="*/ 5042452 h 6473687"/>
              <a:gd name="connsiteX3" fmla="*/ 53007 w 1364974"/>
              <a:gd name="connsiteY3" fmla="*/ 6473687 h 6473687"/>
              <a:gd name="connsiteX4" fmla="*/ 0 w 1364974"/>
              <a:gd name="connsiteY4" fmla="*/ 0 h 6473687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79511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39755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677048"/>
              <a:gd name="connsiteX1" fmla="*/ 1338470 w 1364974"/>
              <a:gd name="connsiteY1" fmla="*/ 1060174 h 6677048"/>
              <a:gd name="connsiteX2" fmla="*/ 1364974 w 1364974"/>
              <a:gd name="connsiteY2" fmla="*/ 5042452 h 6677048"/>
              <a:gd name="connsiteX3" fmla="*/ 39755 w 1364974"/>
              <a:gd name="connsiteY3" fmla="*/ 6677048 h 6677048"/>
              <a:gd name="connsiteX4" fmla="*/ 0 w 1364974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1364974 w 3155715"/>
              <a:gd name="connsiteY2" fmla="*/ 5042452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3124831 w 3155715"/>
              <a:gd name="connsiteY2" fmla="*/ 4222665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3046143 w 6201858"/>
              <a:gd name="connsiteY0" fmla="*/ 96981 h 6893030"/>
              <a:gd name="connsiteX1" fmla="*/ 6201858 w 6201858"/>
              <a:gd name="connsiteY1" fmla="*/ 231589 h 6893030"/>
              <a:gd name="connsiteX2" fmla="*/ 6170974 w 6201858"/>
              <a:gd name="connsiteY2" fmla="*/ 4319646 h 6893030"/>
              <a:gd name="connsiteX3" fmla="*/ 3698022 w 6201858"/>
              <a:gd name="connsiteY3" fmla="*/ 6893030 h 6893030"/>
              <a:gd name="connsiteX4" fmla="*/ 3254 w 6201858"/>
              <a:gd name="connsiteY4" fmla="*/ 625876 h 6893030"/>
              <a:gd name="connsiteX5" fmla="*/ 3046143 w 6201858"/>
              <a:gd name="connsiteY5" fmla="*/ 96981 h 6893030"/>
              <a:gd name="connsiteX0" fmla="*/ 3400420 w 6556135"/>
              <a:gd name="connsiteY0" fmla="*/ 96981 h 7151344"/>
              <a:gd name="connsiteX1" fmla="*/ 6556135 w 6556135"/>
              <a:gd name="connsiteY1" fmla="*/ 231589 h 7151344"/>
              <a:gd name="connsiteX2" fmla="*/ 6525251 w 6556135"/>
              <a:gd name="connsiteY2" fmla="*/ 4319646 h 7151344"/>
              <a:gd name="connsiteX3" fmla="*/ 4052299 w 6556135"/>
              <a:gd name="connsiteY3" fmla="*/ 6893030 h 7151344"/>
              <a:gd name="connsiteX4" fmla="*/ 242759 w 6556135"/>
              <a:gd name="connsiteY4" fmla="*/ 6377609 h 7151344"/>
              <a:gd name="connsiteX5" fmla="*/ 357531 w 6556135"/>
              <a:gd name="connsiteY5" fmla="*/ 625876 h 7151344"/>
              <a:gd name="connsiteX6" fmla="*/ 3400420 w 6556135"/>
              <a:gd name="connsiteY6" fmla="*/ 96981 h 7151344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525251 w 6556135"/>
              <a:gd name="connsiteY2" fmla="*/ 491022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489052 w 6556135"/>
              <a:gd name="connsiteY2" fmla="*/ 387218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6135" h="11679424">
                <a:moveTo>
                  <a:pt x="3381291" y="0"/>
                </a:moveTo>
                <a:lnTo>
                  <a:pt x="6556135" y="822171"/>
                </a:lnTo>
                <a:lnTo>
                  <a:pt x="6489052" y="3872188"/>
                </a:lnTo>
                <a:cubicBezTo>
                  <a:pt x="5773335" y="5145200"/>
                  <a:pt x="4188814" y="10803930"/>
                  <a:pt x="3364497" y="11661725"/>
                </a:cubicBezTo>
                <a:cubicBezTo>
                  <a:pt x="2865776" y="11976070"/>
                  <a:pt x="858554" y="8012717"/>
                  <a:pt x="242759" y="6968191"/>
                </a:cubicBezTo>
                <a:cubicBezTo>
                  <a:pt x="-373036" y="5923665"/>
                  <a:pt x="379615" y="2234581"/>
                  <a:pt x="357531" y="1216458"/>
                </a:cubicBezTo>
                <a:cubicBezTo>
                  <a:pt x="248885" y="83783"/>
                  <a:pt x="2874234" y="184716"/>
                  <a:pt x="3381291" y="0"/>
                </a:cubicBezTo>
                <a:close/>
              </a:path>
            </a:pathLst>
          </a:cu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2">
            <a:extLst>
              <a:ext uri="{FF2B5EF4-FFF2-40B4-BE49-F238E27FC236}">
                <a16:creationId xmlns:a16="http://schemas.microsoft.com/office/drawing/2014/main" id="{D2F584FA-9C4A-4D3B-B234-BD7D39074A81}"/>
              </a:ext>
            </a:extLst>
          </p:cNvPr>
          <p:cNvSpPr/>
          <p:nvPr/>
        </p:nvSpPr>
        <p:spPr>
          <a:xfrm>
            <a:off x="-2678595" y="-984141"/>
            <a:ext cx="5342110" cy="13275215"/>
          </a:xfrm>
          <a:custGeom>
            <a:avLst/>
            <a:gdLst>
              <a:gd name="connsiteX0" fmla="*/ 0 w 1364974"/>
              <a:gd name="connsiteY0" fmla="*/ 0 h 6327913"/>
              <a:gd name="connsiteX1" fmla="*/ 1364974 w 1364974"/>
              <a:gd name="connsiteY1" fmla="*/ 0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145773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41165"/>
              <a:gd name="connsiteX1" fmla="*/ 1338470 w 1364974"/>
              <a:gd name="connsiteY1" fmla="*/ 1060174 h 6341165"/>
              <a:gd name="connsiteX2" fmla="*/ 1364974 w 1364974"/>
              <a:gd name="connsiteY2" fmla="*/ 5042452 h 6341165"/>
              <a:gd name="connsiteX3" fmla="*/ 172277 w 1364974"/>
              <a:gd name="connsiteY3" fmla="*/ 6341165 h 6341165"/>
              <a:gd name="connsiteX4" fmla="*/ 0 w 1364974"/>
              <a:gd name="connsiteY4" fmla="*/ 0 h 6341165"/>
              <a:gd name="connsiteX0" fmla="*/ 0 w 1364974"/>
              <a:gd name="connsiteY0" fmla="*/ 0 h 6420678"/>
              <a:gd name="connsiteX1" fmla="*/ 1338470 w 1364974"/>
              <a:gd name="connsiteY1" fmla="*/ 1060174 h 6420678"/>
              <a:gd name="connsiteX2" fmla="*/ 1364974 w 1364974"/>
              <a:gd name="connsiteY2" fmla="*/ 5042452 h 6420678"/>
              <a:gd name="connsiteX3" fmla="*/ 26503 w 1364974"/>
              <a:gd name="connsiteY3" fmla="*/ 6420678 h 6420678"/>
              <a:gd name="connsiteX4" fmla="*/ 0 w 1364974"/>
              <a:gd name="connsiteY4" fmla="*/ 0 h 6420678"/>
              <a:gd name="connsiteX0" fmla="*/ 0 w 1364974"/>
              <a:gd name="connsiteY0" fmla="*/ 0 h 6473687"/>
              <a:gd name="connsiteX1" fmla="*/ 1338470 w 1364974"/>
              <a:gd name="connsiteY1" fmla="*/ 1060174 h 6473687"/>
              <a:gd name="connsiteX2" fmla="*/ 1364974 w 1364974"/>
              <a:gd name="connsiteY2" fmla="*/ 5042452 h 6473687"/>
              <a:gd name="connsiteX3" fmla="*/ 53007 w 1364974"/>
              <a:gd name="connsiteY3" fmla="*/ 6473687 h 6473687"/>
              <a:gd name="connsiteX4" fmla="*/ 0 w 1364974"/>
              <a:gd name="connsiteY4" fmla="*/ 0 h 6473687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79511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39755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677048"/>
              <a:gd name="connsiteX1" fmla="*/ 1338470 w 1364974"/>
              <a:gd name="connsiteY1" fmla="*/ 1060174 h 6677048"/>
              <a:gd name="connsiteX2" fmla="*/ 1364974 w 1364974"/>
              <a:gd name="connsiteY2" fmla="*/ 5042452 h 6677048"/>
              <a:gd name="connsiteX3" fmla="*/ 39755 w 1364974"/>
              <a:gd name="connsiteY3" fmla="*/ 6677048 h 6677048"/>
              <a:gd name="connsiteX4" fmla="*/ 0 w 1364974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1364974 w 3155715"/>
              <a:gd name="connsiteY2" fmla="*/ 5042452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3124831 w 3155715"/>
              <a:gd name="connsiteY2" fmla="*/ 4222665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3046143 w 6201858"/>
              <a:gd name="connsiteY0" fmla="*/ 96981 h 6893030"/>
              <a:gd name="connsiteX1" fmla="*/ 6201858 w 6201858"/>
              <a:gd name="connsiteY1" fmla="*/ 231589 h 6893030"/>
              <a:gd name="connsiteX2" fmla="*/ 6170974 w 6201858"/>
              <a:gd name="connsiteY2" fmla="*/ 4319646 h 6893030"/>
              <a:gd name="connsiteX3" fmla="*/ 3698022 w 6201858"/>
              <a:gd name="connsiteY3" fmla="*/ 6893030 h 6893030"/>
              <a:gd name="connsiteX4" fmla="*/ 3254 w 6201858"/>
              <a:gd name="connsiteY4" fmla="*/ 625876 h 6893030"/>
              <a:gd name="connsiteX5" fmla="*/ 3046143 w 6201858"/>
              <a:gd name="connsiteY5" fmla="*/ 96981 h 6893030"/>
              <a:gd name="connsiteX0" fmla="*/ 3400420 w 6556135"/>
              <a:gd name="connsiteY0" fmla="*/ 96981 h 7151344"/>
              <a:gd name="connsiteX1" fmla="*/ 6556135 w 6556135"/>
              <a:gd name="connsiteY1" fmla="*/ 231589 h 7151344"/>
              <a:gd name="connsiteX2" fmla="*/ 6525251 w 6556135"/>
              <a:gd name="connsiteY2" fmla="*/ 4319646 h 7151344"/>
              <a:gd name="connsiteX3" fmla="*/ 4052299 w 6556135"/>
              <a:gd name="connsiteY3" fmla="*/ 6893030 h 7151344"/>
              <a:gd name="connsiteX4" fmla="*/ 242759 w 6556135"/>
              <a:gd name="connsiteY4" fmla="*/ 6377609 h 7151344"/>
              <a:gd name="connsiteX5" fmla="*/ 357531 w 6556135"/>
              <a:gd name="connsiteY5" fmla="*/ 625876 h 7151344"/>
              <a:gd name="connsiteX6" fmla="*/ 3400420 w 6556135"/>
              <a:gd name="connsiteY6" fmla="*/ 96981 h 7151344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525251 w 6556135"/>
              <a:gd name="connsiteY2" fmla="*/ 491022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489052 w 6556135"/>
              <a:gd name="connsiteY2" fmla="*/ 387218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6135" h="11679424">
                <a:moveTo>
                  <a:pt x="3381291" y="0"/>
                </a:moveTo>
                <a:lnTo>
                  <a:pt x="6556135" y="822171"/>
                </a:lnTo>
                <a:lnTo>
                  <a:pt x="6489052" y="3872188"/>
                </a:lnTo>
                <a:cubicBezTo>
                  <a:pt x="5664735" y="4729983"/>
                  <a:pt x="4188814" y="10803930"/>
                  <a:pt x="3364497" y="11661725"/>
                </a:cubicBezTo>
                <a:cubicBezTo>
                  <a:pt x="2865776" y="11976070"/>
                  <a:pt x="858554" y="8012717"/>
                  <a:pt x="242759" y="6968191"/>
                </a:cubicBezTo>
                <a:cubicBezTo>
                  <a:pt x="-373036" y="5923665"/>
                  <a:pt x="379615" y="2234581"/>
                  <a:pt x="357531" y="1216458"/>
                </a:cubicBezTo>
                <a:cubicBezTo>
                  <a:pt x="248885" y="83783"/>
                  <a:pt x="2874234" y="184716"/>
                  <a:pt x="338129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89F47CA-DAC1-4663-8D0D-6BC6B6C58CD0}"/>
              </a:ext>
            </a:extLst>
          </p:cNvPr>
          <p:cNvGrpSpPr/>
          <p:nvPr/>
        </p:nvGrpSpPr>
        <p:grpSpPr>
          <a:xfrm rot="503397">
            <a:off x="1523840" y="4057883"/>
            <a:ext cx="338068" cy="152894"/>
            <a:chOff x="5141109" y="-839439"/>
            <a:chExt cx="857604" cy="37870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D92D824-B54B-40D1-A0E3-384CC26F1BA0}"/>
                </a:ext>
              </a:extLst>
            </p:cNvPr>
            <p:cNvSpPr/>
            <p:nvPr/>
          </p:nvSpPr>
          <p:spPr>
            <a:xfrm>
              <a:off x="5642323" y="-839439"/>
              <a:ext cx="356390" cy="356390"/>
            </a:xfrm>
            <a:prstGeom prst="ellips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CB9EDCC-752E-476F-A25E-A5EEE1F178FE}"/>
                </a:ext>
              </a:extLst>
            </p:cNvPr>
            <p:cNvSpPr/>
            <p:nvPr/>
          </p:nvSpPr>
          <p:spPr>
            <a:xfrm rot="20871652">
              <a:off x="5141109" y="-596750"/>
              <a:ext cx="509996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7623BA57-0486-457F-AD21-7D66689FA9E0}"/>
                </a:ext>
              </a:extLst>
            </p:cNvPr>
            <p:cNvSpPr/>
            <p:nvPr/>
          </p:nvSpPr>
          <p:spPr>
            <a:xfrm>
              <a:off x="5208320" y="-5437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2784C458-73F4-4F4F-8D55-8F77EFA3DA93}"/>
                </a:ext>
              </a:extLst>
            </p:cNvPr>
            <p:cNvSpPr/>
            <p:nvPr/>
          </p:nvSpPr>
          <p:spPr>
            <a:xfrm>
              <a:off x="5305829" y="-5642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15702B1-E13E-4DD1-8D19-3D6EE0CDD289}"/>
              </a:ext>
            </a:extLst>
          </p:cNvPr>
          <p:cNvGrpSpPr/>
          <p:nvPr/>
        </p:nvGrpSpPr>
        <p:grpSpPr>
          <a:xfrm>
            <a:off x="967880" y="1000485"/>
            <a:ext cx="1035692" cy="5454383"/>
            <a:chOff x="2769703" y="530090"/>
            <a:chExt cx="1364974" cy="7188521"/>
          </a:xfrm>
        </p:grpSpPr>
        <p:sp>
          <p:nvSpPr>
            <p:cNvPr id="170" name="Rectangle 2">
              <a:extLst>
                <a:ext uri="{FF2B5EF4-FFF2-40B4-BE49-F238E27FC236}">
                  <a16:creationId xmlns:a16="http://schemas.microsoft.com/office/drawing/2014/main" id="{E74B8B85-6C46-43DA-B462-1EBB81B70D43}"/>
                </a:ext>
              </a:extLst>
            </p:cNvPr>
            <p:cNvSpPr/>
            <p:nvPr/>
          </p:nvSpPr>
          <p:spPr>
            <a:xfrm>
              <a:off x="2769703" y="530090"/>
              <a:ext cx="1364974" cy="718852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364974"/>
                <a:gd name="connsiteY0" fmla="*/ 0 h 7704449"/>
                <a:gd name="connsiteX1" fmla="*/ 1338470 w 1364974"/>
                <a:gd name="connsiteY1" fmla="*/ 1060174 h 7704449"/>
                <a:gd name="connsiteX2" fmla="*/ 1364974 w 1364974"/>
                <a:gd name="connsiteY2" fmla="*/ 5042452 h 7704449"/>
                <a:gd name="connsiteX3" fmla="*/ 491675 w 1364974"/>
                <a:gd name="connsiteY3" fmla="*/ 7704449 h 7704449"/>
                <a:gd name="connsiteX4" fmla="*/ 0 w 1364974"/>
                <a:gd name="connsiteY4" fmla="*/ 0 h 7704449"/>
                <a:gd name="connsiteX0" fmla="*/ 0 w 1364974"/>
                <a:gd name="connsiteY0" fmla="*/ 0 h 7379105"/>
                <a:gd name="connsiteX1" fmla="*/ 1338470 w 1364974"/>
                <a:gd name="connsiteY1" fmla="*/ 1060174 h 7379105"/>
                <a:gd name="connsiteX2" fmla="*/ 1364974 w 1364974"/>
                <a:gd name="connsiteY2" fmla="*/ 5042452 h 7379105"/>
                <a:gd name="connsiteX3" fmla="*/ 659053 w 1364974"/>
                <a:gd name="connsiteY3" fmla="*/ 7379105 h 7379105"/>
                <a:gd name="connsiteX4" fmla="*/ 0 w 1364974"/>
                <a:gd name="connsiteY4" fmla="*/ 0 h 7379105"/>
                <a:gd name="connsiteX0" fmla="*/ 0 w 1364974"/>
                <a:gd name="connsiteY0" fmla="*/ 0 h 7430475"/>
                <a:gd name="connsiteX1" fmla="*/ 1338470 w 1364974"/>
                <a:gd name="connsiteY1" fmla="*/ 1060174 h 7430475"/>
                <a:gd name="connsiteX2" fmla="*/ 1364974 w 1364974"/>
                <a:gd name="connsiteY2" fmla="*/ 5042452 h 7430475"/>
                <a:gd name="connsiteX3" fmla="*/ 592102 w 1364974"/>
                <a:gd name="connsiteY3" fmla="*/ 7430475 h 7430475"/>
                <a:gd name="connsiteX4" fmla="*/ 0 w 1364974"/>
                <a:gd name="connsiteY4" fmla="*/ 0 h 7430475"/>
                <a:gd name="connsiteX0" fmla="*/ 0 w 1364974"/>
                <a:gd name="connsiteY0" fmla="*/ 0 h 7224995"/>
                <a:gd name="connsiteX1" fmla="*/ 1338470 w 1364974"/>
                <a:gd name="connsiteY1" fmla="*/ 1060174 h 7224995"/>
                <a:gd name="connsiteX2" fmla="*/ 1364974 w 1364974"/>
                <a:gd name="connsiteY2" fmla="*/ 5042452 h 7224995"/>
                <a:gd name="connsiteX3" fmla="*/ 441462 w 1364974"/>
                <a:gd name="connsiteY3" fmla="*/ 7224995 h 7224995"/>
                <a:gd name="connsiteX4" fmla="*/ 0 w 1364974"/>
                <a:gd name="connsiteY4" fmla="*/ 0 h 722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974" h="7224995">
                  <a:moveTo>
                    <a:pt x="0" y="0"/>
                  </a:moveTo>
                  <a:lnTo>
                    <a:pt x="1338470" y="1060174"/>
                  </a:lnTo>
                  <a:lnTo>
                    <a:pt x="1364974" y="5042452"/>
                  </a:lnTo>
                  <a:lnTo>
                    <a:pt x="441462" y="722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ectangle 2">
              <a:extLst>
                <a:ext uri="{FF2B5EF4-FFF2-40B4-BE49-F238E27FC236}">
                  <a16:creationId xmlns:a16="http://schemas.microsoft.com/office/drawing/2014/main" id="{C75EB1CD-2975-42D8-8D29-E4A6A110239D}"/>
                </a:ext>
              </a:extLst>
            </p:cNvPr>
            <p:cNvSpPr/>
            <p:nvPr/>
          </p:nvSpPr>
          <p:spPr>
            <a:xfrm>
              <a:off x="3114262" y="1152939"/>
              <a:ext cx="914736" cy="548564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364974 w 1430698"/>
                <a:gd name="connsiteY2" fmla="*/ 5042452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401865 w 1430698"/>
                <a:gd name="connsiteY2" fmla="*/ 5333814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385686"/>
                <a:gd name="connsiteX1" fmla="*/ 1430698 w 1430698"/>
                <a:gd name="connsiteY1" fmla="*/ 882120 h 6385686"/>
                <a:gd name="connsiteX2" fmla="*/ 1401865 w 1430698"/>
                <a:gd name="connsiteY2" fmla="*/ 5333814 h 6385686"/>
                <a:gd name="connsiteX3" fmla="*/ 21310 w 1430698"/>
                <a:gd name="connsiteY3" fmla="*/ 6385686 h 6385686"/>
                <a:gd name="connsiteX4" fmla="*/ 0 w 1430698"/>
                <a:gd name="connsiteY4" fmla="*/ 0 h 6385686"/>
                <a:gd name="connsiteX0" fmla="*/ 0 w 1430698"/>
                <a:gd name="connsiteY0" fmla="*/ 0 h 7124820"/>
                <a:gd name="connsiteX1" fmla="*/ 1430698 w 1430698"/>
                <a:gd name="connsiteY1" fmla="*/ 882120 h 7124820"/>
                <a:gd name="connsiteX2" fmla="*/ 1401865 w 1430698"/>
                <a:gd name="connsiteY2" fmla="*/ 5333814 h 7124820"/>
                <a:gd name="connsiteX3" fmla="*/ 501294 w 1430698"/>
                <a:gd name="connsiteY3" fmla="*/ 7124820 h 7124820"/>
                <a:gd name="connsiteX4" fmla="*/ 0 w 1430698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37" h="7124820">
                  <a:moveTo>
                    <a:pt x="0" y="0"/>
                  </a:moveTo>
                  <a:lnTo>
                    <a:pt x="1430698" y="882120"/>
                  </a:lnTo>
                  <a:lnTo>
                    <a:pt x="1543037" y="5442510"/>
                  </a:lnTo>
                  <a:cubicBezTo>
                    <a:pt x="1139321" y="6140962"/>
                    <a:pt x="820306" y="6752458"/>
                    <a:pt x="501294" y="7124820"/>
                  </a:cubicBezTo>
                  <a:cubicBezTo>
                    <a:pt x="494191" y="4996258"/>
                    <a:pt x="7103" y="2128562"/>
                    <a:pt x="0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F04C0FA1-E467-4937-B004-98C0447F47A0}"/>
                </a:ext>
              </a:extLst>
            </p:cNvPr>
            <p:cNvSpPr/>
            <p:nvPr/>
          </p:nvSpPr>
          <p:spPr>
            <a:xfrm>
              <a:off x="3278692" y="4477713"/>
              <a:ext cx="198783" cy="29486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0A7B2D7-952B-4EEC-8802-005A9C90D3BE}"/>
                </a:ext>
              </a:extLst>
            </p:cNvPr>
            <p:cNvSpPr/>
            <p:nvPr/>
          </p:nvSpPr>
          <p:spPr>
            <a:xfrm>
              <a:off x="3330223" y="4823047"/>
              <a:ext cx="87044" cy="184698"/>
            </a:xfrm>
            <a:custGeom>
              <a:avLst/>
              <a:gdLst>
                <a:gd name="connsiteX0" fmla="*/ 61850 w 192568"/>
                <a:gd name="connsiteY0" fmla="*/ 197643 h 512688"/>
                <a:gd name="connsiteX1" fmla="*/ 28577 w 192568"/>
                <a:gd name="connsiteY1" fmla="*/ 230916 h 512688"/>
                <a:gd name="connsiteX2" fmla="*/ 28577 w 192568"/>
                <a:gd name="connsiteY2" fmla="*/ 316391 h 512688"/>
                <a:gd name="connsiteX3" fmla="*/ 65330 w 192568"/>
                <a:gd name="connsiteY3" fmla="*/ 353144 h 512688"/>
                <a:gd name="connsiteX4" fmla="*/ 65329 w 192568"/>
                <a:gd name="connsiteY4" fmla="*/ 353145 h 512688"/>
                <a:gd name="connsiteX5" fmla="*/ 102082 w 192568"/>
                <a:gd name="connsiteY5" fmla="*/ 316392 h 512688"/>
                <a:gd name="connsiteX6" fmla="*/ 102082 w 192568"/>
                <a:gd name="connsiteY6" fmla="*/ 230916 h 512688"/>
                <a:gd name="connsiteX7" fmla="*/ 68809 w 192568"/>
                <a:gd name="connsiteY7" fmla="*/ 197643 h 512688"/>
                <a:gd name="connsiteX8" fmla="*/ 87168 w 192568"/>
                <a:gd name="connsiteY8" fmla="*/ 0 h 512688"/>
                <a:gd name="connsiteX9" fmla="*/ 105400 w 192568"/>
                <a:gd name="connsiteY9" fmla="*/ 0 h 512688"/>
                <a:gd name="connsiteX10" fmla="*/ 192568 w 192568"/>
                <a:gd name="connsiteY10" fmla="*/ 87168 h 512688"/>
                <a:gd name="connsiteX11" fmla="*/ 192568 w 192568"/>
                <a:gd name="connsiteY11" fmla="*/ 416404 h 512688"/>
                <a:gd name="connsiteX12" fmla="*/ 96284 w 192568"/>
                <a:gd name="connsiteY12" fmla="*/ 512688 h 512688"/>
                <a:gd name="connsiteX13" fmla="*/ 0 w 192568"/>
                <a:gd name="connsiteY13" fmla="*/ 416404 h 512688"/>
                <a:gd name="connsiteX14" fmla="*/ 0 w 192568"/>
                <a:gd name="connsiteY14" fmla="*/ 87168 h 512688"/>
                <a:gd name="connsiteX15" fmla="*/ 87168 w 192568"/>
                <a:gd name="connsiteY15" fmla="*/ 0 h 51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568" h="512688">
                  <a:moveTo>
                    <a:pt x="61850" y="197643"/>
                  </a:moveTo>
                  <a:cubicBezTo>
                    <a:pt x="43474" y="197643"/>
                    <a:pt x="28577" y="212540"/>
                    <a:pt x="28577" y="230916"/>
                  </a:cubicBezTo>
                  <a:lnTo>
                    <a:pt x="28577" y="316391"/>
                  </a:lnTo>
                  <a:cubicBezTo>
                    <a:pt x="28577" y="336689"/>
                    <a:pt x="45032" y="353144"/>
                    <a:pt x="65330" y="353144"/>
                  </a:cubicBezTo>
                  <a:lnTo>
                    <a:pt x="65329" y="353145"/>
                  </a:lnTo>
                  <a:cubicBezTo>
                    <a:pt x="85627" y="353145"/>
                    <a:pt x="102082" y="336690"/>
                    <a:pt x="102082" y="316392"/>
                  </a:cubicBezTo>
                  <a:lnTo>
                    <a:pt x="102082" y="230916"/>
                  </a:lnTo>
                  <a:cubicBezTo>
                    <a:pt x="102082" y="212540"/>
                    <a:pt x="87185" y="197643"/>
                    <a:pt x="68809" y="197643"/>
                  </a:cubicBezTo>
                  <a:close/>
                  <a:moveTo>
                    <a:pt x="87168" y="0"/>
                  </a:moveTo>
                  <a:lnTo>
                    <a:pt x="105400" y="0"/>
                  </a:lnTo>
                  <a:cubicBezTo>
                    <a:pt x="153542" y="0"/>
                    <a:pt x="192568" y="39026"/>
                    <a:pt x="192568" y="87168"/>
                  </a:cubicBezTo>
                  <a:lnTo>
                    <a:pt x="192568" y="416404"/>
                  </a:lnTo>
                  <a:cubicBezTo>
                    <a:pt x="192568" y="469580"/>
                    <a:pt x="149460" y="512688"/>
                    <a:pt x="96284" y="512688"/>
                  </a:cubicBezTo>
                  <a:cubicBezTo>
                    <a:pt x="43108" y="512688"/>
                    <a:pt x="0" y="469580"/>
                    <a:pt x="0" y="416404"/>
                  </a:cubicBezTo>
                  <a:lnTo>
                    <a:pt x="0" y="87168"/>
                  </a:lnTo>
                  <a:cubicBezTo>
                    <a:pt x="0" y="39026"/>
                    <a:pt x="39026" y="0"/>
                    <a:pt x="87168" y="0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8E1463C-973F-4CB3-A204-48E8F17BF48F}"/>
              </a:ext>
            </a:extLst>
          </p:cNvPr>
          <p:cNvGrpSpPr/>
          <p:nvPr/>
        </p:nvGrpSpPr>
        <p:grpSpPr>
          <a:xfrm rot="503397">
            <a:off x="1463086" y="4204213"/>
            <a:ext cx="338068" cy="152894"/>
            <a:chOff x="5141109" y="-839439"/>
            <a:chExt cx="857604" cy="378707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56B3491-7000-471E-AA68-D579110AFEC0}"/>
                </a:ext>
              </a:extLst>
            </p:cNvPr>
            <p:cNvSpPr/>
            <p:nvPr/>
          </p:nvSpPr>
          <p:spPr>
            <a:xfrm>
              <a:off x="5642323" y="-839439"/>
              <a:ext cx="356390" cy="356390"/>
            </a:xfrm>
            <a:prstGeom prst="ellips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701BF10-0039-4E58-AA84-7D4BB91360FD}"/>
                </a:ext>
              </a:extLst>
            </p:cNvPr>
            <p:cNvSpPr/>
            <p:nvPr/>
          </p:nvSpPr>
          <p:spPr>
            <a:xfrm rot="20871652">
              <a:off x="5141109" y="-596750"/>
              <a:ext cx="509996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8A75AF9F-B885-489F-8809-68527BA98A22}"/>
                </a:ext>
              </a:extLst>
            </p:cNvPr>
            <p:cNvSpPr/>
            <p:nvPr/>
          </p:nvSpPr>
          <p:spPr>
            <a:xfrm>
              <a:off x="5208320" y="-5437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57178AC3-829C-470C-89F6-D9F6397F285C}"/>
                </a:ext>
              </a:extLst>
            </p:cNvPr>
            <p:cNvSpPr/>
            <p:nvPr/>
          </p:nvSpPr>
          <p:spPr>
            <a:xfrm>
              <a:off x="5305829" y="-5642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51495D5-7C6E-435E-9E37-A62A66472BD2}"/>
              </a:ext>
            </a:extLst>
          </p:cNvPr>
          <p:cNvGrpSpPr/>
          <p:nvPr/>
        </p:nvGrpSpPr>
        <p:grpSpPr>
          <a:xfrm>
            <a:off x="2800637" y="2148492"/>
            <a:ext cx="1307294" cy="1166192"/>
            <a:chOff x="5409161" y="2917216"/>
            <a:chExt cx="1727009" cy="1540605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318E157-B700-4307-9288-F15264D62155}"/>
                </a:ext>
              </a:extLst>
            </p:cNvPr>
            <p:cNvSpPr/>
            <p:nvPr/>
          </p:nvSpPr>
          <p:spPr>
            <a:xfrm>
              <a:off x="5409161" y="2917216"/>
              <a:ext cx="1727009" cy="147007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8E6B4C-9883-4FA9-9A2D-BA35B5083E5A}"/>
                </a:ext>
              </a:extLst>
            </p:cNvPr>
            <p:cNvCxnSpPr>
              <a:stCxn id="206" idx="1"/>
            </p:cNvCxnSpPr>
            <p:nvPr/>
          </p:nvCxnSpPr>
          <p:spPr>
            <a:xfrm>
              <a:off x="5409161" y="2990720"/>
              <a:ext cx="8108" cy="146710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4CC5CA6-B26E-4C74-993D-0E80EBB95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2473" y="2990576"/>
              <a:ext cx="16216" cy="14483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4456B531-52AA-4800-8A3B-FE3075A9A5B5}"/>
              </a:ext>
            </a:extLst>
          </p:cNvPr>
          <p:cNvSpPr/>
          <p:nvPr/>
        </p:nvSpPr>
        <p:spPr>
          <a:xfrm>
            <a:off x="2901266" y="174569"/>
            <a:ext cx="1102919" cy="1102919"/>
          </a:xfrm>
          <a:prstGeom prst="ellipse">
            <a:avLst/>
          </a:prstGeom>
          <a:gradFill>
            <a:gsLst>
              <a:gs pos="0">
                <a:srgbClr val="D3C5BF"/>
              </a:gs>
              <a:gs pos="100000">
                <a:srgbClr val="FBE5D6"/>
              </a:gs>
            </a:gsLst>
            <a:lin ang="7800000" scaled="0"/>
          </a:gra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1" name="Picture 2">
            <a:extLst>
              <a:ext uri="{FF2B5EF4-FFF2-40B4-BE49-F238E27FC236}">
                <a16:creationId xmlns:a16="http://schemas.microsoft.com/office/drawing/2014/main" id="{8D1297E0-A8E7-4B82-B29B-A851448D0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614" y="1200077"/>
            <a:ext cx="489467" cy="734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E4B7F2A-9193-46CE-B3DC-67671D70030D}"/>
              </a:ext>
            </a:extLst>
          </p:cNvPr>
          <p:cNvGrpSpPr/>
          <p:nvPr/>
        </p:nvGrpSpPr>
        <p:grpSpPr>
          <a:xfrm flipH="1">
            <a:off x="5007781" y="730541"/>
            <a:ext cx="1035692" cy="5454383"/>
            <a:chOff x="2769703" y="530090"/>
            <a:chExt cx="1364974" cy="7188521"/>
          </a:xfrm>
        </p:grpSpPr>
        <p:sp>
          <p:nvSpPr>
            <p:cNvPr id="236" name="Rectangle 2">
              <a:extLst>
                <a:ext uri="{FF2B5EF4-FFF2-40B4-BE49-F238E27FC236}">
                  <a16:creationId xmlns:a16="http://schemas.microsoft.com/office/drawing/2014/main" id="{E8031BC5-0009-4933-8F36-CE175A1AD6F7}"/>
                </a:ext>
              </a:extLst>
            </p:cNvPr>
            <p:cNvSpPr/>
            <p:nvPr/>
          </p:nvSpPr>
          <p:spPr>
            <a:xfrm>
              <a:off x="2769703" y="530090"/>
              <a:ext cx="1364974" cy="718852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364974"/>
                <a:gd name="connsiteY0" fmla="*/ 0 h 7704449"/>
                <a:gd name="connsiteX1" fmla="*/ 1338470 w 1364974"/>
                <a:gd name="connsiteY1" fmla="*/ 1060174 h 7704449"/>
                <a:gd name="connsiteX2" fmla="*/ 1364974 w 1364974"/>
                <a:gd name="connsiteY2" fmla="*/ 5042452 h 7704449"/>
                <a:gd name="connsiteX3" fmla="*/ 491675 w 1364974"/>
                <a:gd name="connsiteY3" fmla="*/ 7704449 h 7704449"/>
                <a:gd name="connsiteX4" fmla="*/ 0 w 1364974"/>
                <a:gd name="connsiteY4" fmla="*/ 0 h 7704449"/>
                <a:gd name="connsiteX0" fmla="*/ 0 w 1364974"/>
                <a:gd name="connsiteY0" fmla="*/ 0 h 7379105"/>
                <a:gd name="connsiteX1" fmla="*/ 1338470 w 1364974"/>
                <a:gd name="connsiteY1" fmla="*/ 1060174 h 7379105"/>
                <a:gd name="connsiteX2" fmla="*/ 1364974 w 1364974"/>
                <a:gd name="connsiteY2" fmla="*/ 5042452 h 7379105"/>
                <a:gd name="connsiteX3" fmla="*/ 659053 w 1364974"/>
                <a:gd name="connsiteY3" fmla="*/ 7379105 h 7379105"/>
                <a:gd name="connsiteX4" fmla="*/ 0 w 1364974"/>
                <a:gd name="connsiteY4" fmla="*/ 0 h 7379105"/>
                <a:gd name="connsiteX0" fmla="*/ 0 w 1364974"/>
                <a:gd name="connsiteY0" fmla="*/ 0 h 7430475"/>
                <a:gd name="connsiteX1" fmla="*/ 1338470 w 1364974"/>
                <a:gd name="connsiteY1" fmla="*/ 1060174 h 7430475"/>
                <a:gd name="connsiteX2" fmla="*/ 1364974 w 1364974"/>
                <a:gd name="connsiteY2" fmla="*/ 5042452 h 7430475"/>
                <a:gd name="connsiteX3" fmla="*/ 592102 w 1364974"/>
                <a:gd name="connsiteY3" fmla="*/ 7430475 h 7430475"/>
                <a:gd name="connsiteX4" fmla="*/ 0 w 1364974"/>
                <a:gd name="connsiteY4" fmla="*/ 0 h 7430475"/>
                <a:gd name="connsiteX0" fmla="*/ 0 w 1364974"/>
                <a:gd name="connsiteY0" fmla="*/ 0 h 7224995"/>
                <a:gd name="connsiteX1" fmla="*/ 1338470 w 1364974"/>
                <a:gd name="connsiteY1" fmla="*/ 1060174 h 7224995"/>
                <a:gd name="connsiteX2" fmla="*/ 1364974 w 1364974"/>
                <a:gd name="connsiteY2" fmla="*/ 5042452 h 7224995"/>
                <a:gd name="connsiteX3" fmla="*/ 441462 w 1364974"/>
                <a:gd name="connsiteY3" fmla="*/ 7224995 h 7224995"/>
                <a:gd name="connsiteX4" fmla="*/ 0 w 1364974"/>
                <a:gd name="connsiteY4" fmla="*/ 0 h 722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974" h="7224995">
                  <a:moveTo>
                    <a:pt x="0" y="0"/>
                  </a:moveTo>
                  <a:lnTo>
                    <a:pt x="1338470" y="1060174"/>
                  </a:lnTo>
                  <a:lnTo>
                    <a:pt x="1364974" y="5042452"/>
                  </a:lnTo>
                  <a:lnTo>
                    <a:pt x="441462" y="722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">
              <a:extLst>
                <a:ext uri="{FF2B5EF4-FFF2-40B4-BE49-F238E27FC236}">
                  <a16:creationId xmlns:a16="http://schemas.microsoft.com/office/drawing/2014/main" id="{847DD8F3-AA28-452C-BF9D-A1DE93929DFA}"/>
                </a:ext>
              </a:extLst>
            </p:cNvPr>
            <p:cNvSpPr/>
            <p:nvPr/>
          </p:nvSpPr>
          <p:spPr>
            <a:xfrm>
              <a:off x="3114262" y="1152939"/>
              <a:ext cx="914736" cy="548564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364974 w 1430698"/>
                <a:gd name="connsiteY2" fmla="*/ 5042452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401865 w 1430698"/>
                <a:gd name="connsiteY2" fmla="*/ 5333814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385686"/>
                <a:gd name="connsiteX1" fmla="*/ 1430698 w 1430698"/>
                <a:gd name="connsiteY1" fmla="*/ 882120 h 6385686"/>
                <a:gd name="connsiteX2" fmla="*/ 1401865 w 1430698"/>
                <a:gd name="connsiteY2" fmla="*/ 5333814 h 6385686"/>
                <a:gd name="connsiteX3" fmla="*/ 21310 w 1430698"/>
                <a:gd name="connsiteY3" fmla="*/ 6385686 h 6385686"/>
                <a:gd name="connsiteX4" fmla="*/ 0 w 1430698"/>
                <a:gd name="connsiteY4" fmla="*/ 0 h 6385686"/>
                <a:gd name="connsiteX0" fmla="*/ 0 w 1430698"/>
                <a:gd name="connsiteY0" fmla="*/ 0 h 7124820"/>
                <a:gd name="connsiteX1" fmla="*/ 1430698 w 1430698"/>
                <a:gd name="connsiteY1" fmla="*/ 882120 h 7124820"/>
                <a:gd name="connsiteX2" fmla="*/ 1401865 w 1430698"/>
                <a:gd name="connsiteY2" fmla="*/ 5333814 h 7124820"/>
                <a:gd name="connsiteX3" fmla="*/ 501294 w 1430698"/>
                <a:gd name="connsiteY3" fmla="*/ 7124820 h 7124820"/>
                <a:gd name="connsiteX4" fmla="*/ 0 w 1430698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37" h="7124820">
                  <a:moveTo>
                    <a:pt x="0" y="0"/>
                  </a:moveTo>
                  <a:lnTo>
                    <a:pt x="1430698" y="882120"/>
                  </a:lnTo>
                  <a:lnTo>
                    <a:pt x="1543037" y="5442510"/>
                  </a:lnTo>
                  <a:cubicBezTo>
                    <a:pt x="1139321" y="6140962"/>
                    <a:pt x="820306" y="6752458"/>
                    <a:pt x="501294" y="7124820"/>
                  </a:cubicBezTo>
                  <a:cubicBezTo>
                    <a:pt x="494191" y="4996258"/>
                    <a:pt x="7103" y="2128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DC2400D7-EE33-43CA-B043-97BD6381DCA9}"/>
                </a:ext>
              </a:extLst>
            </p:cNvPr>
            <p:cNvSpPr/>
            <p:nvPr/>
          </p:nvSpPr>
          <p:spPr>
            <a:xfrm>
              <a:off x="3278692" y="4477713"/>
              <a:ext cx="198783" cy="29486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7D0D5CE-EECE-40F3-9057-88772D00F65F}"/>
                </a:ext>
              </a:extLst>
            </p:cNvPr>
            <p:cNvSpPr/>
            <p:nvPr/>
          </p:nvSpPr>
          <p:spPr>
            <a:xfrm>
              <a:off x="3330223" y="4823047"/>
              <a:ext cx="87044" cy="184698"/>
            </a:xfrm>
            <a:custGeom>
              <a:avLst/>
              <a:gdLst>
                <a:gd name="connsiteX0" fmla="*/ 61850 w 192568"/>
                <a:gd name="connsiteY0" fmla="*/ 197643 h 512688"/>
                <a:gd name="connsiteX1" fmla="*/ 28577 w 192568"/>
                <a:gd name="connsiteY1" fmla="*/ 230916 h 512688"/>
                <a:gd name="connsiteX2" fmla="*/ 28577 w 192568"/>
                <a:gd name="connsiteY2" fmla="*/ 316391 h 512688"/>
                <a:gd name="connsiteX3" fmla="*/ 65330 w 192568"/>
                <a:gd name="connsiteY3" fmla="*/ 353144 h 512688"/>
                <a:gd name="connsiteX4" fmla="*/ 65329 w 192568"/>
                <a:gd name="connsiteY4" fmla="*/ 353145 h 512688"/>
                <a:gd name="connsiteX5" fmla="*/ 102082 w 192568"/>
                <a:gd name="connsiteY5" fmla="*/ 316392 h 512688"/>
                <a:gd name="connsiteX6" fmla="*/ 102082 w 192568"/>
                <a:gd name="connsiteY6" fmla="*/ 230916 h 512688"/>
                <a:gd name="connsiteX7" fmla="*/ 68809 w 192568"/>
                <a:gd name="connsiteY7" fmla="*/ 197643 h 512688"/>
                <a:gd name="connsiteX8" fmla="*/ 87168 w 192568"/>
                <a:gd name="connsiteY8" fmla="*/ 0 h 512688"/>
                <a:gd name="connsiteX9" fmla="*/ 105400 w 192568"/>
                <a:gd name="connsiteY9" fmla="*/ 0 h 512688"/>
                <a:gd name="connsiteX10" fmla="*/ 192568 w 192568"/>
                <a:gd name="connsiteY10" fmla="*/ 87168 h 512688"/>
                <a:gd name="connsiteX11" fmla="*/ 192568 w 192568"/>
                <a:gd name="connsiteY11" fmla="*/ 416404 h 512688"/>
                <a:gd name="connsiteX12" fmla="*/ 96284 w 192568"/>
                <a:gd name="connsiteY12" fmla="*/ 512688 h 512688"/>
                <a:gd name="connsiteX13" fmla="*/ 0 w 192568"/>
                <a:gd name="connsiteY13" fmla="*/ 416404 h 512688"/>
                <a:gd name="connsiteX14" fmla="*/ 0 w 192568"/>
                <a:gd name="connsiteY14" fmla="*/ 87168 h 512688"/>
                <a:gd name="connsiteX15" fmla="*/ 87168 w 192568"/>
                <a:gd name="connsiteY15" fmla="*/ 0 h 51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568" h="512688">
                  <a:moveTo>
                    <a:pt x="61850" y="197643"/>
                  </a:moveTo>
                  <a:cubicBezTo>
                    <a:pt x="43474" y="197643"/>
                    <a:pt x="28577" y="212540"/>
                    <a:pt x="28577" y="230916"/>
                  </a:cubicBezTo>
                  <a:lnTo>
                    <a:pt x="28577" y="316391"/>
                  </a:lnTo>
                  <a:cubicBezTo>
                    <a:pt x="28577" y="336689"/>
                    <a:pt x="45032" y="353144"/>
                    <a:pt x="65330" y="353144"/>
                  </a:cubicBezTo>
                  <a:lnTo>
                    <a:pt x="65329" y="353145"/>
                  </a:lnTo>
                  <a:cubicBezTo>
                    <a:pt x="85627" y="353145"/>
                    <a:pt x="102082" y="336690"/>
                    <a:pt x="102082" y="316392"/>
                  </a:cubicBezTo>
                  <a:lnTo>
                    <a:pt x="102082" y="230916"/>
                  </a:lnTo>
                  <a:cubicBezTo>
                    <a:pt x="102082" y="212540"/>
                    <a:pt x="87185" y="197643"/>
                    <a:pt x="68809" y="197643"/>
                  </a:cubicBezTo>
                  <a:close/>
                  <a:moveTo>
                    <a:pt x="87168" y="0"/>
                  </a:moveTo>
                  <a:lnTo>
                    <a:pt x="105400" y="0"/>
                  </a:lnTo>
                  <a:cubicBezTo>
                    <a:pt x="153542" y="0"/>
                    <a:pt x="192568" y="39026"/>
                    <a:pt x="192568" y="87168"/>
                  </a:cubicBezTo>
                  <a:lnTo>
                    <a:pt x="192568" y="416404"/>
                  </a:lnTo>
                  <a:cubicBezTo>
                    <a:pt x="192568" y="469580"/>
                    <a:pt x="149460" y="512688"/>
                    <a:pt x="96284" y="512688"/>
                  </a:cubicBezTo>
                  <a:cubicBezTo>
                    <a:pt x="43108" y="512688"/>
                    <a:pt x="0" y="469580"/>
                    <a:pt x="0" y="416404"/>
                  </a:cubicBezTo>
                  <a:lnTo>
                    <a:pt x="0" y="87168"/>
                  </a:lnTo>
                  <a:cubicBezTo>
                    <a:pt x="0" y="39026"/>
                    <a:pt x="39026" y="0"/>
                    <a:pt x="87168" y="0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2" name="AIVoiceGenerator_com_11-12-2024T8_8_8_ F">
            <a:hlinkClick r:id="" action="ppaction://media"/>
            <a:extLst>
              <a:ext uri="{FF2B5EF4-FFF2-40B4-BE49-F238E27FC236}">
                <a16:creationId xmlns:a16="http://schemas.microsoft.com/office/drawing/2014/main" id="{F56552EB-04A2-42E6-AD6C-123F75A0EB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110186" y="2389397"/>
            <a:ext cx="609600" cy="609600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48B41ADD-4D65-4470-9471-918AFEE72336}"/>
              </a:ext>
            </a:extLst>
          </p:cNvPr>
          <p:cNvGrpSpPr/>
          <p:nvPr/>
        </p:nvGrpSpPr>
        <p:grpSpPr>
          <a:xfrm>
            <a:off x="3586461" y="2346685"/>
            <a:ext cx="1103602" cy="1735963"/>
            <a:chOff x="1367737" y="2245196"/>
            <a:chExt cx="2116777" cy="332968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0304702-9445-4CCE-AD8A-D728FCA30C79}"/>
                </a:ext>
              </a:extLst>
            </p:cNvPr>
            <p:cNvGrpSpPr/>
            <p:nvPr/>
          </p:nvGrpSpPr>
          <p:grpSpPr>
            <a:xfrm>
              <a:off x="1367737" y="2245196"/>
              <a:ext cx="2116777" cy="3329685"/>
              <a:chOff x="1367737" y="2245196"/>
              <a:chExt cx="2116777" cy="3329685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45B6B097-466A-452F-BE79-DE40428D5EFA}"/>
                  </a:ext>
                </a:extLst>
              </p:cNvPr>
              <p:cNvGrpSpPr/>
              <p:nvPr/>
            </p:nvGrpSpPr>
            <p:grpSpPr>
              <a:xfrm>
                <a:off x="1367737" y="2245196"/>
                <a:ext cx="2116777" cy="3329685"/>
                <a:chOff x="1074868" y="3573966"/>
                <a:chExt cx="1418628" cy="223149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508AF9F-16A2-4CD8-A480-8FCE80AB2CE8}"/>
                    </a:ext>
                  </a:extLst>
                </p:cNvPr>
                <p:cNvGrpSpPr/>
                <p:nvPr/>
              </p:nvGrpSpPr>
              <p:grpSpPr>
                <a:xfrm>
                  <a:off x="1074868" y="3573966"/>
                  <a:ext cx="1418628" cy="2231494"/>
                  <a:chOff x="1094497" y="2654773"/>
                  <a:chExt cx="2211508" cy="347869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45FE7AAE-6AE8-4B3A-BCB5-0FAD6814D9F0}"/>
                      </a:ext>
                    </a:extLst>
                  </p:cNvPr>
                  <p:cNvGrpSpPr/>
                  <p:nvPr/>
                </p:nvGrpSpPr>
                <p:grpSpPr>
                  <a:xfrm>
                    <a:off x="1094497" y="2657176"/>
                    <a:ext cx="2211508" cy="3476287"/>
                    <a:chOff x="3698767" y="4774931"/>
                    <a:chExt cx="2536875" cy="3987737"/>
                  </a:xfrm>
                </p:grpSpPr>
                <p:sp>
                  <p:nvSpPr>
                    <p:cNvPr id="107" name="Freeform: Shape 106">
                      <a:extLst>
                        <a:ext uri="{FF2B5EF4-FFF2-40B4-BE49-F238E27FC236}">
                          <a16:creationId xmlns:a16="http://schemas.microsoft.com/office/drawing/2014/main" id="{ACF65651-06AA-49BF-9669-B115EEDFE331}"/>
                        </a:ext>
                      </a:extLst>
                    </p:cNvPr>
                    <p:cNvSpPr/>
                    <p:nvPr/>
                  </p:nvSpPr>
                  <p:spPr>
                    <a:xfrm rot="21091604">
                      <a:off x="3745493" y="6377475"/>
                      <a:ext cx="649909" cy="923978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D6A40BBA-3FC9-473E-A336-F2EE02A53EB4}"/>
                        </a:ext>
                      </a:extLst>
                    </p:cNvPr>
                    <p:cNvCxnSpPr>
                      <a:cxnSpLocks/>
                      <a:endCxn id="113" idx="3"/>
                    </p:cNvCxnSpPr>
                    <p:nvPr/>
                  </p:nvCxnSpPr>
                  <p:spPr>
                    <a:xfrm>
                      <a:off x="4651438" y="6951597"/>
                      <a:ext cx="9400" cy="1496199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6605722C-9762-40AB-B198-E93EB6F5E3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7627" y="7068168"/>
                      <a:ext cx="25498" cy="1591184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328BAA9A-0683-462B-BEE7-A2D306069E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767" y="4774931"/>
                      <a:ext cx="2536875" cy="2447779"/>
                    </a:xfrm>
                    <a:prstGeom prst="ellipse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2D76DEBD-D543-4AF3-B50E-280C9E106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2308" y="5803090"/>
                      <a:ext cx="261279" cy="25952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2" name="Rectangle: Top Corners Rounded 111">
                      <a:extLst>
                        <a:ext uri="{FF2B5EF4-FFF2-40B4-BE49-F238E27FC236}">
                          <a16:creationId xmlns:a16="http://schemas.microsoft.com/office/drawing/2014/main" id="{A4969766-A27B-42D5-BD04-A31A31E1D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697" y="8562358"/>
                      <a:ext cx="669495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3" name="Rectangle: Top Corners Rounded 112">
                      <a:extLst>
                        <a:ext uri="{FF2B5EF4-FFF2-40B4-BE49-F238E27FC236}">
                          <a16:creationId xmlns:a16="http://schemas.microsoft.com/office/drawing/2014/main" id="{69C50628-74CA-43FF-9C60-E221E7D08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6089" y="8447797"/>
                      <a:ext cx="669495" cy="200311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4" name="Freeform: Shape 113">
                      <a:extLst>
                        <a:ext uri="{FF2B5EF4-FFF2-40B4-BE49-F238E27FC236}">
                          <a16:creationId xmlns:a16="http://schemas.microsoft.com/office/drawing/2014/main" id="{92A4B5BE-0769-4CF3-A732-B488D631D584}"/>
                        </a:ext>
                      </a:extLst>
                    </p:cNvPr>
                    <p:cNvSpPr/>
                    <p:nvPr/>
                  </p:nvSpPr>
                  <p:spPr>
                    <a:xfrm rot="4161426" flipH="1">
                      <a:off x="5118336" y="6612143"/>
                      <a:ext cx="551372" cy="383063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  <a:gd name="connsiteX0" fmla="*/ 0 w 620241"/>
                        <a:gd name="connsiteY0" fmla="*/ 0 h 485827"/>
                        <a:gd name="connsiteX1" fmla="*/ 533400 w 620241"/>
                        <a:gd name="connsiteY1" fmla="*/ 409575 h 485827"/>
                        <a:gd name="connsiteX2" fmla="*/ 619125 w 620241"/>
                        <a:gd name="connsiteY2" fmla="*/ 485775 h 485827"/>
                        <a:gd name="connsiteX3" fmla="*/ 619125 w 620241"/>
                        <a:gd name="connsiteY3" fmla="*/ 485775 h 485827"/>
                        <a:gd name="connsiteX0" fmla="*/ 0 w 723830"/>
                        <a:gd name="connsiteY0" fmla="*/ 0 h 1002839"/>
                        <a:gd name="connsiteX1" fmla="*/ 633604 w 723830"/>
                        <a:gd name="connsiteY1" fmla="*/ 903446 h 1002839"/>
                        <a:gd name="connsiteX2" fmla="*/ 719329 w 723830"/>
                        <a:gd name="connsiteY2" fmla="*/ 979646 h 1002839"/>
                        <a:gd name="connsiteX3" fmla="*/ 719329 w 723830"/>
                        <a:gd name="connsiteY3" fmla="*/ 979646 h 1002839"/>
                        <a:gd name="connsiteX0" fmla="*/ 0 w 719414"/>
                        <a:gd name="connsiteY0" fmla="*/ 0 h 979646"/>
                        <a:gd name="connsiteX1" fmla="*/ 168042 w 719414"/>
                        <a:gd name="connsiteY1" fmla="*/ 596585 h 979646"/>
                        <a:gd name="connsiteX2" fmla="*/ 633604 w 719414"/>
                        <a:gd name="connsiteY2" fmla="*/ 903446 h 979646"/>
                        <a:gd name="connsiteX3" fmla="*/ 719329 w 719414"/>
                        <a:gd name="connsiteY3" fmla="*/ 979646 h 979646"/>
                        <a:gd name="connsiteX4" fmla="*/ 719329 w 719414"/>
                        <a:gd name="connsiteY4" fmla="*/ 979646 h 979646"/>
                        <a:gd name="connsiteX0" fmla="*/ 0 w 551372"/>
                        <a:gd name="connsiteY0" fmla="*/ 0 h 383061"/>
                        <a:gd name="connsiteX1" fmla="*/ 465562 w 551372"/>
                        <a:gd name="connsiteY1" fmla="*/ 306861 h 383061"/>
                        <a:gd name="connsiteX2" fmla="*/ 551287 w 551372"/>
                        <a:gd name="connsiteY2" fmla="*/ 383061 h 383061"/>
                        <a:gd name="connsiteX3" fmla="*/ 551287 w 551372"/>
                        <a:gd name="connsiteY3" fmla="*/ 383061 h 3830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51372" h="383061">
                          <a:moveTo>
                            <a:pt x="0" y="0"/>
                          </a:moveTo>
                          <a:cubicBezTo>
                            <a:pt x="105601" y="150574"/>
                            <a:pt x="373681" y="243018"/>
                            <a:pt x="465562" y="306861"/>
                          </a:cubicBezTo>
                          <a:cubicBezTo>
                            <a:pt x="557443" y="370705"/>
                            <a:pt x="551287" y="383061"/>
                            <a:pt x="551287" y="383061"/>
                          </a:cubicBezTo>
                          <a:lnTo>
                            <a:pt x="551287" y="383061"/>
                          </a:lnTo>
                        </a:path>
                      </a:pathLst>
                    </a:custGeom>
                    <a:noFill/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5" name="Freeform: Shape 114">
                      <a:extLst>
                        <a:ext uri="{FF2B5EF4-FFF2-40B4-BE49-F238E27FC236}">
                          <a16:creationId xmlns:a16="http://schemas.microsoft.com/office/drawing/2014/main" id="{EC0E5CDB-821C-4B8D-9DC2-3D4B5FC63243}"/>
                        </a:ext>
                      </a:extLst>
                    </p:cNvPr>
                    <p:cNvSpPr/>
                    <p:nvPr/>
                  </p:nvSpPr>
                  <p:spPr>
                    <a:xfrm rot="420143" flipH="1">
                      <a:off x="4624421" y="6206429"/>
                      <a:ext cx="184935" cy="190499"/>
                    </a:xfrm>
                    <a:custGeom>
                      <a:avLst/>
                      <a:gdLst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166688 w 209668"/>
                        <a:gd name="connsiteY5" fmla="*/ 52387 h 195262"/>
                        <a:gd name="connsiteX6" fmla="*/ 200025 w 209668"/>
                        <a:gd name="connsiteY6" fmla="*/ 61912 h 195262"/>
                        <a:gd name="connsiteX7" fmla="*/ 209550 w 209668"/>
                        <a:gd name="connsiteY7" fmla="*/ 76200 h 195262"/>
                        <a:gd name="connsiteX8" fmla="*/ 185738 w 209668"/>
                        <a:gd name="connsiteY8" fmla="*/ 157162 h 195262"/>
                        <a:gd name="connsiteX9" fmla="*/ 166688 w 209668"/>
                        <a:gd name="connsiteY9" fmla="*/ 166687 h 195262"/>
                        <a:gd name="connsiteX10" fmla="*/ 123825 w 209668"/>
                        <a:gd name="connsiteY10" fmla="*/ 185737 h 195262"/>
                        <a:gd name="connsiteX11" fmla="*/ 109538 w 209668"/>
                        <a:gd name="connsiteY11" fmla="*/ 190500 h 195262"/>
                        <a:gd name="connsiteX12" fmla="*/ 95250 w 209668"/>
                        <a:gd name="connsiteY12" fmla="*/ 195262 h 195262"/>
                        <a:gd name="connsiteX13" fmla="*/ 23813 w 209668"/>
                        <a:gd name="connsiteY13" fmla="*/ 190500 h 195262"/>
                        <a:gd name="connsiteX14" fmla="*/ 9525 w 209668"/>
                        <a:gd name="connsiteY14" fmla="*/ 185737 h 195262"/>
                        <a:gd name="connsiteX15" fmla="*/ 0 w 209668"/>
                        <a:gd name="connsiteY15" fmla="*/ 176212 h 195262"/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200025 w 209668"/>
                        <a:gd name="connsiteY5" fmla="*/ 61912 h 195262"/>
                        <a:gd name="connsiteX6" fmla="*/ 209550 w 209668"/>
                        <a:gd name="connsiteY6" fmla="*/ 76200 h 195262"/>
                        <a:gd name="connsiteX7" fmla="*/ 185738 w 209668"/>
                        <a:gd name="connsiteY7" fmla="*/ 157162 h 195262"/>
                        <a:gd name="connsiteX8" fmla="*/ 166688 w 209668"/>
                        <a:gd name="connsiteY8" fmla="*/ 166687 h 195262"/>
                        <a:gd name="connsiteX9" fmla="*/ 123825 w 209668"/>
                        <a:gd name="connsiteY9" fmla="*/ 185737 h 195262"/>
                        <a:gd name="connsiteX10" fmla="*/ 109538 w 209668"/>
                        <a:gd name="connsiteY10" fmla="*/ 190500 h 195262"/>
                        <a:gd name="connsiteX11" fmla="*/ 95250 w 209668"/>
                        <a:gd name="connsiteY11" fmla="*/ 195262 h 195262"/>
                        <a:gd name="connsiteX12" fmla="*/ 23813 w 209668"/>
                        <a:gd name="connsiteY12" fmla="*/ 190500 h 195262"/>
                        <a:gd name="connsiteX13" fmla="*/ 9525 w 209668"/>
                        <a:gd name="connsiteY13" fmla="*/ 185737 h 195262"/>
                        <a:gd name="connsiteX14" fmla="*/ 0 w 209668"/>
                        <a:gd name="connsiteY14" fmla="*/ 176212 h 195262"/>
                        <a:gd name="connsiteX0" fmla="*/ 33338 w 202730"/>
                        <a:gd name="connsiteY0" fmla="*/ 0 h 195262"/>
                        <a:gd name="connsiteX1" fmla="*/ 57150 w 202730"/>
                        <a:gd name="connsiteY1" fmla="*/ 14287 h 195262"/>
                        <a:gd name="connsiteX2" fmla="*/ 71438 w 202730"/>
                        <a:gd name="connsiteY2" fmla="*/ 23812 h 195262"/>
                        <a:gd name="connsiteX3" fmla="*/ 114300 w 202730"/>
                        <a:gd name="connsiteY3" fmla="*/ 33337 h 195262"/>
                        <a:gd name="connsiteX4" fmla="*/ 128588 w 202730"/>
                        <a:gd name="connsiteY4" fmla="*/ 42862 h 195262"/>
                        <a:gd name="connsiteX5" fmla="*/ 200025 w 202730"/>
                        <a:gd name="connsiteY5" fmla="*/ 61912 h 195262"/>
                        <a:gd name="connsiteX6" fmla="*/ 185738 w 202730"/>
                        <a:gd name="connsiteY6" fmla="*/ 157162 h 195262"/>
                        <a:gd name="connsiteX7" fmla="*/ 166688 w 202730"/>
                        <a:gd name="connsiteY7" fmla="*/ 166687 h 195262"/>
                        <a:gd name="connsiteX8" fmla="*/ 123825 w 202730"/>
                        <a:gd name="connsiteY8" fmla="*/ 185737 h 195262"/>
                        <a:gd name="connsiteX9" fmla="*/ 109538 w 202730"/>
                        <a:gd name="connsiteY9" fmla="*/ 190500 h 195262"/>
                        <a:gd name="connsiteX10" fmla="*/ 95250 w 202730"/>
                        <a:gd name="connsiteY10" fmla="*/ 195262 h 195262"/>
                        <a:gd name="connsiteX11" fmla="*/ 23813 w 202730"/>
                        <a:gd name="connsiteY11" fmla="*/ 190500 h 195262"/>
                        <a:gd name="connsiteX12" fmla="*/ 9525 w 202730"/>
                        <a:gd name="connsiteY12" fmla="*/ 185737 h 195262"/>
                        <a:gd name="connsiteX13" fmla="*/ 0 w 202730"/>
                        <a:gd name="connsiteY13" fmla="*/ 176212 h 195262"/>
                        <a:gd name="connsiteX0" fmla="*/ 33338 w 207126"/>
                        <a:gd name="connsiteY0" fmla="*/ 0 h 195262"/>
                        <a:gd name="connsiteX1" fmla="*/ 57150 w 207126"/>
                        <a:gd name="connsiteY1" fmla="*/ 14287 h 195262"/>
                        <a:gd name="connsiteX2" fmla="*/ 71438 w 207126"/>
                        <a:gd name="connsiteY2" fmla="*/ 23812 h 195262"/>
                        <a:gd name="connsiteX3" fmla="*/ 114300 w 207126"/>
                        <a:gd name="connsiteY3" fmla="*/ 33337 h 195262"/>
                        <a:gd name="connsiteX4" fmla="*/ 128588 w 207126"/>
                        <a:gd name="connsiteY4" fmla="*/ 42862 h 195262"/>
                        <a:gd name="connsiteX5" fmla="*/ 204787 w 207126"/>
                        <a:gd name="connsiteY5" fmla="*/ 76199 h 195262"/>
                        <a:gd name="connsiteX6" fmla="*/ 185738 w 207126"/>
                        <a:gd name="connsiteY6" fmla="*/ 157162 h 195262"/>
                        <a:gd name="connsiteX7" fmla="*/ 166688 w 207126"/>
                        <a:gd name="connsiteY7" fmla="*/ 166687 h 195262"/>
                        <a:gd name="connsiteX8" fmla="*/ 123825 w 207126"/>
                        <a:gd name="connsiteY8" fmla="*/ 185737 h 195262"/>
                        <a:gd name="connsiteX9" fmla="*/ 109538 w 207126"/>
                        <a:gd name="connsiteY9" fmla="*/ 190500 h 195262"/>
                        <a:gd name="connsiteX10" fmla="*/ 95250 w 207126"/>
                        <a:gd name="connsiteY10" fmla="*/ 195262 h 195262"/>
                        <a:gd name="connsiteX11" fmla="*/ 23813 w 207126"/>
                        <a:gd name="connsiteY11" fmla="*/ 190500 h 195262"/>
                        <a:gd name="connsiteX12" fmla="*/ 9525 w 207126"/>
                        <a:gd name="connsiteY12" fmla="*/ 185737 h 195262"/>
                        <a:gd name="connsiteX13" fmla="*/ 0 w 207126"/>
                        <a:gd name="connsiteY13" fmla="*/ 176212 h 195262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109538 w 207126"/>
                        <a:gd name="connsiteY9" fmla="*/ 190500 h 190500"/>
                        <a:gd name="connsiteX10" fmla="*/ 23813 w 207126"/>
                        <a:gd name="connsiteY10" fmla="*/ 190500 h 190500"/>
                        <a:gd name="connsiteX11" fmla="*/ 9525 w 207126"/>
                        <a:gd name="connsiteY11" fmla="*/ 185737 h 190500"/>
                        <a:gd name="connsiteX12" fmla="*/ 0 w 207126"/>
                        <a:gd name="connsiteY12" fmla="*/ 176212 h 190500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23813 w 207126"/>
                        <a:gd name="connsiteY9" fmla="*/ 190500 h 190500"/>
                        <a:gd name="connsiteX10" fmla="*/ 9525 w 207126"/>
                        <a:gd name="connsiteY10" fmla="*/ 185737 h 190500"/>
                        <a:gd name="connsiteX11" fmla="*/ 0 w 207126"/>
                        <a:gd name="connsiteY11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71438 w 207779"/>
                        <a:gd name="connsiteY2" fmla="*/ 23812 h 190500"/>
                        <a:gd name="connsiteX3" fmla="*/ 114300 w 207779"/>
                        <a:gd name="connsiteY3" fmla="*/ 33337 h 190500"/>
                        <a:gd name="connsiteX4" fmla="*/ 128588 w 207779"/>
                        <a:gd name="connsiteY4" fmla="*/ 42862 h 190500"/>
                        <a:gd name="connsiteX5" fmla="*/ 204787 w 207779"/>
                        <a:gd name="connsiteY5" fmla="*/ 76199 h 190500"/>
                        <a:gd name="connsiteX6" fmla="*/ 185738 w 207779"/>
                        <a:gd name="connsiteY6" fmla="*/ 157162 h 190500"/>
                        <a:gd name="connsiteX7" fmla="*/ 123825 w 207779"/>
                        <a:gd name="connsiteY7" fmla="*/ 185737 h 190500"/>
                        <a:gd name="connsiteX8" fmla="*/ 23813 w 207779"/>
                        <a:gd name="connsiteY8" fmla="*/ 190500 h 190500"/>
                        <a:gd name="connsiteX9" fmla="*/ 9525 w 207779"/>
                        <a:gd name="connsiteY9" fmla="*/ 185737 h 190500"/>
                        <a:gd name="connsiteX10" fmla="*/ 0 w 207779"/>
                        <a:gd name="connsiteY10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114300 w 207779"/>
                        <a:gd name="connsiteY2" fmla="*/ 33337 h 190500"/>
                        <a:gd name="connsiteX3" fmla="*/ 128588 w 207779"/>
                        <a:gd name="connsiteY3" fmla="*/ 42862 h 190500"/>
                        <a:gd name="connsiteX4" fmla="*/ 204787 w 207779"/>
                        <a:gd name="connsiteY4" fmla="*/ 76199 h 190500"/>
                        <a:gd name="connsiteX5" fmla="*/ 185738 w 207779"/>
                        <a:gd name="connsiteY5" fmla="*/ 157162 h 190500"/>
                        <a:gd name="connsiteX6" fmla="*/ 123825 w 207779"/>
                        <a:gd name="connsiteY6" fmla="*/ 185737 h 190500"/>
                        <a:gd name="connsiteX7" fmla="*/ 23813 w 207779"/>
                        <a:gd name="connsiteY7" fmla="*/ 190500 h 190500"/>
                        <a:gd name="connsiteX8" fmla="*/ 9525 w 207779"/>
                        <a:gd name="connsiteY8" fmla="*/ 185737 h 190500"/>
                        <a:gd name="connsiteX9" fmla="*/ 0 w 207779"/>
                        <a:gd name="connsiteY9" fmla="*/ 176212 h 190500"/>
                        <a:gd name="connsiteX0" fmla="*/ 33338 w 208748"/>
                        <a:gd name="connsiteY0" fmla="*/ 0 h 190500"/>
                        <a:gd name="connsiteX1" fmla="*/ 57150 w 208748"/>
                        <a:gd name="connsiteY1" fmla="*/ 14287 h 190500"/>
                        <a:gd name="connsiteX2" fmla="*/ 114300 w 208748"/>
                        <a:gd name="connsiteY2" fmla="*/ 33337 h 190500"/>
                        <a:gd name="connsiteX3" fmla="*/ 204787 w 208748"/>
                        <a:gd name="connsiteY3" fmla="*/ 76199 h 190500"/>
                        <a:gd name="connsiteX4" fmla="*/ 185738 w 208748"/>
                        <a:gd name="connsiteY4" fmla="*/ 157162 h 190500"/>
                        <a:gd name="connsiteX5" fmla="*/ 123825 w 208748"/>
                        <a:gd name="connsiteY5" fmla="*/ 185737 h 190500"/>
                        <a:gd name="connsiteX6" fmla="*/ 23813 w 208748"/>
                        <a:gd name="connsiteY6" fmla="*/ 190500 h 190500"/>
                        <a:gd name="connsiteX7" fmla="*/ 9525 w 208748"/>
                        <a:gd name="connsiteY7" fmla="*/ 185737 h 190500"/>
                        <a:gd name="connsiteX8" fmla="*/ 0 w 208748"/>
                        <a:gd name="connsiteY8" fmla="*/ 176212 h 190500"/>
                        <a:gd name="connsiteX0" fmla="*/ 23813 w 199223"/>
                        <a:gd name="connsiteY0" fmla="*/ 0 h 190500"/>
                        <a:gd name="connsiteX1" fmla="*/ 47625 w 199223"/>
                        <a:gd name="connsiteY1" fmla="*/ 14287 h 190500"/>
                        <a:gd name="connsiteX2" fmla="*/ 104775 w 199223"/>
                        <a:gd name="connsiteY2" fmla="*/ 33337 h 190500"/>
                        <a:gd name="connsiteX3" fmla="*/ 195262 w 199223"/>
                        <a:gd name="connsiteY3" fmla="*/ 76199 h 190500"/>
                        <a:gd name="connsiteX4" fmla="*/ 176213 w 199223"/>
                        <a:gd name="connsiteY4" fmla="*/ 157162 h 190500"/>
                        <a:gd name="connsiteX5" fmla="*/ 114300 w 199223"/>
                        <a:gd name="connsiteY5" fmla="*/ 185737 h 190500"/>
                        <a:gd name="connsiteX6" fmla="*/ 14288 w 199223"/>
                        <a:gd name="connsiteY6" fmla="*/ 190500 h 190500"/>
                        <a:gd name="connsiteX7" fmla="*/ 0 w 199223"/>
                        <a:gd name="connsiteY7" fmla="*/ 185737 h 190500"/>
                        <a:gd name="connsiteX0" fmla="*/ 9525 w 184935"/>
                        <a:gd name="connsiteY0" fmla="*/ 0 h 190500"/>
                        <a:gd name="connsiteX1" fmla="*/ 33337 w 184935"/>
                        <a:gd name="connsiteY1" fmla="*/ 14287 h 190500"/>
                        <a:gd name="connsiteX2" fmla="*/ 90487 w 184935"/>
                        <a:gd name="connsiteY2" fmla="*/ 33337 h 190500"/>
                        <a:gd name="connsiteX3" fmla="*/ 180974 w 184935"/>
                        <a:gd name="connsiteY3" fmla="*/ 76199 h 190500"/>
                        <a:gd name="connsiteX4" fmla="*/ 161925 w 184935"/>
                        <a:gd name="connsiteY4" fmla="*/ 157162 h 190500"/>
                        <a:gd name="connsiteX5" fmla="*/ 100012 w 184935"/>
                        <a:gd name="connsiteY5" fmla="*/ 185737 h 190500"/>
                        <a:gd name="connsiteX6" fmla="*/ 0 w 184935"/>
                        <a:gd name="connsiteY6" fmla="*/ 190500 h 19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4935" h="190500">
                          <a:moveTo>
                            <a:pt x="9525" y="0"/>
                          </a:moveTo>
                          <a:cubicBezTo>
                            <a:pt x="17462" y="4762"/>
                            <a:pt x="19843" y="8731"/>
                            <a:pt x="33337" y="14287"/>
                          </a:cubicBezTo>
                          <a:cubicBezTo>
                            <a:pt x="46831" y="19843"/>
                            <a:pt x="65881" y="23018"/>
                            <a:pt x="90487" y="33337"/>
                          </a:cubicBezTo>
                          <a:cubicBezTo>
                            <a:pt x="115093" y="43656"/>
                            <a:pt x="169068" y="55562"/>
                            <a:pt x="180974" y="76199"/>
                          </a:cubicBezTo>
                          <a:cubicBezTo>
                            <a:pt x="192880" y="96836"/>
                            <a:pt x="175419" y="138906"/>
                            <a:pt x="161925" y="157162"/>
                          </a:cubicBezTo>
                          <a:cubicBezTo>
                            <a:pt x="148431" y="175418"/>
                            <a:pt x="126999" y="180181"/>
                            <a:pt x="100012" y="185737"/>
                          </a:cubicBezTo>
                          <a:cubicBezTo>
                            <a:pt x="73025" y="191293"/>
                            <a:pt x="33337" y="188912"/>
                            <a:pt x="0" y="190500"/>
                          </a:cubicBezTo>
                        </a:path>
                      </a:pathLst>
                    </a:cu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6D20623B-60D5-4BFB-BD88-A580B4054C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4900" y="5803089"/>
                      <a:ext cx="261279" cy="25952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DDFD10BB-3F5F-4138-B439-5D23AFB194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5245" y="5890190"/>
                      <a:ext cx="100006" cy="130464"/>
                    </a:xfrm>
                    <a:prstGeom prst="ellipse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67CF4034-1EEE-4419-9A43-9BC897ED0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0324" y="5900563"/>
                      <a:ext cx="100006" cy="130464"/>
                    </a:xfrm>
                    <a:prstGeom prst="ellipse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7A35C941-F785-4F82-A1B8-B09D958230D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169959" y="2654773"/>
                    <a:ext cx="1972366" cy="622593"/>
                    <a:chOff x="900019" y="1897272"/>
                    <a:chExt cx="1972366" cy="622593"/>
                  </a:xfrm>
                </p:grpSpPr>
                <p:sp>
                  <p:nvSpPr>
                    <p:cNvPr id="103" name="Freeform: Shape 102">
                      <a:extLst>
                        <a:ext uri="{FF2B5EF4-FFF2-40B4-BE49-F238E27FC236}">
                          <a16:creationId xmlns:a16="http://schemas.microsoft.com/office/drawing/2014/main" id="{C382D3F3-F936-49D1-B037-24A3BA7775E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00019" y="2387310"/>
                      <a:ext cx="1972366" cy="132555"/>
                    </a:xfrm>
                    <a:custGeom>
                      <a:avLst/>
                      <a:gdLst>
                        <a:gd name="connsiteX0" fmla="*/ 986183 w 1972366"/>
                        <a:gd name="connsiteY0" fmla="*/ 0 h 132556"/>
                        <a:gd name="connsiteX1" fmla="*/ 69274 w 1972366"/>
                        <a:gd name="connsiteY1" fmla="*/ 29221 h 132556"/>
                        <a:gd name="connsiteX2" fmla="*/ 36471 w 1972366"/>
                        <a:gd name="connsiteY2" fmla="*/ 32458 h 132556"/>
                        <a:gd name="connsiteX3" fmla="*/ 13888 w 1972366"/>
                        <a:gd name="connsiteY3" fmla="*/ 68325 h 132556"/>
                        <a:gd name="connsiteX4" fmla="*/ 0 w 1972366"/>
                        <a:gd name="connsiteY4" fmla="*/ 96142 h 132556"/>
                        <a:gd name="connsiteX5" fmla="*/ 13888 w 1972366"/>
                        <a:gd name="connsiteY5" fmla="*/ 97870 h 132556"/>
                        <a:gd name="connsiteX6" fmla="*/ 986183 w 1972366"/>
                        <a:gd name="connsiteY6" fmla="*/ 132556 h 132556"/>
                        <a:gd name="connsiteX7" fmla="*/ 1958478 w 1972366"/>
                        <a:gd name="connsiteY7" fmla="*/ 97870 h 132556"/>
                        <a:gd name="connsiteX8" fmla="*/ 1972366 w 1972366"/>
                        <a:gd name="connsiteY8" fmla="*/ 96142 h 132556"/>
                        <a:gd name="connsiteX9" fmla="*/ 1958478 w 1972366"/>
                        <a:gd name="connsiteY9" fmla="*/ 68325 h 132556"/>
                        <a:gd name="connsiteX10" fmla="*/ 1935895 w 1972366"/>
                        <a:gd name="connsiteY10" fmla="*/ 32458 h 132556"/>
                        <a:gd name="connsiteX11" fmla="*/ 1903092 w 1972366"/>
                        <a:gd name="connsiteY11" fmla="*/ 29221 h 132556"/>
                        <a:gd name="connsiteX12" fmla="*/ 986183 w 1972366"/>
                        <a:gd name="connsiteY12" fmla="*/ 0 h 132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972366" h="132556">
                          <a:moveTo>
                            <a:pt x="986183" y="0"/>
                          </a:moveTo>
                          <a:cubicBezTo>
                            <a:pt x="604501" y="0"/>
                            <a:pt x="267987" y="11592"/>
                            <a:pt x="69274" y="29221"/>
                          </a:cubicBezTo>
                          <a:lnTo>
                            <a:pt x="36471" y="32458"/>
                          </a:lnTo>
                          <a:lnTo>
                            <a:pt x="13888" y="68325"/>
                          </a:lnTo>
                          <a:lnTo>
                            <a:pt x="0" y="96142"/>
                          </a:lnTo>
                          <a:lnTo>
                            <a:pt x="13888" y="97870"/>
                          </a:lnTo>
                          <a:cubicBezTo>
                            <a:pt x="201135" y="118531"/>
                            <a:pt x="566333" y="132556"/>
                            <a:pt x="986183" y="132556"/>
                          </a:cubicBezTo>
                          <a:cubicBezTo>
                            <a:pt x="1406033" y="132556"/>
                            <a:pt x="1771231" y="118531"/>
                            <a:pt x="1958478" y="97870"/>
                          </a:cubicBezTo>
                          <a:lnTo>
                            <a:pt x="1972366" y="96142"/>
                          </a:lnTo>
                          <a:lnTo>
                            <a:pt x="1958478" y="68325"/>
                          </a:lnTo>
                          <a:lnTo>
                            <a:pt x="1935895" y="32458"/>
                          </a:lnTo>
                          <a:lnTo>
                            <a:pt x="1903092" y="29221"/>
                          </a:lnTo>
                          <a:cubicBezTo>
                            <a:pt x="1704380" y="11592"/>
                            <a:pt x="1367865" y="0"/>
                            <a:pt x="986183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571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4" name="Freeform: Shape 103">
                      <a:extLst>
                        <a:ext uri="{FF2B5EF4-FFF2-40B4-BE49-F238E27FC236}">
                          <a16:creationId xmlns:a16="http://schemas.microsoft.com/office/drawing/2014/main" id="{0BB5EA46-17B3-40E5-96E8-0830DD5B870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36488" y="1897272"/>
                      <a:ext cx="1899425" cy="522495"/>
                    </a:xfrm>
                    <a:custGeom>
                      <a:avLst/>
                      <a:gdLst>
                        <a:gd name="connsiteX0" fmla="*/ 949712 w 1899424"/>
                        <a:gd name="connsiteY0" fmla="*/ 0 h 522495"/>
                        <a:gd name="connsiteX1" fmla="*/ 32803 w 1899424"/>
                        <a:gd name="connsiteY1" fmla="*/ 470394 h 522495"/>
                        <a:gd name="connsiteX2" fmla="*/ 0 w 1899424"/>
                        <a:gd name="connsiteY2" fmla="*/ 522495 h 522495"/>
                        <a:gd name="connsiteX3" fmla="*/ 32803 w 1899424"/>
                        <a:gd name="connsiteY3" fmla="*/ 519258 h 522495"/>
                        <a:gd name="connsiteX4" fmla="*/ 949712 w 1899424"/>
                        <a:gd name="connsiteY4" fmla="*/ 490037 h 522495"/>
                        <a:gd name="connsiteX5" fmla="*/ 1866621 w 1899424"/>
                        <a:gd name="connsiteY5" fmla="*/ 519258 h 522495"/>
                        <a:gd name="connsiteX6" fmla="*/ 1899424 w 1899424"/>
                        <a:gd name="connsiteY6" fmla="*/ 522495 h 522495"/>
                        <a:gd name="connsiteX7" fmla="*/ 1866621 w 1899424"/>
                        <a:gd name="connsiteY7" fmla="*/ 470394 h 522495"/>
                        <a:gd name="connsiteX8" fmla="*/ 949712 w 1899424"/>
                        <a:gd name="connsiteY8" fmla="*/ 0 h 5224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899424" h="522495">
                          <a:moveTo>
                            <a:pt x="949712" y="0"/>
                          </a:moveTo>
                          <a:cubicBezTo>
                            <a:pt x="568030" y="0"/>
                            <a:pt x="231516" y="186592"/>
                            <a:pt x="32803" y="470394"/>
                          </a:cubicBezTo>
                          <a:lnTo>
                            <a:pt x="0" y="522495"/>
                          </a:lnTo>
                          <a:lnTo>
                            <a:pt x="32803" y="519258"/>
                          </a:lnTo>
                          <a:cubicBezTo>
                            <a:pt x="231516" y="501629"/>
                            <a:pt x="568030" y="490037"/>
                            <a:pt x="949712" y="490037"/>
                          </a:cubicBezTo>
                          <a:cubicBezTo>
                            <a:pt x="1331394" y="490037"/>
                            <a:pt x="1667909" y="501629"/>
                            <a:pt x="1866621" y="519258"/>
                          </a:cubicBezTo>
                          <a:lnTo>
                            <a:pt x="1899424" y="522495"/>
                          </a:lnTo>
                          <a:lnTo>
                            <a:pt x="1866621" y="470394"/>
                          </a:lnTo>
                          <a:cubicBezTo>
                            <a:pt x="1667909" y="186592"/>
                            <a:pt x="1331394" y="0"/>
                            <a:pt x="949712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571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5" name="Freeform: Shape 104">
                      <a:extLst>
                        <a:ext uri="{FF2B5EF4-FFF2-40B4-BE49-F238E27FC236}">
                          <a16:creationId xmlns:a16="http://schemas.microsoft.com/office/drawing/2014/main" id="{3AC0112F-0AD3-4A61-B7FA-4EED95EF6F0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649940" y="2399298"/>
                      <a:ext cx="156041" cy="63684"/>
                    </a:xfrm>
                    <a:custGeom>
                      <a:avLst/>
                      <a:gdLst>
                        <a:gd name="connsiteX0" fmla="*/ 0 w 156042"/>
                        <a:gd name="connsiteY0" fmla="*/ 0 h 63684"/>
                        <a:gd name="connsiteX1" fmla="*/ 22583 w 156042"/>
                        <a:gd name="connsiteY1" fmla="*/ 35867 h 63684"/>
                        <a:gd name="connsiteX2" fmla="*/ 36471 w 156042"/>
                        <a:gd name="connsiteY2" fmla="*/ 63684 h 63684"/>
                        <a:gd name="connsiteX3" fmla="*/ 69146 w 156042"/>
                        <a:gd name="connsiteY3" fmla="*/ 59618 h 63684"/>
                        <a:gd name="connsiteX4" fmla="*/ 156042 w 156042"/>
                        <a:gd name="connsiteY4" fmla="*/ 33820 h 63684"/>
                        <a:gd name="connsiteX5" fmla="*/ 22583 w 156042"/>
                        <a:gd name="connsiteY5" fmla="*/ 2228 h 63684"/>
                        <a:gd name="connsiteX6" fmla="*/ 0 w 156042"/>
                        <a:gd name="connsiteY6" fmla="*/ 0 h 63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56042" h="63684">
                          <a:moveTo>
                            <a:pt x="0" y="0"/>
                          </a:moveTo>
                          <a:lnTo>
                            <a:pt x="22583" y="35867"/>
                          </a:lnTo>
                          <a:lnTo>
                            <a:pt x="36471" y="63684"/>
                          </a:lnTo>
                          <a:lnTo>
                            <a:pt x="69146" y="59618"/>
                          </a:lnTo>
                          <a:cubicBezTo>
                            <a:pt x="125101" y="51689"/>
                            <a:pt x="156042" y="42971"/>
                            <a:pt x="156042" y="33820"/>
                          </a:cubicBezTo>
                          <a:cubicBezTo>
                            <a:pt x="156042" y="22381"/>
                            <a:pt x="107696" y="11619"/>
                            <a:pt x="22583" y="2228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06" name="Freeform: Shape 105">
                      <a:extLst>
                        <a:ext uri="{FF2B5EF4-FFF2-40B4-BE49-F238E27FC236}">
                          <a16:creationId xmlns:a16="http://schemas.microsoft.com/office/drawing/2014/main" id="{B37A75EE-9331-490B-B636-19DFBB115F7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432708" y="2347203"/>
                      <a:ext cx="156043" cy="63684"/>
                    </a:xfrm>
                    <a:custGeom>
                      <a:avLst/>
                      <a:gdLst>
                        <a:gd name="connsiteX0" fmla="*/ 156042 w 156042"/>
                        <a:gd name="connsiteY0" fmla="*/ 0 h 63684"/>
                        <a:gd name="connsiteX1" fmla="*/ 133459 w 156042"/>
                        <a:gd name="connsiteY1" fmla="*/ 2228 h 63684"/>
                        <a:gd name="connsiteX2" fmla="*/ 0 w 156042"/>
                        <a:gd name="connsiteY2" fmla="*/ 33820 h 63684"/>
                        <a:gd name="connsiteX3" fmla="*/ 86896 w 156042"/>
                        <a:gd name="connsiteY3" fmla="*/ 59618 h 63684"/>
                        <a:gd name="connsiteX4" fmla="*/ 119571 w 156042"/>
                        <a:gd name="connsiteY4" fmla="*/ 63684 h 63684"/>
                        <a:gd name="connsiteX5" fmla="*/ 133459 w 156042"/>
                        <a:gd name="connsiteY5" fmla="*/ 35867 h 63684"/>
                        <a:gd name="connsiteX6" fmla="*/ 156042 w 156042"/>
                        <a:gd name="connsiteY6" fmla="*/ 0 h 63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56042" h="63684">
                          <a:moveTo>
                            <a:pt x="156042" y="0"/>
                          </a:moveTo>
                          <a:lnTo>
                            <a:pt x="133459" y="2228"/>
                          </a:lnTo>
                          <a:cubicBezTo>
                            <a:pt x="48346" y="11619"/>
                            <a:pt x="0" y="22381"/>
                            <a:pt x="0" y="33820"/>
                          </a:cubicBezTo>
                          <a:cubicBezTo>
                            <a:pt x="0" y="42971"/>
                            <a:pt x="30942" y="51689"/>
                            <a:pt x="86896" y="59618"/>
                          </a:cubicBezTo>
                          <a:lnTo>
                            <a:pt x="119571" y="63684"/>
                          </a:lnTo>
                          <a:lnTo>
                            <a:pt x="133459" y="35867"/>
                          </a:lnTo>
                          <a:lnTo>
                            <a:pt x="156042" y="0"/>
                          </a:ln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1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sp>
              <p:nvSpPr>
                <p:cNvPr id="99" name="Arc 98">
                  <a:extLst>
                    <a:ext uri="{FF2B5EF4-FFF2-40B4-BE49-F238E27FC236}">
                      <a16:creationId xmlns:a16="http://schemas.microsoft.com/office/drawing/2014/main" id="{0AB524AA-BCC3-4080-8B13-71429F65FB3A}"/>
                    </a:ext>
                  </a:extLst>
                </p:cNvPr>
                <p:cNvSpPr/>
                <p:nvPr/>
              </p:nvSpPr>
              <p:spPr>
                <a:xfrm rot="20799047">
                  <a:off x="1254135" y="4141418"/>
                  <a:ext cx="283451" cy="67486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Arc 99">
                  <a:extLst>
                    <a:ext uri="{FF2B5EF4-FFF2-40B4-BE49-F238E27FC236}">
                      <a16:creationId xmlns:a16="http://schemas.microsoft.com/office/drawing/2014/main" id="{FA6A205E-82BE-4A4E-99E8-23BF57B3283F}"/>
                    </a:ext>
                  </a:extLst>
                </p:cNvPr>
                <p:cNvSpPr/>
                <p:nvPr/>
              </p:nvSpPr>
              <p:spPr>
                <a:xfrm rot="21346638">
                  <a:off x="1727213" y="4121244"/>
                  <a:ext cx="283451" cy="67486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C38FB058-C54A-45A8-AA19-F4A44777FEF5}"/>
                  </a:ext>
                </a:extLst>
              </p:cNvPr>
              <p:cNvSpPr/>
              <p:nvPr/>
            </p:nvSpPr>
            <p:spPr>
              <a:xfrm rot="21146177">
                <a:off x="2363307" y="3312164"/>
                <a:ext cx="422946" cy="10069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8DC6DF2F-7DD6-48C8-AFDB-EA458DAE562D}"/>
                </a:ext>
              </a:extLst>
            </p:cNvPr>
            <p:cNvSpPr/>
            <p:nvPr/>
          </p:nvSpPr>
          <p:spPr>
            <a:xfrm rot="453823" flipH="1">
              <a:off x="1814555" y="3314332"/>
              <a:ext cx="422946" cy="10069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FA8B3FB-EE98-4F32-92F1-C6B42B43A38E}"/>
              </a:ext>
            </a:extLst>
          </p:cNvPr>
          <p:cNvGrpSpPr/>
          <p:nvPr/>
        </p:nvGrpSpPr>
        <p:grpSpPr>
          <a:xfrm>
            <a:off x="2157837" y="3654421"/>
            <a:ext cx="1077433" cy="1743676"/>
            <a:chOff x="4543576" y="3564734"/>
            <a:chExt cx="1077433" cy="174367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B0BB5C0-BDEE-4FD6-B5E7-DD490FAE9AA9}"/>
                </a:ext>
              </a:extLst>
            </p:cNvPr>
            <p:cNvGrpSpPr/>
            <p:nvPr/>
          </p:nvGrpSpPr>
          <p:grpSpPr>
            <a:xfrm>
              <a:off x="4543576" y="3564734"/>
              <a:ext cx="1077433" cy="1743676"/>
              <a:chOff x="4543576" y="3564734"/>
              <a:chExt cx="1077433" cy="1743676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19FEE96-571A-4ADB-99FE-261C759E4C52}"/>
                  </a:ext>
                </a:extLst>
              </p:cNvPr>
              <p:cNvSpPr/>
              <p:nvPr/>
            </p:nvSpPr>
            <p:spPr>
              <a:xfrm rot="21350851">
                <a:off x="5239122" y="4410203"/>
                <a:ext cx="225608" cy="320748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CE9A1BC8-4195-4C0A-AC4F-ECA26B7CC4E9}"/>
                  </a:ext>
                </a:extLst>
              </p:cNvPr>
              <p:cNvGrpSpPr/>
              <p:nvPr/>
            </p:nvGrpSpPr>
            <p:grpSpPr>
              <a:xfrm flipH="1">
                <a:off x="4543576" y="3564734"/>
                <a:ext cx="1077433" cy="1743676"/>
                <a:chOff x="4739003" y="4076954"/>
                <a:chExt cx="855196" cy="1384015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884EBFCF-5238-46D0-871B-7CAC69F9C3F0}"/>
                    </a:ext>
                  </a:extLst>
                </p:cNvPr>
                <p:cNvGrpSpPr/>
                <p:nvPr/>
              </p:nvGrpSpPr>
              <p:grpSpPr>
                <a:xfrm>
                  <a:off x="4739003" y="4076954"/>
                  <a:ext cx="855196" cy="1384015"/>
                  <a:chOff x="4174397" y="6556834"/>
                  <a:chExt cx="1674814" cy="2710452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D699AACD-2F52-4A92-9886-900FC317E6F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194423" y="6729216"/>
                    <a:ext cx="1624192" cy="2538070"/>
                    <a:chOff x="211807" y="8483998"/>
                    <a:chExt cx="2095389" cy="3274390"/>
                  </a:xfrm>
                </p:grpSpPr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524B7F9-5B13-4D47-814A-ADD50F3BD9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98492" y="10293751"/>
                      <a:ext cx="0" cy="1247010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49C46660-C53F-41EC-9A16-0C48812215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91319" y="9924197"/>
                      <a:ext cx="56079" cy="1793077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9F4EA56E-13E5-43A4-9E6D-094D2B7DD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7" y="8483998"/>
                      <a:ext cx="2095389" cy="2021800"/>
                    </a:xfrm>
                    <a:prstGeom prst="ellipse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8" name="Rectangle: Top Corners Rounded 137">
                      <a:extLst>
                        <a:ext uri="{FF2B5EF4-FFF2-40B4-BE49-F238E27FC236}">
                          <a16:creationId xmlns:a16="http://schemas.microsoft.com/office/drawing/2014/main" id="{7E8E04ED-FC48-4EC6-88BA-648FFD908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8356" y="11558078"/>
                      <a:ext cx="669495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" name="Rectangle: Top Corners Rounded 138">
                      <a:extLst>
                        <a:ext uri="{FF2B5EF4-FFF2-40B4-BE49-F238E27FC236}">
                          <a16:creationId xmlns:a16="http://schemas.microsoft.com/office/drawing/2014/main" id="{EA5C3E24-97E8-4F51-BD4A-24C76590A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365" y="11414467"/>
                      <a:ext cx="669495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EF6C1A6A-58D9-401A-86DA-94EFF64AA56E}"/>
                      </a:ext>
                    </a:extLst>
                  </p:cNvPr>
                  <p:cNvSpPr/>
                  <p:nvPr/>
                </p:nvSpPr>
                <p:spPr>
                  <a:xfrm>
                    <a:off x="4174397" y="6556834"/>
                    <a:ext cx="1585347" cy="491353"/>
                  </a:xfrm>
                  <a:custGeom>
                    <a:avLst/>
                    <a:gdLst>
                      <a:gd name="connsiteX0" fmla="*/ 1150401 w 2300802"/>
                      <a:gd name="connsiteY0" fmla="*/ 0 h 710731"/>
                      <a:gd name="connsiteX1" fmla="*/ 2265744 w 2300802"/>
                      <a:gd name="connsiteY1" fmla="*/ 640511 h 710731"/>
                      <a:gd name="connsiteX2" fmla="*/ 2300802 w 2300802"/>
                      <a:gd name="connsiteY2" fmla="*/ 710731 h 710731"/>
                      <a:gd name="connsiteX3" fmla="*/ 0 w 2300802"/>
                      <a:gd name="connsiteY3" fmla="*/ 710731 h 710731"/>
                      <a:gd name="connsiteX4" fmla="*/ 35058 w 2300802"/>
                      <a:gd name="connsiteY4" fmla="*/ 640511 h 710731"/>
                      <a:gd name="connsiteX5" fmla="*/ 1150401 w 2300802"/>
                      <a:gd name="connsiteY5" fmla="*/ 0 h 71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00802" h="710731">
                        <a:moveTo>
                          <a:pt x="1150401" y="0"/>
                        </a:moveTo>
                        <a:cubicBezTo>
                          <a:pt x="1632021" y="0"/>
                          <a:pt x="2050948" y="258994"/>
                          <a:pt x="2265744" y="640511"/>
                        </a:cubicBezTo>
                        <a:lnTo>
                          <a:pt x="2300802" y="710731"/>
                        </a:lnTo>
                        <a:lnTo>
                          <a:pt x="0" y="710731"/>
                        </a:lnTo>
                        <a:lnTo>
                          <a:pt x="35058" y="640511"/>
                        </a:lnTo>
                        <a:cubicBezTo>
                          <a:pt x="249854" y="258994"/>
                          <a:pt x="668781" y="0"/>
                          <a:pt x="1150401" y="0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4ABA63F7-C7C2-4092-BE9D-E43C917101AE}"/>
                      </a:ext>
                    </a:extLst>
                  </p:cNvPr>
                  <p:cNvGrpSpPr/>
                  <p:nvPr/>
                </p:nvGrpSpPr>
                <p:grpSpPr>
                  <a:xfrm>
                    <a:off x="4637717" y="6697094"/>
                    <a:ext cx="929439" cy="1295882"/>
                    <a:chOff x="4637717" y="6697094"/>
                    <a:chExt cx="929439" cy="1295882"/>
                  </a:xfrm>
                </p:grpSpPr>
                <p:sp>
                  <p:nvSpPr>
                    <p:cNvPr id="132" name="Freeform: Shape 131">
                      <a:extLst>
                        <a:ext uri="{FF2B5EF4-FFF2-40B4-BE49-F238E27FC236}">
                          <a16:creationId xmlns:a16="http://schemas.microsoft.com/office/drawing/2014/main" id="{9715EB15-8487-421C-90FE-4DB23F1CB2B3}"/>
                        </a:ext>
                      </a:extLst>
                    </p:cNvPr>
                    <p:cNvSpPr/>
                    <p:nvPr/>
                  </p:nvSpPr>
                  <p:spPr>
                    <a:xfrm rot="20615175" flipH="1">
                      <a:off x="4843313" y="6890009"/>
                      <a:ext cx="723843" cy="1102967"/>
                    </a:xfrm>
                    <a:custGeom>
                      <a:avLst/>
                      <a:gdLst>
                        <a:gd name="connsiteX0" fmla="*/ 983200 w 1326703"/>
                        <a:gd name="connsiteY0" fmla="*/ 0 h 1897340"/>
                        <a:gd name="connsiteX1" fmla="*/ 1275573 w 1326703"/>
                        <a:gd name="connsiteY1" fmla="*/ 42650 h 1897340"/>
                        <a:gd name="connsiteX2" fmla="*/ 1326703 w 1326703"/>
                        <a:gd name="connsiteY2" fmla="*/ 60707 h 1897340"/>
                        <a:gd name="connsiteX3" fmla="*/ 1299167 w 1326703"/>
                        <a:gd name="connsiteY3" fmla="*/ 62048 h 1897340"/>
                        <a:gd name="connsiteX4" fmla="*/ 416493 w 1326703"/>
                        <a:gd name="connsiteY4" fmla="*/ 1005820 h 1897340"/>
                        <a:gd name="connsiteX5" fmla="*/ 1016987 w 1326703"/>
                        <a:gd name="connsiteY5" fmla="*/ 1879939 h 1897340"/>
                        <a:gd name="connsiteX6" fmla="*/ 1056191 w 1326703"/>
                        <a:gd name="connsiteY6" fmla="*/ 1893784 h 1897340"/>
                        <a:gd name="connsiteX7" fmla="*/ 983200 w 1326703"/>
                        <a:gd name="connsiteY7" fmla="*/ 1897340 h 1897340"/>
                        <a:gd name="connsiteX8" fmla="*/ 0 w 1326703"/>
                        <a:gd name="connsiteY8" fmla="*/ 948670 h 1897340"/>
                        <a:gd name="connsiteX9" fmla="*/ 983200 w 1326703"/>
                        <a:gd name="connsiteY9" fmla="*/ 0 h 189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6703" h="1897340">
                          <a:moveTo>
                            <a:pt x="983200" y="0"/>
                          </a:moveTo>
                          <a:cubicBezTo>
                            <a:pt x="1085014" y="0"/>
                            <a:pt x="1183213" y="14932"/>
                            <a:pt x="1275573" y="42650"/>
                          </a:cubicBezTo>
                          <a:lnTo>
                            <a:pt x="1326703" y="60707"/>
                          </a:lnTo>
                          <a:lnTo>
                            <a:pt x="1299167" y="62048"/>
                          </a:lnTo>
                          <a:cubicBezTo>
                            <a:pt x="803382" y="110630"/>
                            <a:pt x="416493" y="514630"/>
                            <a:pt x="416493" y="1005820"/>
                          </a:cubicBezTo>
                          <a:cubicBezTo>
                            <a:pt x="416493" y="1398772"/>
                            <a:pt x="664102" y="1735923"/>
                            <a:pt x="1016987" y="1879939"/>
                          </a:cubicBezTo>
                          <a:lnTo>
                            <a:pt x="1056191" y="1893784"/>
                          </a:lnTo>
                          <a:lnTo>
                            <a:pt x="983200" y="1897340"/>
                          </a:lnTo>
                          <a:cubicBezTo>
                            <a:pt x="440194" y="1897340"/>
                            <a:pt x="0" y="1472606"/>
                            <a:pt x="0" y="948670"/>
                          </a:cubicBezTo>
                          <a:cubicBezTo>
                            <a:pt x="0" y="424734"/>
                            <a:pt x="440194" y="0"/>
                            <a:pt x="983200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Freeform: Shape 132">
                      <a:extLst>
                        <a:ext uri="{FF2B5EF4-FFF2-40B4-BE49-F238E27FC236}">
                          <a16:creationId xmlns:a16="http://schemas.microsoft.com/office/drawing/2014/main" id="{37F9F242-6D62-4722-8423-22B9243F1A3B}"/>
                        </a:ext>
                      </a:extLst>
                    </p:cNvPr>
                    <p:cNvSpPr/>
                    <p:nvPr/>
                  </p:nvSpPr>
                  <p:spPr>
                    <a:xfrm rot="20615175" flipH="1">
                      <a:off x="4739863" y="6808157"/>
                      <a:ext cx="620869" cy="1044270"/>
                    </a:xfrm>
                    <a:custGeom>
                      <a:avLst/>
                      <a:gdLst>
                        <a:gd name="connsiteX0" fmla="*/ 983200 w 1326703"/>
                        <a:gd name="connsiteY0" fmla="*/ 0 h 1897340"/>
                        <a:gd name="connsiteX1" fmla="*/ 1275573 w 1326703"/>
                        <a:gd name="connsiteY1" fmla="*/ 42650 h 1897340"/>
                        <a:gd name="connsiteX2" fmla="*/ 1326703 w 1326703"/>
                        <a:gd name="connsiteY2" fmla="*/ 60707 h 1897340"/>
                        <a:gd name="connsiteX3" fmla="*/ 1299167 w 1326703"/>
                        <a:gd name="connsiteY3" fmla="*/ 62048 h 1897340"/>
                        <a:gd name="connsiteX4" fmla="*/ 416493 w 1326703"/>
                        <a:gd name="connsiteY4" fmla="*/ 1005820 h 1897340"/>
                        <a:gd name="connsiteX5" fmla="*/ 1016987 w 1326703"/>
                        <a:gd name="connsiteY5" fmla="*/ 1879939 h 1897340"/>
                        <a:gd name="connsiteX6" fmla="*/ 1056191 w 1326703"/>
                        <a:gd name="connsiteY6" fmla="*/ 1893784 h 1897340"/>
                        <a:gd name="connsiteX7" fmla="*/ 983200 w 1326703"/>
                        <a:gd name="connsiteY7" fmla="*/ 1897340 h 1897340"/>
                        <a:gd name="connsiteX8" fmla="*/ 0 w 1326703"/>
                        <a:gd name="connsiteY8" fmla="*/ 948670 h 1897340"/>
                        <a:gd name="connsiteX9" fmla="*/ 983200 w 1326703"/>
                        <a:gd name="connsiteY9" fmla="*/ 0 h 189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6703" h="1897340">
                          <a:moveTo>
                            <a:pt x="983200" y="0"/>
                          </a:moveTo>
                          <a:cubicBezTo>
                            <a:pt x="1085014" y="0"/>
                            <a:pt x="1183213" y="14932"/>
                            <a:pt x="1275573" y="42650"/>
                          </a:cubicBezTo>
                          <a:lnTo>
                            <a:pt x="1326703" y="60707"/>
                          </a:lnTo>
                          <a:lnTo>
                            <a:pt x="1299167" y="62048"/>
                          </a:lnTo>
                          <a:cubicBezTo>
                            <a:pt x="803382" y="110630"/>
                            <a:pt x="416493" y="514630"/>
                            <a:pt x="416493" y="1005820"/>
                          </a:cubicBezTo>
                          <a:cubicBezTo>
                            <a:pt x="416493" y="1398772"/>
                            <a:pt x="664102" y="1735923"/>
                            <a:pt x="1016987" y="1879939"/>
                          </a:cubicBezTo>
                          <a:lnTo>
                            <a:pt x="1056191" y="1893784"/>
                          </a:lnTo>
                          <a:lnTo>
                            <a:pt x="983200" y="1897340"/>
                          </a:lnTo>
                          <a:cubicBezTo>
                            <a:pt x="440194" y="1897340"/>
                            <a:pt x="0" y="1472606"/>
                            <a:pt x="0" y="948670"/>
                          </a:cubicBezTo>
                          <a:cubicBezTo>
                            <a:pt x="0" y="424734"/>
                            <a:pt x="440194" y="0"/>
                            <a:pt x="983200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" name="Freeform: Shape 133">
                      <a:extLst>
                        <a:ext uri="{FF2B5EF4-FFF2-40B4-BE49-F238E27FC236}">
                          <a16:creationId xmlns:a16="http://schemas.microsoft.com/office/drawing/2014/main" id="{C8B45535-5D86-465A-8E9A-DE515643E950}"/>
                        </a:ext>
                      </a:extLst>
                    </p:cNvPr>
                    <p:cNvSpPr/>
                    <p:nvPr/>
                  </p:nvSpPr>
                  <p:spPr>
                    <a:xfrm rot="20615175" flipH="1">
                      <a:off x="4637717" y="6697094"/>
                      <a:ext cx="525407" cy="978301"/>
                    </a:xfrm>
                    <a:custGeom>
                      <a:avLst/>
                      <a:gdLst>
                        <a:gd name="connsiteX0" fmla="*/ 983200 w 1326703"/>
                        <a:gd name="connsiteY0" fmla="*/ 0 h 1897340"/>
                        <a:gd name="connsiteX1" fmla="*/ 1275573 w 1326703"/>
                        <a:gd name="connsiteY1" fmla="*/ 42650 h 1897340"/>
                        <a:gd name="connsiteX2" fmla="*/ 1326703 w 1326703"/>
                        <a:gd name="connsiteY2" fmla="*/ 60707 h 1897340"/>
                        <a:gd name="connsiteX3" fmla="*/ 1299167 w 1326703"/>
                        <a:gd name="connsiteY3" fmla="*/ 62048 h 1897340"/>
                        <a:gd name="connsiteX4" fmla="*/ 416493 w 1326703"/>
                        <a:gd name="connsiteY4" fmla="*/ 1005820 h 1897340"/>
                        <a:gd name="connsiteX5" fmla="*/ 1016987 w 1326703"/>
                        <a:gd name="connsiteY5" fmla="*/ 1879939 h 1897340"/>
                        <a:gd name="connsiteX6" fmla="*/ 1056191 w 1326703"/>
                        <a:gd name="connsiteY6" fmla="*/ 1893784 h 1897340"/>
                        <a:gd name="connsiteX7" fmla="*/ 983200 w 1326703"/>
                        <a:gd name="connsiteY7" fmla="*/ 1897340 h 1897340"/>
                        <a:gd name="connsiteX8" fmla="*/ 0 w 1326703"/>
                        <a:gd name="connsiteY8" fmla="*/ 948670 h 1897340"/>
                        <a:gd name="connsiteX9" fmla="*/ 983200 w 1326703"/>
                        <a:gd name="connsiteY9" fmla="*/ 0 h 189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6703" h="1897340">
                          <a:moveTo>
                            <a:pt x="983200" y="0"/>
                          </a:moveTo>
                          <a:cubicBezTo>
                            <a:pt x="1085014" y="0"/>
                            <a:pt x="1183213" y="14932"/>
                            <a:pt x="1275573" y="42650"/>
                          </a:cubicBezTo>
                          <a:lnTo>
                            <a:pt x="1326703" y="60707"/>
                          </a:lnTo>
                          <a:lnTo>
                            <a:pt x="1299167" y="62048"/>
                          </a:lnTo>
                          <a:cubicBezTo>
                            <a:pt x="803382" y="110630"/>
                            <a:pt x="416493" y="514630"/>
                            <a:pt x="416493" y="1005820"/>
                          </a:cubicBezTo>
                          <a:cubicBezTo>
                            <a:pt x="416493" y="1398772"/>
                            <a:pt x="664102" y="1735923"/>
                            <a:pt x="1016987" y="1879939"/>
                          </a:cubicBezTo>
                          <a:lnTo>
                            <a:pt x="1056191" y="1893784"/>
                          </a:lnTo>
                          <a:lnTo>
                            <a:pt x="983200" y="1897340"/>
                          </a:lnTo>
                          <a:cubicBezTo>
                            <a:pt x="440194" y="1897340"/>
                            <a:pt x="0" y="1472606"/>
                            <a:pt x="0" y="948670"/>
                          </a:cubicBezTo>
                          <a:cubicBezTo>
                            <a:pt x="0" y="424734"/>
                            <a:pt x="440194" y="0"/>
                            <a:pt x="983200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C38027A0-1843-49F2-B73B-1704EA9144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96444" y="7194906"/>
                    <a:ext cx="1585338" cy="520197"/>
                  </a:xfrm>
                  <a:custGeom>
                    <a:avLst/>
                    <a:gdLst>
                      <a:gd name="connsiteX0" fmla="*/ 1150401 w 2300802"/>
                      <a:gd name="connsiteY0" fmla="*/ 0 h 710731"/>
                      <a:gd name="connsiteX1" fmla="*/ 2265744 w 2300802"/>
                      <a:gd name="connsiteY1" fmla="*/ 640511 h 710731"/>
                      <a:gd name="connsiteX2" fmla="*/ 2300802 w 2300802"/>
                      <a:gd name="connsiteY2" fmla="*/ 710731 h 710731"/>
                      <a:gd name="connsiteX3" fmla="*/ 0 w 2300802"/>
                      <a:gd name="connsiteY3" fmla="*/ 710731 h 710731"/>
                      <a:gd name="connsiteX4" fmla="*/ 35058 w 2300802"/>
                      <a:gd name="connsiteY4" fmla="*/ 640511 h 710731"/>
                      <a:gd name="connsiteX5" fmla="*/ 1150401 w 2300802"/>
                      <a:gd name="connsiteY5" fmla="*/ 0 h 71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00802" h="710731">
                        <a:moveTo>
                          <a:pt x="1150401" y="0"/>
                        </a:moveTo>
                        <a:cubicBezTo>
                          <a:pt x="1632021" y="0"/>
                          <a:pt x="2050948" y="258994"/>
                          <a:pt x="2265744" y="640511"/>
                        </a:cubicBezTo>
                        <a:lnTo>
                          <a:pt x="2300802" y="710731"/>
                        </a:lnTo>
                        <a:lnTo>
                          <a:pt x="0" y="710731"/>
                        </a:lnTo>
                        <a:lnTo>
                          <a:pt x="35058" y="640511"/>
                        </a:lnTo>
                        <a:cubicBezTo>
                          <a:pt x="249854" y="258994"/>
                          <a:pt x="668781" y="0"/>
                          <a:pt x="1150401" y="0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FB7C0215-E1B4-4021-AF7E-8C9ADBA857E4}"/>
                    </a:ext>
                  </a:extLst>
                </p:cNvPr>
                <p:cNvSpPr/>
                <p:nvPr/>
              </p:nvSpPr>
              <p:spPr>
                <a:xfrm flipH="1">
                  <a:off x="4849133" y="4401385"/>
                  <a:ext cx="74159" cy="7366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ED6AE8C0-B5E0-4256-849E-772895DC2512}"/>
                    </a:ext>
                  </a:extLst>
                </p:cNvPr>
                <p:cNvSpPr/>
                <p:nvPr/>
              </p:nvSpPr>
              <p:spPr>
                <a:xfrm flipH="1">
                  <a:off x="4846187" y="4416790"/>
                  <a:ext cx="36534" cy="3628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1E2EBEE-EBBF-4CFD-8073-59218A8496BB}"/>
                </a:ext>
              </a:extLst>
            </p:cNvPr>
            <p:cNvSpPr/>
            <p:nvPr/>
          </p:nvSpPr>
          <p:spPr>
            <a:xfrm>
              <a:off x="4562578" y="3678964"/>
              <a:ext cx="977776" cy="98664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0" name="Arc 139">
            <a:extLst>
              <a:ext uri="{FF2B5EF4-FFF2-40B4-BE49-F238E27FC236}">
                <a16:creationId xmlns:a16="http://schemas.microsoft.com/office/drawing/2014/main" id="{B78FE682-AED2-4CB5-A068-C757DB8FFED3}"/>
              </a:ext>
            </a:extLst>
          </p:cNvPr>
          <p:cNvSpPr/>
          <p:nvPr/>
        </p:nvSpPr>
        <p:spPr>
          <a:xfrm rot="10009664">
            <a:off x="4044773" y="3097549"/>
            <a:ext cx="168635" cy="40150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85AC5DD1-37C5-44B0-A59D-B8288C940C21}"/>
              </a:ext>
            </a:extLst>
          </p:cNvPr>
          <p:cNvSpPr/>
          <p:nvPr/>
        </p:nvSpPr>
        <p:spPr>
          <a:xfrm>
            <a:off x="3828878" y="1763792"/>
            <a:ext cx="206940" cy="347024"/>
          </a:xfrm>
          <a:custGeom>
            <a:avLst/>
            <a:gdLst>
              <a:gd name="connsiteX0" fmla="*/ 136572 w 273380"/>
              <a:gd name="connsiteY0" fmla="*/ 0 h 458439"/>
              <a:gd name="connsiteX1" fmla="*/ 245738 w 273380"/>
              <a:gd name="connsiteY1" fmla="*/ 109166 h 458439"/>
              <a:gd name="connsiteX2" fmla="*/ 213764 w 273380"/>
              <a:gd name="connsiteY2" fmla="*/ 186358 h 458439"/>
              <a:gd name="connsiteX3" fmla="*/ 194828 w 273380"/>
              <a:gd name="connsiteY3" fmla="*/ 199126 h 458439"/>
              <a:gd name="connsiteX4" fmla="*/ 233345 w 273380"/>
              <a:gd name="connsiteY4" fmla="*/ 225095 h 458439"/>
              <a:gd name="connsiteX5" fmla="*/ 273380 w 273380"/>
              <a:gd name="connsiteY5" fmla="*/ 321749 h 458439"/>
              <a:gd name="connsiteX6" fmla="*/ 136690 w 273380"/>
              <a:gd name="connsiteY6" fmla="*/ 458439 h 458439"/>
              <a:gd name="connsiteX7" fmla="*/ 0 w 273380"/>
              <a:gd name="connsiteY7" fmla="*/ 321749 h 458439"/>
              <a:gd name="connsiteX8" fmla="*/ 40036 w 273380"/>
              <a:gd name="connsiteY8" fmla="*/ 225095 h 458439"/>
              <a:gd name="connsiteX9" fmla="*/ 78435 w 273380"/>
              <a:gd name="connsiteY9" fmla="*/ 199205 h 458439"/>
              <a:gd name="connsiteX10" fmla="*/ 59380 w 273380"/>
              <a:gd name="connsiteY10" fmla="*/ 186358 h 458439"/>
              <a:gd name="connsiteX11" fmla="*/ 27406 w 273380"/>
              <a:gd name="connsiteY11" fmla="*/ 109166 h 458439"/>
              <a:gd name="connsiteX12" fmla="*/ 136572 w 273380"/>
              <a:gd name="connsiteY12" fmla="*/ 0 h 4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3380" h="458439">
                <a:moveTo>
                  <a:pt x="136572" y="0"/>
                </a:moveTo>
                <a:cubicBezTo>
                  <a:pt x="196863" y="0"/>
                  <a:pt x="245738" y="48875"/>
                  <a:pt x="245738" y="109166"/>
                </a:cubicBezTo>
                <a:cubicBezTo>
                  <a:pt x="245738" y="139312"/>
                  <a:pt x="233520" y="166603"/>
                  <a:pt x="213764" y="186358"/>
                </a:cubicBezTo>
                <a:lnTo>
                  <a:pt x="194828" y="199126"/>
                </a:lnTo>
                <a:lnTo>
                  <a:pt x="233345" y="225095"/>
                </a:lnTo>
                <a:cubicBezTo>
                  <a:pt x="258081" y="249831"/>
                  <a:pt x="273380" y="284003"/>
                  <a:pt x="273380" y="321749"/>
                </a:cubicBezTo>
                <a:cubicBezTo>
                  <a:pt x="273380" y="397241"/>
                  <a:pt x="212182" y="458439"/>
                  <a:pt x="136690" y="458439"/>
                </a:cubicBezTo>
                <a:cubicBezTo>
                  <a:pt x="61198" y="458439"/>
                  <a:pt x="0" y="397241"/>
                  <a:pt x="0" y="321749"/>
                </a:cubicBezTo>
                <a:cubicBezTo>
                  <a:pt x="0" y="284003"/>
                  <a:pt x="15299" y="249831"/>
                  <a:pt x="40036" y="225095"/>
                </a:cubicBezTo>
                <a:lnTo>
                  <a:pt x="78435" y="199205"/>
                </a:lnTo>
                <a:lnTo>
                  <a:pt x="59380" y="186358"/>
                </a:lnTo>
                <a:cubicBezTo>
                  <a:pt x="39625" y="166603"/>
                  <a:pt x="27406" y="139312"/>
                  <a:pt x="27406" y="109166"/>
                </a:cubicBezTo>
                <a:cubicBezTo>
                  <a:pt x="27406" y="48875"/>
                  <a:pt x="76281" y="0"/>
                  <a:pt x="136572" y="0"/>
                </a:cubicBezTo>
                <a:close/>
              </a:path>
            </a:pathLst>
          </a:custGeom>
          <a:solidFill>
            <a:srgbClr val="D3C5B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48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28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A6B1A7B-1B2F-4CA9-A8ED-AAE3D8F566AD}"/>
              </a:ext>
            </a:extLst>
          </p:cNvPr>
          <p:cNvGrpSpPr/>
          <p:nvPr/>
        </p:nvGrpSpPr>
        <p:grpSpPr>
          <a:xfrm>
            <a:off x="-749449" y="3396399"/>
            <a:ext cx="7618199" cy="8856999"/>
            <a:chOff x="3130849" y="4454082"/>
            <a:chExt cx="6057339" cy="2492588"/>
          </a:xfrm>
          <a:solidFill>
            <a:sysClr val="window" lastClr="FFFFFF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4C5501-7348-47C8-AA32-E2BB9BD4D63C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B8FEA9-5D19-407C-92DA-A6E57AE8FBA3}"/>
                </a:ext>
              </a:extLst>
            </p:cNvPr>
            <p:cNvSpPr/>
            <p:nvPr/>
          </p:nvSpPr>
          <p:spPr>
            <a:xfrm>
              <a:off x="4138733" y="4968102"/>
              <a:ext cx="4253520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745D1DA-DD31-430C-B668-FD8FD34A0E8E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C260501-9A8F-45E6-A09D-833D9F942170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5793AFB-7A0A-4E19-98A6-F5C889EE4A7D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9" name="Rectangle 1">
            <a:extLst>
              <a:ext uri="{FF2B5EF4-FFF2-40B4-BE49-F238E27FC236}">
                <a16:creationId xmlns:a16="http://schemas.microsoft.com/office/drawing/2014/main" id="{377F84E4-B1D0-477C-8043-BEFF052FF869}"/>
              </a:ext>
            </a:extLst>
          </p:cNvPr>
          <p:cNvSpPr/>
          <p:nvPr/>
        </p:nvSpPr>
        <p:spPr>
          <a:xfrm>
            <a:off x="2655945" y="0"/>
            <a:ext cx="1696828" cy="3409504"/>
          </a:xfrm>
          <a:custGeom>
            <a:avLst/>
            <a:gdLst>
              <a:gd name="connsiteX0" fmla="*/ 0 w 2168921"/>
              <a:gd name="connsiteY0" fmla="*/ 0 h 4487002"/>
              <a:gd name="connsiteX1" fmla="*/ 2168921 w 2168921"/>
              <a:gd name="connsiteY1" fmla="*/ 0 h 4487002"/>
              <a:gd name="connsiteX2" fmla="*/ 2168921 w 2168921"/>
              <a:gd name="connsiteY2" fmla="*/ 4487002 h 4487002"/>
              <a:gd name="connsiteX3" fmla="*/ 0 w 2168921"/>
              <a:gd name="connsiteY3" fmla="*/ 4487002 h 4487002"/>
              <a:gd name="connsiteX4" fmla="*/ 0 w 2168921"/>
              <a:gd name="connsiteY4" fmla="*/ 0 h 4487002"/>
              <a:gd name="connsiteX0" fmla="*/ 15240 w 2184161"/>
              <a:gd name="connsiteY0" fmla="*/ 0 h 4487002"/>
              <a:gd name="connsiteX1" fmla="*/ 2184161 w 2184161"/>
              <a:gd name="connsiteY1" fmla="*/ 0 h 4487002"/>
              <a:gd name="connsiteX2" fmla="*/ 2184161 w 2184161"/>
              <a:gd name="connsiteY2" fmla="*/ 4487002 h 4487002"/>
              <a:gd name="connsiteX3" fmla="*/ 0 w 2184161"/>
              <a:gd name="connsiteY3" fmla="*/ 4487002 h 4487002"/>
              <a:gd name="connsiteX4" fmla="*/ 15240 w 2184161"/>
              <a:gd name="connsiteY4" fmla="*/ 0 h 448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161" h="4487002">
                <a:moveTo>
                  <a:pt x="15240" y="0"/>
                </a:moveTo>
                <a:lnTo>
                  <a:pt x="2184161" y="0"/>
                </a:lnTo>
                <a:lnTo>
                  <a:pt x="2184161" y="4487002"/>
                </a:lnTo>
                <a:lnTo>
                  <a:pt x="0" y="4487002"/>
                </a:lnTo>
                <a:lnTo>
                  <a:pt x="15240" y="0"/>
                </a:lnTo>
                <a:close/>
              </a:path>
            </a:pathLst>
          </a:custGeom>
          <a:solidFill>
            <a:srgbClr val="EEE8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2">
            <a:extLst>
              <a:ext uri="{FF2B5EF4-FFF2-40B4-BE49-F238E27FC236}">
                <a16:creationId xmlns:a16="http://schemas.microsoft.com/office/drawing/2014/main" id="{17D9F514-32AF-476C-ABCE-DCFB8A07D0A4}"/>
              </a:ext>
            </a:extLst>
          </p:cNvPr>
          <p:cNvSpPr/>
          <p:nvPr/>
        </p:nvSpPr>
        <p:spPr>
          <a:xfrm flipH="1">
            <a:off x="4293881" y="-984141"/>
            <a:ext cx="5342110" cy="13275215"/>
          </a:xfrm>
          <a:custGeom>
            <a:avLst/>
            <a:gdLst>
              <a:gd name="connsiteX0" fmla="*/ 0 w 1364974"/>
              <a:gd name="connsiteY0" fmla="*/ 0 h 6327913"/>
              <a:gd name="connsiteX1" fmla="*/ 1364974 w 1364974"/>
              <a:gd name="connsiteY1" fmla="*/ 0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145773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41165"/>
              <a:gd name="connsiteX1" fmla="*/ 1338470 w 1364974"/>
              <a:gd name="connsiteY1" fmla="*/ 1060174 h 6341165"/>
              <a:gd name="connsiteX2" fmla="*/ 1364974 w 1364974"/>
              <a:gd name="connsiteY2" fmla="*/ 5042452 h 6341165"/>
              <a:gd name="connsiteX3" fmla="*/ 172277 w 1364974"/>
              <a:gd name="connsiteY3" fmla="*/ 6341165 h 6341165"/>
              <a:gd name="connsiteX4" fmla="*/ 0 w 1364974"/>
              <a:gd name="connsiteY4" fmla="*/ 0 h 6341165"/>
              <a:gd name="connsiteX0" fmla="*/ 0 w 1364974"/>
              <a:gd name="connsiteY0" fmla="*/ 0 h 6420678"/>
              <a:gd name="connsiteX1" fmla="*/ 1338470 w 1364974"/>
              <a:gd name="connsiteY1" fmla="*/ 1060174 h 6420678"/>
              <a:gd name="connsiteX2" fmla="*/ 1364974 w 1364974"/>
              <a:gd name="connsiteY2" fmla="*/ 5042452 h 6420678"/>
              <a:gd name="connsiteX3" fmla="*/ 26503 w 1364974"/>
              <a:gd name="connsiteY3" fmla="*/ 6420678 h 6420678"/>
              <a:gd name="connsiteX4" fmla="*/ 0 w 1364974"/>
              <a:gd name="connsiteY4" fmla="*/ 0 h 6420678"/>
              <a:gd name="connsiteX0" fmla="*/ 0 w 1364974"/>
              <a:gd name="connsiteY0" fmla="*/ 0 h 6473687"/>
              <a:gd name="connsiteX1" fmla="*/ 1338470 w 1364974"/>
              <a:gd name="connsiteY1" fmla="*/ 1060174 h 6473687"/>
              <a:gd name="connsiteX2" fmla="*/ 1364974 w 1364974"/>
              <a:gd name="connsiteY2" fmla="*/ 5042452 h 6473687"/>
              <a:gd name="connsiteX3" fmla="*/ 53007 w 1364974"/>
              <a:gd name="connsiteY3" fmla="*/ 6473687 h 6473687"/>
              <a:gd name="connsiteX4" fmla="*/ 0 w 1364974"/>
              <a:gd name="connsiteY4" fmla="*/ 0 h 6473687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79511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39755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677048"/>
              <a:gd name="connsiteX1" fmla="*/ 1338470 w 1364974"/>
              <a:gd name="connsiteY1" fmla="*/ 1060174 h 6677048"/>
              <a:gd name="connsiteX2" fmla="*/ 1364974 w 1364974"/>
              <a:gd name="connsiteY2" fmla="*/ 5042452 h 6677048"/>
              <a:gd name="connsiteX3" fmla="*/ 39755 w 1364974"/>
              <a:gd name="connsiteY3" fmla="*/ 6677048 h 6677048"/>
              <a:gd name="connsiteX4" fmla="*/ 0 w 1364974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1364974 w 3155715"/>
              <a:gd name="connsiteY2" fmla="*/ 5042452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3124831 w 3155715"/>
              <a:gd name="connsiteY2" fmla="*/ 4222665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3046143 w 6201858"/>
              <a:gd name="connsiteY0" fmla="*/ 96981 h 6893030"/>
              <a:gd name="connsiteX1" fmla="*/ 6201858 w 6201858"/>
              <a:gd name="connsiteY1" fmla="*/ 231589 h 6893030"/>
              <a:gd name="connsiteX2" fmla="*/ 6170974 w 6201858"/>
              <a:gd name="connsiteY2" fmla="*/ 4319646 h 6893030"/>
              <a:gd name="connsiteX3" fmla="*/ 3698022 w 6201858"/>
              <a:gd name="connsiteY3" fmla="*/ 6893030 h 6893030"/>
              <a:gd name="connsiteX4" fmla="*/ 3254 w 6201858"/>
              <a:gd name="connsiteY4" fmla="*/ 625876 h 6893030"/>
              <a:gd name="connsiteX5" fmla="*/ 3046143 w 6201858"/>
              <a:gd name="connsiteY5" fmla="*/ 96981 h 6893030"/>
              <a:gd name="connsiteX0" fmla="*/ 3400420 w 6556135"/>
              <a:gd name="connsiteY0" fmla="*/ 96981 h 7151344"/>
              <a:gd name="connsiteX1" fmla="*/ 6556135 w 6556135"/>
              <a:gd name="connsiteY1" fmla="*/ 231589 h 7151344"/>
              <a:gd name="connsiteX2" fmla="*/ 6525251 w 6556135"/>
              <a:gd name="connsiteY2" fmla="*/ 4319646 h 7151344"/>
              <a:gd name="connsiteX3" fmla="*/ 4052299 w 6556135"/>
              <a:gd name="connsiteY3" fmla="*/ 6893030 h 7151344"/>
              <a:gd name="connsiteX4" fmla="*/ 242759 w 6556135"/>
              <a:gd name="connsiteY4" fmla="*/ 6377609 h 7151344"/>
              <a:gd name="connsiteX5" fmla="*/ 357531 w 6556135"/>
              <a:gd name="connsiteY5" fmla="*/ 625876 h 7151344"/>
              <a:gd name="connsiteX6" fmla="*/ 3400420 w 6556135"/>
              <a:gd name="connsiteY6" fmla="*/ 96981 h 7151344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525251 w 6556135"/>
              <a:gd name="connsiteY2" fmla="*/ 491022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489052 w 6556135"/>
              <a:gd name="connsiteY2" fmla="*/ 387218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6135" h="11679424">
                <a:moveTo>
                  <a:pt x="3381291" y="0"/>
                </a:moveTo>
                <a:lnTo>
                  <a:pt x="6556135" y="822171"/>
                </a:lnTo>
                <a:lnTo>
                  <a:pt x="6489052" y="3872188"/>
                </a:lnTo>
                <a:cubicBezTo>
                  <a:pt x="5773335" y="5145200"/>
                  <a:pt x="4188814" y="10803930"/>
                  <a:pt x="3364497" y="11661725"/>
                </a:cubicBezTo>
                <a:cubicBezTo>
                  <a:pt x="2865776" y="11976070"/>
                  <a:pt x="858554" y="8012717"/>
                  <a:pt x="242759" y="6968191"/>
                </a:cubicBezTo>
                <a:cubicBezTo>
                  <a:pt x="-373036" y="5923665"/>
                  <a:pt x="379615" y="2234581"/>
                  <a:pt x="357531" y="1216458"/>
                </a:cubicBezTo>
                <a:cubicBezTo>
                  <a:pt x="248885" y="83783"/>
                  <a:pt x="2874234" y="184716"/>
                  <a:pt x="3381291" y="0"/>
                </a:cubicBezTo>
                <a:close/>
              </a:path>
            </a:pathLst>
          </a:cu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2">
            <a:extLst>
              <a:ext uri="{FF2B5EF4-FFF2-40B4-BE49-F238E27FC236}">
                <a16:creationId xmlns:a16="http://schemas.microsoft.com/office/drawing/2014/main" id="{D2F584FA-9C4A-4D3B-B234-BD7D39074A81}"/>
              </a:ext>
            </a:extLst>
          </p:cNvPr>
          <p:cNvSpPr/>
          <p:nvPr/>
        </p:nvSpPr>
        <p:spPr>
          <a:xfrm>
            <a:off x="-2678595" y="-984141"/>
            <a:ext cx="5342110" cy="13275215"/>
          </a:xfrm>
          <a:custGeom>
            <a:avLst/>
            <a:gdLst>
              <a:gd name="connsiteX0" fmla="*/ 0 w 1364974"/>
              <a:gd name="connsiteY0" fmla="*/ 0 h 6327913"/>
              <a:gd name="connsiteX1" fmla="*/ 1364974 w 1364974"/>
              <a:gd name="connsiteY1" fmla="*/ 0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145773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41165"/>
              <a:gd name="connsiteX1" fmla="*/ 1338470 w 1364974"/>
              <a:gd name="connsiteY1" fmla="*/ 1060174 h 6341165"/>
              <a:gd name="connsiteX2" fmla="*/ 1364974 w 1364974"/>
              <a:gd name="connsiteY2" fmla="*/ 5042452 h 6341165"/>
              <a:gd name="connsiteX3" fmla="*/ 172277 w 1364974"/>
              <a:gd name="connsiteY3" fmla="*/ 6341165 h 6341165"/>
              <a:gd name="connsiteX4" fmla="*/ 0 w 1364974"/>
              <a:gd name="connsiteY4" fmla="*/ 0 h 6341165"/>
              <a:gd name="connsiteX0" fmla="*/ 0 w 1364974"/>
              <a:gd name="connsiteY0" fmla="*/ 0 h 6420678"/>
              <a:gd name="connsiteX1" fmla="*/ 1338470 w 1364974"/>
              <a:gd name="connsiteY1" fmla="*/ 1060174 h 6420678"/>
              <a:gd name="connsiteX2" fmla="*/ 1364974 w 1364974"/>
              <a:gd name="connsiteY2" fmla="*/ 5042452 h 6420678"/>
              <a:gd name="connsiteX3" fmla="*/ 26503 w 1364974"/>
              <a:gd name="connsiteY3" fmla="*/ 6420678 h 6420678"/>
              <a:gd name="connsiteX4" fmla="*/ 0 w 1364974"/>
              <a:gd name="connsiteY4" fmla="*/ 0 h 6420678"/>
              <a:gd name="connsiteX0" fmla="*/ 0 w 1364974"/>
              <a:gd name="connsiteY0" fmla="*/ 0 h 6473687"/>
              <a:gd name="connsiteX1" fmla="*/ 1338470 w 1364974"/>
              <a:gd name="connsiteY1" fmla="*/ 1060174 h 6473687"/>
              <a:gd name="connsiteX2" fmla="*/ 1364974 w 1364974"/>
              <a:gd name="connsiteY2" fmla="*/ 5042452 h 6473687"/>
              <a:gd name="connsiteX3" fmla="*/ 53007 w 1364974"/>
              <a:gd name="connsiteY3" fmla="*/ 6473687 h 6473687"/>
              <a:gd name="connsiteX4" fmla="*/ 0 w 1364974"/>
              <a:gd name="connsiteY4" fmla="*/ 0 h 6473687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79511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39755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677048"/>
              <a:gd name="connsiteX1" fmla="*/ 1338470 w 1364974"/>
              <a:gd name="connsiteY1" fmla="*/ 1060174 h 6677048"/>
              <a:gd name="connsiteX2" fmla="*/ 1364974 w 1364974"/>
              <a:gd name="connsiteY2" fmla="*/ 5042452 h 6677048"/>
              <a:gd name="connsiteX3" fmla="*/ 39755 w 1364974"/>
              <a:gd name="connsiteY3" fmla="*/ 6677048 h 6677048"/>
              <a:gd name="connsiteX4" fmla="*/ 0 w 1364974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1364974 w 3155715"/>
              <a:gd name="connsiteY2" fmla="*/ 5042452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3124831 w 3155715"/>
              <a:gd name="connsiteY2" fmla="*/ 4222665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3046143 w 6201858"/>
              <a:gd name="connsiteY0" fmla="*/ 96981 h 6893030"/>
              <a:gd name="connsiteX1" fmla="*/ 6201858 w 6201858"/>
              <a:gd name="connsiteY1" fmla="*/ 231589 h 6893030"/>
              <a:gd name="connsiteX2" fmla="*/ 6170974 w 6201858"/>
              <a:gd name="connsiteY2" fmla="*/ 4319646 h 6893030"/>
              <a:gd name="connsiteX3" fmla="*/ 3698022 w 6201858"/>
              <a:gd name="connsiteY3" fmla="*/ 6893030 h 6893030"/>
              <a:gd name="connsiteX4" fmla="*/ 3254 w 6201858"/>
              <a:gd name="connsiteY4" fmla="*/ 625876 h 6893030"/>
              <a:gd name="connsiteX5" fmla="*/ 3046143 w 6201858"/>
              <a:gd name="connsiteY5" fmla="*/ 96981 h 6893030"/>
              <a:gd name="connsiteX0" fmla="*/ 3400420 w 6556135"/>
              <a:gd name="connsiteY0" fmla="*/ 96981 h 7151344"/>
              <a:gd name="connsiteX1" fmla="*/ 6556135 w 6556135"/>
              <a:gd name="connsiteY1" fmla="*/ 231589 h 7151344"/>
              <a:gd name="connsiteX2" fmla="*/ 6525251 w 6556135"/>
              <a:gd name="connsiteY2" fmla="*/ 4319646 h 7151344"/>
              <a:gd name="connsiteX3" fmla="*/ 4052299 w 6556135"/>
              <a:gd name="connsiteY3" fmla="*/ 6893030 h 7151344"/>
              <a:gd name="connsiteX4" fmla="*/ 242759 w 6556135"/>
              <a:gd name="connsiteY4" fmla="*/ 6377609 h 7151344"/>
              <a:gd name="connsiteX5" fmla="*/ 357531 w 6556135"/>
              <a:gd name="connsiteY5" fmla="*/ 625876 h 7151344"/>
              <a:gd name="connsiteX6" fmla="*/ 3400420 w 6556135"/>
              <a:gd name="connsiteY6" fmla="*/ 96981 h 7151344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525251 w 6556135"/>
              <a:gd name="connsiteY2" fmla="*/ 491022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489052 w 6556135"/>
              <a:gd name="connsiteY2" fmla="*/ 387218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6135" h="11679424">
                <a:moveTo>
                  <a:pt x="3381291" y="0"/>
                </a:moveTo>
                <a:lnTo>
                  <a:pt x="6556135" y="822171"/>
                </a:lnTo>
                <a:lnTo>
                  <a:pt x="6489052" y="3872188"/>
                </a:lnTo>
                <a:cubicBezTo>
                  <a:pt x="5664735" y="4729983"/>
                  <a:pt x="4188814" y="10803930"/>
                  <a:pt x="3364497" y="11661725"/>
                </a:cubicBezTo>
                <a:cubicBezTo>
                  <a:pt x="2865776" y="11976070"/>
                  <a:pt x="858554" y="8012717"/>
                  <a:pt x="242759" y="6968191"/>
                </a:cubicBezTo>
                <a:cubicBezTo>
                  <a:pt x="-373036" y="5923665"/>
                  <a:pt x="379615" y="2234581"/>
                  <a:pt x="357531" y="1216458"/>
                </a:cubicBezTo>
                <a:cubicBezTo>
                  <a:pt x="248885" y="83783"/>
                  <a:pt x="2874234" y="184716"/>
                  <a:pt x="338129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89F47CA-DAC1-4663-8D0D-6BC6B6C58CD0}"/>
              </a:ext>
            </a:extLst>
          </p:cNvPr>
          <p:cNvGrpSpPr/>
          <p:nvPr/>
        </p:nvGrpSpPr>
        <p:grpSpPr>
          <a:xfrm rot="503397">
            <a:off x="1523840" y="4057883"/>
            <a:ext cx="338068" cy="152894"/>
            <a:chOff x="5141109" y="-839439"/>
            <a:chExt cx="857604" cy="37870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D92D824-B54B-40D1-A0E3-384CC26F1BA0}"/>
                </a:ext>
              </a:extLst>
            </p:cNvPr>
            <p:cNvSpPr/>
            <p:nvPr/>
          </p:nvSpPr>
          <p:spPr>
            <a:xfrm>
              <a:off x="5642323" y="-839439"/>
              <a:ext cx="356390" cy="356390"/>
            </a:xfrm>
            <a:prstGeom prst="ellips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CB9EDCC-752E-476F-A25E-A5EEE1F178FE}"/>
                </a:ext>
              </a:extLst>
            </p:cNvPr>
            <p:cNvSpPr/>
            <p:nvPr/>
          </p:nvSpPr>
          <p:spPr>
            <a:xfrm rot="20871652">
              <a:off x="5141109" y="-596750"/>
              <a:ext cx="509996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7623BA57-0486-457F-AD21-7D66689FA9E0}"/>
                </a:ext>
              </a:extLst>
            </p:cNvPr>
            <p:cNvSpPr/>
            <p:nvPr/>
          </p:nvSpPr>
          <p:spPr>
            <a:xfrm>
              <a:off x="5208320" y="-5437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2784C458-73F4-4F4F-8D55-8F77EFA3DA93}"/>
                </a:ext>
              </a:extLst>
            </p:cNvPr>
            <p:cNvSpPr/>
            <p:nvPr/>
          </p:nvSpPr>
          <p:spPr>
            <a:xfrm>
              <a:off x="5305829" y="-5642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15702B1-E13E-4DD1-8D19-3D6EE0CDD289}"/>
              </a:ext>
            </a:extLst>
          </p:cNvPr>
          <p:cNvGrpSpPr/>
          <p:nvPr/>
        </p:nvGrpSpPr>
        <p:grpSpPr>
          <a:xfrm>
            <a:off x="967880" y="1000485"/>
            <a:ext cx="1035692" cy="5454383"/>
            <a:chOff x="2769703" y="530090"/>
            <a:chExt cx="1364974" cy="7188521"/>
          </a:xfrm>
        </p:grpSpPr>
        <p:sp>
          <p:nvSpPr>
            <p:cNvPr id="170" name="Rectangle 2">
              <a:extLst>
                <a:ext uri="{FF2B5EF4-FFF2-40B4-BE49-F238E27FC236}">
                  <a16:creationId xmlns:a16="http://schemas.microsoft.com/office/drawing/2014/main" id="{E74B8B85-6C46-43DA-B462-1EBB81B70D43}"/>
                </a:ext>
              </a:extLst>
            </p:cNvPr>
            <p:cNvSpPr/>
            <p:nvPr/>
          </p:nvSpPr>
          <p:spPr>
            <a:xfrm>
              <a:off x="2769703" y="530090"/>
              <a:ext cx="1364974" cy="718852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364974"/>
                <a:gd name="connsiteY0" fmla="*/ 0 h 7704449"/>
                <a:gd name="connsiteX1" fmla="*/ 1338470 w 1364974"/>
                <a:gd name="connsiteY1" fmla="*/ 1060174 h 7704449"/>
                <a:gd name="connsiteX2" fmla="*/ 1364974 w 1364974"/>
                <a:gd name="connsiteY2" fmla="*/ 5042452 h 7704449"/>
                <a:gd name="connsiteX3" fmla="*/ 491675 w 1364974"/>
                <a:gd name="connsiteY3" fmla="*/ 7704449 h 7704449"/>
                <a:gd name="connsiteX4" fmla="*/ 0 w 1364974"/>
                <a:gd name="connsiteY4" fmla="*/ 0 h 7704449"/>
                <a:gd name="connsiteX0" fmla="*/ 0 w 1364974"/>
                <a:gd name="connsiteY0" fmla="*/ 0 h 7379105"/>
                <a:gd name="connsiteX1" fmla="*/ 1338470 w 1364974"/>
                <a:gd name="connsiteY1" fmla="*/ 1060174 h 7379105"/>
                <a:gd name="connsiteX2" fmla="*/ 1364974 w 1364974"/>
                <a:gd name="connsiteY2" fmla="*/ 5042452 h 7379105"/>
                <a:gd name="connsiteX3" fmla="*/ 659053 w 1364974"/>
                <a:gd name="connsiteY3" fmla="*/ 7379105 h 7379105"/>
                <a:gd name="connsiteX4" fmla="*/ 0 w 1364974"/>
                <a:gd name="connsiteY4" fmla="*/ 0 h 7379105"/>
                <a:gd name="connsiteX0" fmla="*/ 0 w 1364974"/>
                <a:gd name="connsiteY0" fmla="*/ 0 h 7430475"/>
                <a:gd name="connsiteX1" fmla="*/ 1338470 w 1364974"/>
                <a:gd name="connsiteY1" fmla="*/ 1060174 h 7430475"/>
                <a:gd name="connsiteX2" fmla="*/ 1364974 w 1364974"/>
                <a:gd name="connsiteY2" fmla="*/ 5042452 h 7430475"/>
                <a:gd name="connsiteX3" fmla="*/ 592102 w 1364974"/>
                <a:gd name="connsiteY3" fmla="*/ 7430475 h 7430475"/>
                <a:gd name="connsiteX4" fmla="*/ 0 w 1364974"/>
                <a:gd name="connsiteY4" fmla="*/ 0 h 7430475"/>
                <a:gd name="connsiteX0" fmla="*/ 0 w 1364974"/>
                <a:gd name="connsiteY0" fmla="*/ 0 h 7224995"/>
                <a:gd name="connsiteX1" fmla="*/ 1338470 w 1364974"/>
                <a:gd name="connsiteY1" fmla="*/ 1060174 h 7224995"/>
                <a:gd name="connsiteX2" fmla="*/ 1364974 w 1364974"/>
                <a:gd name="connsiteY2" fmla="*/ 5042452 h 7224995"/>
                <a:gd name="connsiteX3" fmla="*/ 441462 w 1364974"/>
                <a:gd name="connsiteY3" fmla="*/ 7224995 h 7224995"/>
                <a:gd name="connsiteX4" fmla="*/ 0 w 1364974"/>
                <a:gd name="connsiteY4" fmla="*/ 0 h 722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974" h="7224995">
                  <a:moveTo>
                    <a:pt x="0" y="0"/>
                  </a:moveTo>
                  <a:lnTo>
                    <a:pt x="1338470" y="1060174"/>
                  </a:lnTo>
                  <a:lnTo>
                    <a:pt x="1364974" y="5042452"/>
                  </a:lnTo>
                  <a:lnTo>
                    <a:pt x="441462" y="722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ectangle 2">
              <a:extLst>
                <a:ext uri="{FF2B5EF4-FFF2-40B4-BE49-F238E27FC236}">
                  <a16:creationId xmlns:a16="http://schemas.microsoft.com/office/drawing/2014/main" id="{C75EB1CD-2975-42D8-8D29-E4A6A110239D}"/>
                </a:ext>
              </a:extLst>
            </p:cNvPr>
            <p:cNvSpPr/>
            <p:nvPr/>
          </p:nvSpPr>
          <p:spPr>
            <a:xfrm>
              <a:off x="3114262" y="1152939"/>
              <a:ext cx="914736" cy="548564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364974 w 1430698"/>
                <a:gd name="connsiteY2" fmla="*/ 5042452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401865 w 1430698"/>
                <a:gd name="connsiteY2" fmla="*/ 5333814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385686"/>
                <a:gd name="connsiteX1" fmla="*/ 1430698 w 1430698"/>
                <a:gd name="connsiteY1" fmla="*/ 882120 h 6385686"/>
                <a:gd name="connsiteX2" fmla="*/ 1401865 w 1430698"/>
                <a:gd name="connsiteY2" fmla="*/ 5333814 h 6385686"/>
                <a:gd name="connsiteX3" fmla="*/ 21310 w 1430698"/>
                <a:gd name="connsiteY3" fmla="*/ 6385686 h 6385686"/>
                <a:gd name="connsiteX4" fmla="*/ 0 w 1430698"/>
                <a:gd name="connsiteY4" fmla="*/ 0 h 6385686"/>
                <a:gd name="connsiteX0" fmla="*/ 0 w 1430698"/>
                <a:gd name="connsiteY0" fmla="*/ 0 h 7124820"/>
                <a:gd name="connsiteX1" fmla="*/ 1430698 w 1430698"/>
                <a:gd name="connsiteY1" fmla="*/ 882120 h 7124820"/>
                <a:gd name="connsiteX2" fmla="*/ 1401865 w 1430698"/>
                <a:gd name="connsiteY2" fmla="*/ 5333814 h 7124820"/>
                <a:gd name="connsiteX3" fmla="*/ 501294 w 1430698"/>
                <a:gd name="connsiteY3" fmla="*/ 7124820 h 7124820"/>
                <a:gd name="connsiteX4" fmla="*/ 0 w 1430698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37" h="7124820">
                  <a:moveTo>
                    <a:pt x="0" y="0"/>
                  </a:moveTo>
                  <a:lnTo>
                    <a:pt x="1430698" y="882120"/>
                  </a:lnTo>
                  <a:lnTo>
                    <a:pt x="1543037" y="5442510"/>
                  </a:lnTo>
                  <a:cubicBezTo>
                    <a:pt x="1139321" y="6140962"/>
                    <a:pt x="820306" y="6752458"/>
                    <a:pt x="501294" y="7124820"/>
                  </a:cubicBezTo>
                  <a:cubicBezTo>
                    <a:pt x="494191" y="4996258"/>
                    <a:pt x="7103" y="2128562"/>
                    <a:pt x="0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F04C0FA1-E467-4937-B004-98C0447F47A0}"/>
                </a:ext>
              </a:extLst>
            </p:cNvPr>
            <p:cNvSpPr/>
            <p:nvPr/>
          </p:nvSpPr>
          <p:spPr>
            <a:xfrm>
              <a:off x="3278692" y="4477713"/>
              <a:ext cx="198783" cy="29486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0A7B2D7-952B-4EEC-8802-005A9C90D3BE}"/>
                </a:ext>
              </a:extLst>
            </p:cNvPr>
            <p:cNvSpPr/>
            <p:nvPr/>
          </p:nvSpPr>
          <p:spPr>
            <a:xfrm>
              <a:off x="3330223" y="4823047"/>
              <a:ext cx="87044" cy="184698"/>
            </a:xfrm>
            <a:custGeom>
              <a:avLst/>
              <a:gdLst>
                <a:gd name="connsiteX0" fmla="*/ 61850 w 192568"/>
                <a:gd name="connsiteY0" fmla="*/ 197643 h 512688"/>
                <a:gd name="connsiteX1" fmla="*/ 28577 w 192568"/>
                <a:gd name="connsiteY1" fmla="*/ 230916 h 512688"/>
                <a:gd name="connsiteX2" fmla="*/ 28577 w 192568"/>
                <a:gd name="connsiteY2" fmla="*/ 316391 h 512688"/>
                <a:gd name="connsiteX3" fmla="*/ 65330 w 192568"/>
                <a:gd name="connsiteY3" fmla="*/ 353144 h 512688"/>
                <a:gd name="connsiteX4" fmla="*/ 65329 w 192568"/>
                <a:gd name="connsiteY4" fmla="*/ 353145 h 512688"/>
                <a:gd name="connsiteX5" fmla="*/ 102082 w 192568"/>
                <a:gd name="connsiteY5" fmla="*/ 316392 h 512688"/>
                <a:gd name="connsiteX6" fmla="*/ 102082 w 192568"/>
                <a:gd name="connsiteY6" fmla="*/ 230916 h 512688"/>
                <a:gd name="connsiteX7" fmla="*/ 68809 w 192568"/>
                <a:gd name="connsiteY7" fmla="*/ 197643 h 512688"/>
                <a:gd name="connsiteX8" fmla="*/ 87168 w 192568"/>
                <a:gd name="connsiteY8" fmla="*/ 0 h 512688"/>
                <a:gd name="connsiteX9" fmla="*/ 105400 w 192568"/>
                <a:gd name="connsiteY9" fmla="*/ 0 h 512688"/>
                <a:gd name="connsiteX10" fmla="*/ 192568 w 192568"/>
                <a:gd name="connsiteY10" fmla="*/ 87168 h 512688"/>
                <a:gd name="connsiteX11" fmla="*/ 192568 w 192568"/>
                <a:gd name="connsiteY11" fmla="*/ 416404 h 512688"/>
                <a:gd name="connsiteX12" fmla="*/ 96284 w 192568"/>
                <a:gd name="connsiteY12" fmla="*/ 512688 h 512688"/>
                <a:gd name="connsiteX13" fmla="*/ 0 w 192568"/>
                <a:gd name="connsiteY13" fmla="*/ 416404 h 512688"/>
                <a:gd name="connsiteX14" fmla="*/ 0 w 192568"/>
                <a:gd name="connsiteY14" fmla="*/ 87168 h 512688"/>
                <a:gd name="connsiteX15" fmla="*/ 87168 w 192568"/>
                <a:gd name="connsiteY15" fmla="*/ 0 h 51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568" h="512688">
                  <a:moveTo>
                    <a:pt x="61850" y="197643"/>
                  </a:moveTo>
                  <a:cubicBezTo>
                    <a:pt x="43474" y="197643"/>
                    <a:pt x="28577" y="212540"/>
                    <a:pt x="28577" y="230916"/>
                  </a:cubicBezTo>
                  <a:lnTo>
                    <a:pt x="28577" y="316391"/>
                  </a:lnTo>
                  <a:cubicBezTo>
                    <a:pt x="28577" y="336689"/>
                    <a:pt x="45032" y="353144"/>
                    <a:pt x="65330" y="353144"/>
                  </a:cubicBezTo>
                  <a:lnTo>
                    <a:pt x="65329" y="353145"/>
                  </a:lnTo>
                  <a:cubicBezTo>
                    <a:pt x="85627" y="353145"/>
                    <a:pt x="102082" y="336690"/>
                    <a:pt x="102082" y="316392"/>
                  </a:cubicBezTo>
                  <a:lnTo>
                    <a:pt x="102082" y="230916"/>
                  </a:lnTo>
                  <a:cubicBezTo>
                    <a:pt x="102082" y="212540"/>
                    <a:pt x="87185" y="197643"/>
                    <a:pt x="68809" y="197643"/>
                  </a:cubicBezTo>
                  <a:close/>
                  <a:moveTo>
                    <a:pt x="87168" y="0"/>
                  </a:moveTo>
                  <a:lnTo>
                    <a:pt x="105400" y="0"/>
                  </a:lnTo>
                  <a:cubicBezTo>
                    <a:pt x="153542" y="0"/>
                    <a:pt x="192568" y="39026"/>
                    <a:pt x="192568" y="87168"/>
                  </a:cubicBezTo>
                  <a:lnTo>
                    <a:pt x="192568" y="416404"/>
                  </a:lnTo>
                  <a:cubicBezTo>
                    <a:pt x="192568" y="469580"/>
                    <a:pt x="149460" y="512688"/>
                    <a:pt x="96284" y="512688"/>
                  </a:cubicBezTo>
                  <a:cubicBezTo>
                    <a:pt x="43108" y="512688"/>
                    <a:pt x="0" y="469580"/>
                    <a:pt x="0" y="416404"/>
                  </a:cubicBezTo>
                  <a:lnTo>
                    <a:pt x="0" y="87168"/>
                  </a:lnTo>
                  <a:cubicBezTo>
                    <a:pt x="0" y="39026"/>
                    <a:pt x="39026" y="0"/>
                    <a:pt x="87168" y="0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8E1463C-973F-4CB3-A204-48E8F17BF48F}"/>
              </a:ext>
            </a:extLst>
          </p:cNvPr>
          <p:cNvGrpSpPr/>
          <p:nvPr/>
        </p:nvGrpSpPr>
        <p:grpSpPr>
          <a:xfrm rot="503397">
            <a:off x="1463086" y="4204213"/>
            <a:ext cx="338068" cy="152894"/>
            <a:chOff x="5141109" y="-839439"/>
            <a:chExt cx="857604" cy="378707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56B3491-7000-471E-AA68-D579110AFEC0}"/>
                </a:ext>
              </a:extLst>
            </p:cNvPr>
            <p:cNvSpPr/>
            <p:nvPr/>
          </p:nvSpPr>
          <p:spPr>
            <a:xfrm>
              <a:off x="5642323" y="-839439"/>
              <a:ext cx="356390" cy="356390"/>
            </a:xfrm>
            <a:prstGeom prst="ellips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701BF10-0039-4E58-AA84-7D4BB91360FD}"/>
                </a:ext>
              </a:extLst>
            </p:cNvPr>
            <p:cNvSpPr/>
            <p:nvPr/>
          </p:nvSpPr>
          <p:spPr>
            <a:xfrm rot="20871652">
              <a:off x="5141109" y="-596750"/>
              <a:ext cx="509996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8A75AF9F-B885-489F-8809-68527BA98A22}"/>
                </a:ext>
              </a:extLst>
            </p:cNvPr>
            <p:cNvSpPr/>
            <p:nvPr/>
          </p:nvSpPr>
          <p:spPr>
            <a:xfrm>
              <a:off x="5208320" y="-5437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57178AC3-829C-470C-89F6-D9F6397F285C}"/>
                </a:ext>
              </a:extLst>
            </p:cNvPr>
            <p:cNvSpPr/>
            <p:nvPr/>
          </p:nvSpPr>
          <p:spPr>
            <a:xfrm>
              <a:off x="5305829" y="-5642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51495D5-7C6E-435E-9E37-A62A66472BD2}"/>
              </a:ext>
            </a:extLst>
          </p:cNvPr>
          <p:cNvGrpSpPr/>
          <p:nvPr/>
        </p:nvGrpSpPr>
        <p:grpSpPr>
          <a:xfrm>
            <a:off x="2800637" y="2148492"/>
            <a:ext cx="1307294" cy="1166192"/>
            <a:chOff x="5409161" y="2917216"/>
            <a:chExt cx="1727009" cy="1540605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318E157-B700-4307-9288-F15264D62155}"/>
                </a:ext>
              </a:extLst>
            </p:cNvPr>
            <p:cNvSpPr/>
            <p:nvPr/>
          </p:nvSpPr>
          <p:spPr>
            <a:xfrm>
              <a:off x="5409161" y="2917216"/>
              <a:ext cx="1727009" cy="147007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8E6B4C-9883-4FA9-9A2D-BA35B5083E5A}"/>
                </a:ext>
              </a:extLst>
            </p:cNvPr>
            <p:cNvCxnSpPr>
              <a:stCxn id="206" idx="1"/>
            </p:cNvCxnSpPr>
            <p:nvPr/>
          </p:nvCxnSpPr>
          <p:spPr>
            <a:xfrm>
              <a:off x="5409161" y="2990720"/>
              <a:ext cx="8108" cy="146710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4CC5CA6-B26E-4C74-993D-0E80EBB95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2473" y="2990576"/>
              <a:ext cx="16216" cy="14483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4456B531-52AA-4800-8A3B-FE3075A9A5B5}"/>
              </a:ext>
            </a:extLst>
          </p:cNvPr>
          <p:cNvSpPr/>
          <p:nvPr/>
        </p:nvSpPr>
        <p:spPr>
          <a:xfrm>
            <a:off x="2901266" y="174569"/>
            <a:ext cx="1102919" cy="1102919"/>
          </a:xfrm>
          <a:prstGeom prst="ellipse">
            <a:avLst/>
          </a:prstGeom>
          <a:gradFill>
            <a:gsLst>
              <a:gs pos="0">
                <a:srgbClr val="D3C5BF"/>
              </a:gs>
              <a:gs pos="100000">
                <a:srgbClr val="FBE5D6"/>
              </a:gs>
            </a:gsLst>
            <a:lin ang="7800000" scaled="0"/>
          </a:gra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1" name="Picture 2">
            <a:extLst>
              <a:ext uri="{FF2B5EF4-FFF2-40B4-BE49-F238E27FC236}">
                <a16:creationId xmlns:a16="http://schemas.microsoft.com/office/drawing/2014/main" id="{8D1297E0-A8E7-4B82-B29B-A851448D0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614" y="1200077"/>
            <a:ext cx="489467" cy="734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E4B7F2A-9193-46CE-B3DC-67671D70030D}"/>
              </a:ext>
            </a:extLst>
          </p:cNvPr>
          <p:cNvGrpSpPr/>
          <p:nvPr/>
        </p:nvGrpSpPr>
        <p:grpSpPr>
          <a:xfrm flipH="1">
            <a:off x="5007781" y="730541"/>
            <a:ext cx="1035692" cy="5454383"/>
            <a:chOff x="2769703" y="530090"/>
            <a:chExt cx="1364974" cy="7188521"/>
          </a:xfrm>
        </p:grpSpPr>
        <p:sp>
          <p:nvSpPr>
            <p:cNvPr id="236" name="Rectangle 2">
              <a:extLst>
                <a:ext uri="{FF2B5EF4-FFF2-40B4-BE49-F238E27FC236}">
                  <a16:creationId xmlns:a16="http://schemas.microsoft.com/office/drawing/2014/main" id="{E8031BC5-0009-4933-8F36-CE175A1AD6F7}"/>
                </a:ext>
              </a:extLst>
            </p:cNvPr>
            <p:cNvSpPr/>
            <p:nvPr/>
          </p:nvSpPr>
          <p:spPr>
            <a:xfrm>
              <a:off x="2769703" y="530090"/>
              <a:ext cx="1364974" cy="718852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364974"/>
                <a:gd name="connsiteY0" fmla="*/ 0 h 7704449"/>
                <a:gd name="connsiteX1" fmla="*/ 1338470 w 1364974"/>
                <a:gd name="connsiteY1" fmla="*/ 1060174 h 7704449"/>
                <a:gd name="connsiteX2" fmla="*/ 1364974 w 1364974"/>
                <a:gd name="connsiteY2" fmla="*/ 5042452 h 7704449"/>
                <a:gd name="connsiteX3" fmla="*/ 491675 w 1364974"/>
                <a:gd name="connsiteY3" fmla="*/ 7704449 h 7704449"/>
                <a:gd name="connsiteX4" fmla="*/ 0 w 1364974"/>
                <a:gd name="connsiteY4" fmla="*/ 0 h 7704449"/>
                <a:gd name="connsiteX0" fmla="*/ 0 w 1364974"/>
                <a:gd name="connsiteY0" fmla="*/ 0 h 7379105"/>
                <a:gd name="connsiteX1" fmla="*/ 1338470 w 1364974"/>
                <a:gd name="connsiteY1" fmla="*/ 1060174 h 7379105"/>
                <a:gd name="connsiteX2" fmla="*/ 1364974 w 1364974"/>
                <a:gd name="connsiteY2" fmla="*/ 5042452 h 7379105"/>
                <a:gd name="connsiteX3" fmla="*/ 659053 w 1364974"/>
                <a:gd name="connsiteY3" fmla="*/ 7379105 h 7379105"/>
                <a:gd name="connsiteX4" fmla="*/ 0 w 1364974"/>
                <a:gd name="connsiteY4" fmla="*/ 0 h 7379105"/>
                <a:gd name="connsiteX0" fmla="*/ 0 w 1364974"/>
                <a:gd name="connsiteY0" fmla="*/ 0 h 7430475"/>
                <a:gd name="connsiteX1" fmla="*/ 1338470 w 1364974"/>
                <a:gd name="connsiteY1" fmla="*/ 1060174 h 7430475"/>
                <a:gd name="connsiteX2" fmla="*/ 1364974 w 1364974"/>
                <a:gd name="connsiteY2" fmla="*/ 5042452 h 7430475"/>
                <a:gd name="connsiteX3" fmla="*/ 592102 w 1364974"/>
                <a:gd name="connsiteY3" fmla="*/ 7430475 h 7430475"/>
                <a:gd name="connsiteX4" fmla="*/ 0 w 1364974"/>
                <a:gd name="connsiteY4" fmla="*/ 0 h 7430475"/>
                <a:gd name="connsiteX0" fmla="*/ 0 w 1364974"/>
                <a:gd name="connsiteY0" fmla="*/ 0 h 7224995"/>
                <a:gd name="connsiteX1" fmla="*/ 1338470 w 1364974"/>
                <a:gd name="connsiteY1" fmla="*/ 1060174 h 7224995"/>
                <a:gd name="connsiteX2" fmla="*/ 1364974 w 1364974"/>
                <a:gd name="connsiteY2" fmla="*/ 5042452 h 7224995"/>
                <a:gd name="connsiteX3" fmla="*/ 441462 w 1364974"/>
                <a:gd name="connsiteY3" fmla="*/ 7224995 h 7224995"/>
                <a:gd name="connsiteX4" fmla="*/ 0 w 1364974"/>
                <a:gd name="connsiteY4" fmla="*/ 0 h 722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974" h="7224995">
                  <a:moveTo>
                    <a:pt x="0" y="0"/>
                  </a:moveTo>
                  <a:lnTo>
                    <a:pt x="1338470" y="1060174"/>
                  </a:lnTo>
                  <a:lnTo>
                    <a:pt x="1364974" y="5042452"/>
                  </a:lnTo>
                  <a:lnTo>
                    <a:pt x="441462" y="722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">
              <a:extLst>
                <a:ext uri="{FF2B5EF4-FFF2-40B4-BE49-F238E27FC236}">
                  <a16:creationId xmlns:a16="http://schemas.microsoft.com/office/drawing/2014/main" id="{847DD8F3-AA28-452C-BF9D-A1DE93929DFA}"/>
                </a:ext>
              </a:extLst>
            </p:cNvPr>
            <p:cNvSpPr/>
            <p:nvPr/>
          </p:nvSpPr>
          <p:spPr>
            <a:xfrm>
              <a:off x="3114262" y="1152939"/>
              <a:ext cx="914736" cy="548564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364974 w 1430698"/>
                <a:gd name="connsiteY2" fmla="*/ 5042452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401865 w 1430698"/>
                <a:gd name="connsiteY2" fmla="*/ 5333814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385686"/>
                <a:gd name="connsiteX1" fmla="*/ 1430698 w 1430698"/>
                <a:gd name="connsiteY1" fmla="*/ 882120 h 6385686"/>
                <a:gd name="connsiteX2" fmla="*/ 1401865 w 1430698"/>
                <a:gd name="connsiteY2" fmla="*/ 5333814 h 6385686"/>
                <a:gd name="connsiteX3" fmla="*/ 21310 w 1430698"/>
                <a:gd name="connsiteY3" fmla="*/ 6385686 h 6385686"/>
                <a:gd name="connsiteX4" fmla="*/ 0 w 1430698"/>
                <a:gd name="connsiteY4" fmla="*/ 0 h 6385686"/>
                <a:gd name="connsiteX0" fmla="*/ 0 w 1430698"/>
                <a:gd name="connsiteY0" fmla="*/ 0 h 7124820"/>
                <a:gd name="connsiteX1" fmla="*/ 1430698 w 1430698"/>
                <a:gd name="connsiteY1" fmla="*/ 882120 h 7124820"/>
                <a:gd name="connsiteX2" fmla="*/ 1401865 w 1430698"/>
                <a:gd name="connsiteY2" fmla="*/ 5333814 h 7124820"/>
                <a:gd name="connsiteX3" fmla="*/ 501294 w 1430698"/>
                <a:gd name="connsiteY3" fmla="*/ 7124820 h 7124820"/>
                <a:gd name="connsiteX4" fmla="*/ 0 w 1430698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37" h="7124820">
                  <a:moveTo>
                    <a:pt x="0" y="0"/>
                  </a:moveTo>
                  <a:lnTo>
                    <a:pt x="1430698" y="882120"/>
                  </a:lnTo>
                  <a:lnTo>
                    <a:pt x="1543037" y="5442510"/>
                  </a:lnTo>
                  <a:cubicBezTo>
                    <a:pt x="1139321" y="6140962"/>
                    <a:pt x="820306" y="6752458"/>
                    <a:pt x="501294" y="7124820"/>
                  </a:cubicBezTo>
                  <a:cubicBezTo>
                    <a:pt x="494191" y="4996258"/>
                    <a:pt x="7103" y="2128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DC2400D7-EE33-43CA-B043-97BD6381DCA9}"/>
                </a:ext>
              </a:extLst>
            </p:cNvPr>
            <p:cNvSpPr/>
            <p:nvPr/>
          </p:nvSpPr>
          <p:spPr>
            <a:xfrm>
              <a:off x="3278692" y="4477713"/>
              <a:ext cx="198783" cy="29486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7D0D5CE-EECE-40F3-9057-88772D00F65F}"/>
                </a:ext>
              </a:extLst>
            </p:cNvPr>
            <p:cNvSpPr/>
            <p:nvPr/>
          </p:nvSpPr>
          <p:spPr>
            <a:xfrm>
              <a:off x="3330223" y="4823047"/>
              <a:ext cx="87044" cy="184698"/>
            </a:xfrm>
            <a:custGeom>
              <a:avLst/>
              <a:gdLst>
                <a:gd name="connsiteX0" fmla="*/ 61850 w 192568"/>
                <a:gd name="connsiteY0" fmla="*/ 197643 h 512688"/>
                <a:gd name="connsiteX1" fmla="*/ 28577 w 192568"/>
                <a:gd name="connsiteY1" fmla="*/ 230916 h 512688"/>
                <a:gd name="connsiteX2" fmla="*/ 28577 w 192568"/>
                <a:gd name="connsiteY2" fmla="*/ 316391 h 512688"/>
                <a:gd name="connsiteX3" fmla="*/ 65330 w 192568"/>
                <a:gd name="connsiteY3" fmla="*/ 353144 h 512688"/>
                <a:gd name="connsiteX4" fmla="*/ 65329 w 192568"/>
                <a:gd name="connsiteY4" fmla="*/ 353145 h 512688"/>
                <a:gd name="connsiteX5" fmla="*/ 102082 w 192568"/>
                <a:gd name="connsiteY5" fmla="*/ 316392 h 512688"/>
                <a:gd name="connsiteX6" fmla="*/ 102082 w 192568"/>
                <a:gd name="connsiteY6" fmla="*/ 230916 h 512688"/>
                <a:gd name="connsiteX7" fmla="*/ 68809 w 192568"/>
                <a:gd name="connsiteY7" fmla="*/ 197643 h 512688"/>
                <a:gd name="connsiteX8" fmla="*/ 87168 w 192568"/>
                <a:gd name="connsiteY8" fmla="*/ 0 h 512688"/>
                <a:gd name="connsiteX9" fmla="*/ 105400 w 192568"/>
                <a:gd name="connsiteY9" fmla="*/ 0 h 512688"/>
                <a:gd name="connsiteX10" fmla="*/ 192568 w 192568"/>
                <a:gd name="connsiteY10" fmla="*/ 87168 h 512688"/>
                <a:gd name="connsiteX11" fmla="*/ 192568 w 192568"/>
                <a:gd name="connsiteY11" fmla="*/ 416404 h 512688"/>
                <a:gd name="connsiteX12" fmla="*/ 96284 w 192568"/>
                <a:gd name="connsiteY12" fmla="*/ 512688 h 512688"/>
                <a:gd name="connsiteX13" fmla="*/ 0 w 192568"/>
                <a:gd name="connsiteY13" fmla="*/ 416404 h 512688"/>
                <a:gd name="connsiteX14" fmla="*/ 0 w 192568"/>
                <a:gd name="connsiteY14" fmla="*/ 87168 h 512688"/>
                <a:gd name="connsiteX15" fmla="*/ 87168 w 192568"/>
                <a:gd name="connsiteY15" fmla="*/ 0 h 51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568" h="512688">
                  <a:moveTo>
                    <a:pt x="61850" y="197643"/>
                  </a:moveTo>
                  <a:cubicBezTo>
                    <a:pt x="43474" y="197643"/>
                    <a:pt x="28577" y="212540"/>
                    <a:pt x="28577" y="230916"/>
                  </a:cubicBezTo>
                  <a:lnTo>
                    <a:pt x="28577" y="316391"/>
                  </a:lnTo>
                  <a:cubicBezTo>
                    <a:pt x="28577" y="336689"/>
                    <a:pt x="45032" y="353144"/>
                    <a:pt x="65330" y="353144"/>
                  </a:cubicBezTo>
                  <a:lnTo>
                    <a:pt x="65329" y="353145"/>
                  </a:lnTo>
                  <a:cubicBezTo>
                    <a:pt x="85627" y="353145"/>
                    <a:pt x="102082" y="336690"/>
                    <a:pt x="102082" y="316392"/>
                  </a:cubicBezTo>
                  <a:lnTo>
                    <a:pt x="102082" y="230916"/>
                  </a:lnTo>
                  <a:cubicBezTo>
                    <a:pt x="102082" y="212540"/>
                    <a:pt x="87185" y="197643"/>
                    <a:pt x="68809" y="197643"/>
                  </a:cubicBezTo>
                  <a:close/>
                  <a:moveTo>
                    <a:pt x="87168" y="0"/>
                  </a:moveTo>
                  <a:lnTo>
                    <a:pt x="105400" y="0"/>
                  </a:lnTo>
                  <a:cubicBezTo>
                    <a:pt x="153542" y="0"/>
                    <a:pt x="192568" y="39026"/>
                    <a:pt x="192568" y="87168"/>
                  </a:cubicBezTo>
                  <a:lnTo>
                    <a:pt x="192568" y="416404"/>
                  </a:lnTo>
                  <a:cubicBezTo>
                    <a:pt x="192568" y="469580"/>
                    <a:pt x="149460" y="512688"/>
                    <a:pt x="96284" y="512688"/>
                  </a:cubicBezTo>
                  <a:cubicBezTo>
                    <a:pt x="43108" y="512688"/>
                    <a:pt x="0" y="469580"/>
                    <a:pt x="0" y="416404"/>
                  </a:cubicBezTo>
                  <a:lnTo>
                    <a:pt x="0" y="87168"/>
                  </a:lnTo>
                  <a:cubicBezTo>
                    <a:pt x="0" y="39026"/>
                    <a:pt x="39026" y="0"/>
                    <a:pt x="87168" y="0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FA8B3FB-EE98-4F32-92F1-C6B42B43A38E}"/>
              </a:ext>
            </a:extLst>
          </p:cNvPr>
          <p:cNvGrpSpPr/>
          <p:nvPr/>
        </p:nvGrpSpPr>
        <p:grpSpPr>
          <a:xfrm>
            <a:off x="2157837" y="3654421"/>
            <a:ext cx="1077433" cy="1743676"/>
            <a:chOff x="4543576" y="3564734"/>
            <a:chExt cx="1077433" cy="174367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B0BB5C0-BDEE-4FD6-B5E7-DD490FAE9AA9}"/>
                </a:ext>
              </a:extLst>
            </p:cNvPr>
            <p:cNvGrpSpPr/>
            <p:nvPr/>
          </p:nvGrpSpPr>
          <p:grpSpPr>
            <a:xfrm>
              <a:off x="4543576" y="3564734"/>
              <a:ext cx="1077433" cy="1743676"/>
              <a:chOff x="4543576" y="3564734"/>
              <a:chExt cx="1077433" cy="1743676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19FEE96-571A-4ADB-99FE-261C759E4C52}"/>
                  </a:ext>
                </a:extLst>
              </p:cNvPr>
              <p:cNvSpPr/>
              <p:nvPr/>
            </p:nvSpPr>
            <p:spPr>
              <a:xfrm rot="21350851">
                <a:off x="5239122" y="4410203"/>
                <a:ext cx="225608" cy="320748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CE9A1BC8-4195-4C0A-AC4F-ECA26B7CC4E9}"/>
                  </a:ext>
                </a:extLst>
              </p:cNvPr>
              <p:cNvGrpSpPr/>
              <p:nvPr/>
            </p:nvGrpSpPr>
            <p:grpSpPr>
              <a:xfrm flipH="1">
                <a:off x="4543576" y="3564734"/>
                <a:ext cx="1077433" cy="1743676"/>
                <a:chOff x="4739003" y="4076954"/>
                <a:chExt cx="855196" cy="1384015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884EBFCF-5238-46D0-871B-7CAC69F9C3F0}"/>
                    </a:ext>
                  </a:extLst>
                </p:cNvPr>
                <p:cNvGrpSpPr/>
                <p:nvPr/>
              </p:nvGrpSpPr>
              <p:grpSpPr>
                <a:xfrm>
                  <a:off x="4739003" y="4076954"/>
                  <a:ext cx="855196" cy="1384015"/>
                  <a:chOff x="4174397" y="6556834"/>
                  <a:chExt cx="1674814" cy="2710452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D699AACD-2F52-4A92-9886-900FC317E6F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194423" y="6729216"/>
                    <a:ext cx="1624192" cy="2538070"/>
                    <a:chOff x="211807" y="8483998"/>
                    <a:chExt cx="2095389" cy="3274390"/>
                  </a:xfrm>
                </p:grpSpPr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524B7F9-5B13-4D47-814A-ADD50F3BD9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98492" y="10293751"/>
                      <a:ext cx="0" cy="1247010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49C46660-C53F-41EC-9A16-0C48812215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91319" y="9924197"/>
                      <a:ext cx="56079" cy="1793077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9F4EA56E-13E5-43A4-9E6D-094D2B7DD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7" y="8483998"/>
                      <a:ext cx="2095389" cy="2021800"/>
                    </a:xfrm>
                    <a:prstGeom prst="ellipse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8" name="Rectangle: Top Corners Rounded 137">
                      <a:extLst>
                        <a:ext uri="{FF2B5EF4-FFF2-40B4-BE49-F238E27FC236}">
                          <a16:creationId xmlns:a16="http://schemas.microsoft.com/office/drawing/2014/main" id="{7E8E04ED-FC48-4EC6-88BA-648FFD908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8356" y="11558078"/>
                      <a:ext cx="669495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" name="Rectangle: Top Corners Rounded 138">
                      <a:extLst>
                        <a:ext uri="{FF2B5EF4-FFF2-40B4-BE49-F238E27FC236}">
                          <a16:creationId xmlns:a16="http://schemas.microsoft.com/office/drawing/2014/main" id="{EA5C3E24-97E8-4F51-BD4A-24C76590A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365" y="11414467"/>
                      <a:ext cx="669495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EF6C1A6A-58D9-401A-86DA-94EFF64AA56E}"/>
                      </a:ext>
                    </a:extLst>
                  </p:cNvPr>
                  <p:cNvSpPr/>
                  <p:nvPr/>
                </p:nvSpPr>
                <p:spPr>
                  <a:xfrm>
                    <a:off x="4174397" y="6556834"/>
                    <a:ext cx="1585347" cy="491353"/>
                  </a:xfrm>
                  <a:custGeom>
                    <a:avLst/>
                    <a:gdLst>
                      <a:gd name="connsiteX0" fmla="*/ 1150401 w 2300802"/>
                      <a:gd name="connsiteY0" fmla="*/ 0 h 710731"/>
                      <a:gd name="connsiteX1" fmla="*/ 2265744 w 2300802"/>
                      <a:gd name="connsiteY1" fmla="*/ 640511 h 710731"/>
                      <a:gd name="connsiteX2" fmla="*/ 2300802 w 2300802"/>
                      <a:gd name="connsiteY2" fmla="*/ 710731 h 710731"/>
                      <a:gd name="connsiteX3" fmla="*/ 0 w 2300802"/>
                      <a:gd name="connsiteY3" fmla="*/ 710731 h 710731"/>
                      <a:gd name="connsiteX4" fmla="*/ 35058 w 2300802"/>
                      <a:gd name="connsiteY4" fmla="*/ 640511 h 710731"/>
                      <a:gd name="connsiteX5" fmla="*/ 1150401 w 2300802"/>
                      <a:gd name="connsiteY5" fmla="*/ 0 h 71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00802" h="710731">
                        <a:moveTo>
                          <a:pt x="1150401" y="0"/>
                        </a:moveTo>
                        <a:cubicBezTo>
                          <a:pt x="1632021" y="0"/>
                          <a:pt x="2050948" y="258994"/>
                          <a:pt x="2265744" y="640511"/>
                        </a:cubicBezTo>
                        <a:lnTo>
                          <a:pt x="2300802" y="710731"/>
                        </a:lnTo>
                        <a:lnTo>
                          <a:pt x="0" y="710731"/>
                        </a:lnTo>
                        <a:lnTo>
                          <a:pt x="35058" y="640511"/>
                        </a:lnTo>
                        <a:cubicBezTo>
                          <a:pt x="249854" y="258994"/>
                          <a:pt x="668781" y="0"/>
                          <a:pt x="1150401" y="0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4ABA63F7-C7C2-4092-BE9D-E43C917101AE}"/>
                      </a:ext>
                    </a:extLst>
                  </p:cNvPr>
                  <p:cNvGrpSpPr/>
                  <p:nvPr/>
                </p:nvGrpSpPr>
                <p:grpSpPr>
                  <a:xfrm>
                    <a:off x="4637717" y="6697094"/>
                    <a:ext cx="929439" cy="1295882"/>
                    <a:chOff x="4637717" y="6697094"/>
                    <a:chExt cx="929439" cy="1295882"/>
                  </a:xfrm>
                </p:grpSpPr>
                <p:sp>
                  <p:nvSpPr>
                    <p:cNvPr id="132" name="Freeform: Shape 131">
                      <a:extLst>
                        <a:ext uri="{FF2B5EF4-FFF2-40B4-BE49-F238E27FC236}">
                          <a16:creationId xmlns:a16="http://schemas.microsoft.com/office/drawing/2014/main" id="{9715EB15-8487-421C-90FE-4DB23F1CB2B3}"/>
                        </a:ext>
                      </a:extLst>
                    </p:cNvPr>
                    <p:cNvSpPr/>
                    <p:nvPr/>
                  </p:nvSpPr>
                  <p:spPr>
                    <a:xfrm rot="20615175" flipH="1">
                      <a:off x="4843313" y="6890009"/>
                      <a:ext cx="723843" cy="1102967"/>
                    </a:xfrm>
                    <a:custGeom>
                      <a:avLst/>
                      <a:gdLst>
                        <a:gd name="connsiteX0" fmla="*/ 983200 w 1326703"/>
                        <a:gd name="connsiteY0" fmla="*/ 0 h 1897340"/>
                        <a:gd name="connsiteX1" fmla="*/ 1275573 w 1326703"/>
                        <a:gd name="connsiteY1" fmla="*/ 42650 h 1897340"/>
                        <a:gd name="connsiteX2" fmla="*/ 1326703 w 1326703"/>
                        <a:gd name="connsiteY2" fmla="*/ 60707 h 1897340"/>
                        <a:gd name="connsiteX3" fmla="*/ 1299167 w 1326703"/>
                        <a:gd name="connsiteY3" fmla="*/ 62048 h 1897340"/>
                        <a:gd name="connsiteX4" fmla="*/ 416493 w 1326703"/>
                        <a:gd name="connsiteY4" fmla="*/ 1005820 h 1897340"/>
                        <a:gd name="connsiteX5" fmla="*/ 1016987 w 1326703"/>
                        <a:gd name="connsiteY5" fmla="*/ 1879939 h 1897340"/>
                        <a:gd name="connsiteX6" fmla="*/ 1056191 w 1326703"/>
                        <a:gd name="connsiteY6" fmla="*/ 1893784 h 1897340"/>
                        <a:gd name="connsiteX7" fmla="*/ 983200 w 1326703"/>
                        <a:gd name="connsiteY7" fmla="*/ 1897340 h 1897340"/>
                        <a:gd name="connsiteX8" fmla="*/ 0 w 1326703"/>
                        <a:gd name="connsiteY8" fmla="*/ 948670 h 1897340"/>
                        <a:gd name="connsiteX9" fmla="*/ 983200 w 1326703"/>
                        <a:gd name="connsiteY9" fmla="*/ 0 h 189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6703" h="1897340">
                          <a:moveTo>
                            <a:pt x="983200" y="0"/>
                          </a:moveTo>
                          <a:cubicBezTo>
                            <a:pt x="1085014" y="0"/>
                            <a:pt x="1183213" y="14932"/>
                            <a:pt x="1275573" y="42650"/>
                          </a:cubicBezTo>
                          <a:lnTo>
                            <a:pt x="1326703" y="60707"/>
                          </a:lnTo>
                          <a:lnTo>
                            <a:pt x="1299167" y="62048"/>
                          </a:lnTo>
                          <a:cubicBezTo>
                            <a:pt x="803382" y="110630"/>
                            <a:pt x="416493" y="514630"/>
                            <a:pt x="416493" y="1005820"/>
                          </a:cubicBezTo>
                          <a:cubicBezTo>
                            <a:pt x="416493" y="1398772"/>
                            <a:pt x="664102" y="1735923"/>
                            <a:pt x="1016987" y="1879939"/>
                          </a:cubicBezTo>
                          <a:lnTo>
                            <a:pt x="1056191" y="1893784"/>
                          </a:lnTo>
                          <a:lnTo>
                            <a:pt x="983200" y="1897340"/>
                          </a:lnTo>
                          <a:cubicBezTo>
                            <a:pt x="440194" y="1897340"/>
                            <a:pt x="0" y="1472606"/>
                            <a:pt x="0" y="948670"/>
                          </a:cubicBezTo>
                          <a:cubicBezTo>
                            <a:pt x="0" y="424734"/>
                            <a:pt x="440194" y="0"/>
                            <a:pt x="983200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Freeform: Shape 132">
                      <a:extLst>
                        <a:ext uri="{FF2B5EF4-FFF2-40B4-BE49-F238E27FC236}">
                          <a16:creationId xmlns:a16="http://schemas.microsoft.com/office/drawing/2014/main" id="{37F9F242-6D62-4722-8423-22B9243F1A3B}"/>
                        </a:ext>
                      </a:extLst>
                    </p:cNvPr>
                    <p:cNvSpPr/>
                    <p:nvPr/>
                  </p:nvSpPr>
                  <p:spPr>
                    <a:xfrm rot="20615175" flipH="1">
                      <a:off x="4739863" y="6808157"/>
                      <a:ext cx="620869" cy="1044270"/>
                    </a:xfrm>
                    <a:custGeom>
                      <a:avLst/>
                      <a:gdLst>
                        <a:gd name="connsiteX0" fmla="*/ 983200 w 1326703"/>
                        <a:gd name="connsiteY0" fmla="*/ 0 h 1897340"/>
                        <a:gd name="connsiteX1" fmla="*/ 1275573 w 1326703"/>
                        <a:gd name="connsiteY1" fmla="*/ 42650 h 1897340"/>
                        <a:gd name="connsiteX2" fmla="*/ 1326703 w 1326703"/>
                        <a:gd name="connsiteY2" fmla="*/ 60707 h 1897340"/>
                        <a:gd name="connsiteX3" fmla="*/ 1299167 w 1326703"/>
                        <a:gd name="connsiteY3" fmla="*/ 62048 h 1897340"/>
                        <a:gd name="connsiteX4" fmla="*/ 416493 w 1326703"/>
                        <a:gd name="connsiteY4" fmla="*/ 1005820 h 1897340"/>
                        <a:gd name="connsiteX5" fmla="*/ 1016987 w 1326703"/>
                        <a:gd name="connsiteY5" fmla="*/ 1879939 h 1897340"/>
                        <a:gd name="connsiteX6" fmla="*/ 1056191 w 1326703"/>
                        <a:gd name="connsiteY6" fmla="*/ 1893784 h 1897340"/>
                        <a:gd name="connsiteX7" fmla="*/ 983200 w 1326703"/>
                        <a:gd name="connsiteY7" fmla="*/ 1897340 h 1897340"/>
                        <a:gd name="connsiteX8" fmla="*/ 0 w 1326703"/>
                        <a:gd name="connsiteY8" fmla="*/ 948670 h 1897340"/>
                        <a:gd name="connsiteX9" fmla="*/ 983200 w 1326703"/>
                        <a:gd name="connsiteY9" fmla="*/ 0 h 189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6703" h="1897340">
                          <a:moveTo>
                            <a:pt x="983200" y="0"/>
                          </a:moveTo>
                          <a:cubicBezTo>
                            <a:pt x="1085014" y="0"/>
                            <a:pt x="1183213" y="14932"/>
                            <a:pt x="1275573" y="42650"/>
                          </a:cubicBezTo>
                          <a:lnTo>
                            <a:pt x="1326703" y="60707"/>
                          </a:lnTo>
                          <a:lnTo>
                            <a:pt x="1299167" y="62048"/>
                          </a:lnTo>
                          <a:cubicBezTo>
                            <a:pt x="803382" y="110630"/>
                            <a:pt x="416493" y="514630"/>
                            <a:pt x="416493" y="1005820"/>
                          </a:cubicBezTo>
                          <a:cubicBezTo>
                            <a:pt x="416493" y="1398772"/>
                            <a:pt x="664102" y="1735923"/>
                            <a:pt x="1016987" y="1879939"/>
                          </a:cubicBezTo>
                          <a:lnTo>
                            <a:pt x="1056191" y="1893784"/>
                          </a:lnTo>
                          <a:lnTo>
                            <a:pt x="983200" y="1897340"/>
                          </a:lnTo>
                          <a:cubicBezTo>
                            <a:pt x="440194" y="1897340"/>
                            <a:pt x="0" y="1472606"/>
                            <a:pt x="0" y="948670"/>
                          </a:cubicBezTo>
                          <a:cubicBezTo>
                            <a:pt x="0" y="424734"/>
                            <a:pt x="440194" y="0"/>
                            <a:pt x="983200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" name="Freeform: Shape 133">
                      <a:extLst>
                        <a:ext uri="{FF2B5EF4-FFF2-40B4-BE49-F238E27FC236}">
                          <a16:creationId xmlns:a16="http://schemas.microsoft.com/office/drawing/2014/main" id="{C8B45535-5D86-465A-8E9A-DE515643E950}"/>
                        </a:ext>
                      </a:extLst>
                    </p:cNvPr>
                    <p:cNvSpPr/>
                    <p:nvPr/>
                  </p:nvSpPr>
                  <p:spPr>
                    <a:xfrm rot="20615175" flipH="1">
                      <a:off x="4637717" y="6697094"/>
                      <a:ext cx="525407" cy="978301"/>
                    </a:xfrm>
                    <a:custGeom>
                      <a:avLst/>
                      <a:gdLst>
                        <a:gd name="connsiteX0" fmla="*/ 983200 w 1326703"/>
                        <a:gd name="connsiteY0" fmla="*/ 0 h 1897340"/>
                        <a:gd name="connsiteX1" fmla="*/ 1275573 w 1326703"/>
                        <a:gd name="connsiteY1" fmla="*/ 42650 h 1897340"/>
                        <a:gd name="connsiteX2" fmla="*/ 1326703 w 1326703"/>
                        <a:gd name="connsiteY2" fmla="*/ 60707 h 1897340"/>
                        <a:gd name="connsiteX3" fmla="*/ 1299167 w 1326703"/>
                        <a:gd name="connsiteY3" fmla="*/ 62048 h 1897340"/>
                        <a:gd name="connsiteX4" fmla="*/ 416493 w 1326703"/>
                        <a:gd name="connsiteY4" fmla="*/ 1005820 h 1897340"/>
                        <a:gd name="connsiteX5" fmla="*/ 1016987 w 1326703"/>
                        <a:gd name="connsiteY5" fmla="*/ 1879939 h 1897340"/>
                        <a:gd name="connsiteX6" fmla="*/ 1056191 w 1326703"/>
                        <a:gd name="connsiteY6" fmla="*/ 1893784 h 1897340"/>
                        <a:gd name="connsiteX7" fmla="*/ 983200 w 1326703"/>
                        <a:gd name="connsiteY7" fmla="*/ 1897340 h 1897340"/>
                        <a:gd name="connsiteX8" fmla="*/ 0 w 1326703"/>
                        <a:gd name="connsiteY8" fmla="*/ 948670 h 1897340"/>
                        <a:gd name="connsiteX9" fmla="*/ 983200 w 1326703"/>
                        <a:gd name="connsiteY9" fmla="*/ 0 h 189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6703" h="1897340">
                          <a:moveTo>
                            <a:pt x="983200" y="0"/>
                          </a:moveTo>
                          <a:cubicBezTo>
                            <a:pt x="1085014" y="0"/>
                            <a:pt x="1183213" y="14932"/>
                            <a:pt x="1275573" y="42650"/>
                          </a:cubicBezTo>
                          <a:lnTo>
                            <a:pt x="1326703" y="60707"/>
                          </a:lnTo>
                          <a:lnTo>
                            <a:pt x="1299167" y="62048"/>
                          </a:lnTo>
                          <a:cubicBezTo>
                            <a:pt x="803382" y="110630"/>
                            <a:pt x="416493" y="514630"/>
                            <a:pt x="416493" y="1005820"/>
                          </a:cubicBezTo>
                          <a:cubicBezTo>
                            <a:pt x="416493" y="1398772"/>
                            <a:pt x="664102" y="1735923"/>
                            <a:pt x="1016987" y="1879939"/>
                          </a:cubicBezTo>
                          <a:lnTo>
                            <a:pt x="1056191" y="1893784"/>
                          </a:lnTo>
                          <a:lnTo>
                            <a:pt x="983200" y="1897340"/>
                          </a:lnTo>
                          <a:cubicBezTo>
                            <a:pt x="440194" y="1897340"/>
                            <a:pt x="0" y="1472606"/>
                            <a:pt x="0" y="948670"/>
                          </a:cubicBezTo>
                          <a:cubicBezTo>
                            <a:pt x="0" y="424734"/>
                            <a:pt x="440194" y="0"/>
                            <a:pt x="983200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C38027A0-1843-49F2-B73B-1704EA9144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96444" y="7194906"/>
                    <a:ext cx="1585338" cy="520197"/>
                  </a:xfrm>
                  <a:custGeom>
                    <a:avLst/>
                    <a:gdLst>
                      <a:gd name="connsiteX0" fmla="*/ 1150401 w 2300802"/>
                      <a:gd name="connsiteY0" fmla="*/ 0 h 710731"/>
                      <a:gd name="connsiteX1" fmla="*/ 2265744 w 2300802"/>
                      <a:gd name="connsiteY1" fmla="*/ 640511 h 710731"/>
                      <a:gd name="connsiteX2" fmla="*/ 2300802 w 2300802"/>
                      <a:gd name="connsiteY2" fmla="*/ 710731 h 710731"/>
                      <a:gd name="connsiteX3" fmla="*/ 0 w 2300802"/>
                      <a:gd name="connsiteY3" fmla="*/ 710731 h 710731"/>
                      <a:gd name="connsiteX4" fmla="*/ 35058 w 2300802"/>
                      <a:gd name="connsiteY4" fmla="*/ 640511 h 710731"/>
                      <a:gd name="connsiteX5" fmla="*/ 1150401 w 2300802"/>
                      <a:gd name="connsiteY5" fmla="*/ 0 h 71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00802" h="710731">
                        <a:moveTo>
                          <a:pt x="1150401" y="0"/>
                        </a:moveTo>
                        <a:cubicBezTo>
                          <a:pt x="1632021" y="0"/>
                          <a:pt x="2050948" y="258994"/>
                          <a:pt x="2265744" y="640511"/>
                        </a:cubicBezTo>
                        <a:lnTo>
                          <a:pt x="2300802" y="710731"/>
                        </a:lnTo>
                        <a:lnTo>
                          <a:pt x="0" y="710731"/>
                        </a:lnTo>
                        <a:lnTo>
                          <a:pt x="35058" y="640511"/>
                        </a:lnTo>
                        <a:cubicBezTo>
                          <a:pt x="249854" y="258994"/>
                          <a:pt x="668781" y="0"/>
                          <a:pt x="1150401" y="0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FB7C0215-E1B4-4021-AF7E-8C9ADBA857E4}"/>
                    </a:ext>
                  </a:extLst>
                </p:cNvPr>
                <p:cNvSpPr/>
                <p:nvPr/>
              </p:nvSpPr>
              <p:spPr>
                <a:xfrm flipH="1">
                  <a:off x="4849133" y="4401385"/>
                  <a:ext cx="74159" cy="7366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ED6AE8C0-B5E0-4256-849E-772895DC2512}"/>
                    </a:ext>
                  </a:extLst>
                </p:cNvPr>
                <p:cNvSpPr/>
                <p:nvPr/>
              </p:nvSpPr>
              <p:spPr>
                <a:xfrm flipH="1">
                  <a:off x="4846187" y="4416790"/>
                  <a:ext cx="36534" cy="3628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1E2EBEE-EBBF-4CFD-8073-59218A8496BB}"/>
                </a:ext>
              </a:extLst>
            </p:cNvPr>
            <p:cNvSpPr/>
            <p:nvPr/>
          </p:nvSpPr>
          <p:spPr>
            <a:xfrm>
              <a:off x="4562578" y="3678964"/>
              <a:ext cx="977776" cy="98664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6030D8F-7099-40E0-BEDC-4CF10ECED652}"/>
              </a:ext>
            </a:extLst>
          </p:cNvPr>
          <p:cNvGrpSpPr/>
          <p:nvPr/>
        </p:nvGrpSpPr>
        <p:grpSpPr>
          <a:xfrm>
            <a:off x="3422472" y="2314682"/>
            <a:ext cx="1103602" cy="1735963"/>
            <a:chOff x="1074868" y="3573966"/>
            <a:chExt cx="1418628" cy="22314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AEF2C6F-D033-45FE-B015-8202C1989334}"/>
                </a:ext>
              </a:extLst>
            </p:cNvPr>
            <p:cNvGrpSpPr/>
            <p:nvPr/>
          </p:nvGrpSpPr>
          <p:grpSpPr>
            <a:xfrm>
              <a:off x="1074868" y="3573966"/>
              <a:ext cx="1418628" cy="2231494"/>
              <a:chOff x="1094497" y="2654773"/>
              <a:chExt cx="2211508" cy="347869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E71EF09-8D69-4611-B9B9-1C196D3B1836}"/>
                  </a:ext>
                </a:extLst>
              </p:cNvPr>
              <p:cNvGrpSpPr/>
              <p:nvPr/>
            </p:nvGrpSpPr>
            <p:grpSpPr>
              <a:xfrm>
                <a:off x="1094497" y="2657176"/>
                <a:ext cx="2211508" cy="3476287"/>
                <a:chOff x="3698767" y="4774931"/>
                <a:chExt cx="2536875" cy="3987737"/>
              </a:xfrm>
            </p:grpSpPr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4E62AEA8-1C4F-42F2-99EC-8147156DFB55}"/>
                    </a:ext>
                  </a:extLst>
                </p:cNvPr>
                <p:cNvSpPr/>
                <p:nvPr/>
              </p:nvSpPr>
              <p:spPr>
                <a:xfrm rot="21091604">
                  <a:off x="3745493" y="6377475"/>
                  <a:ext cx="649909" cy="92397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D51FFAB1-4F47-47BE-AA69-408796E794DF}"/>
                    </a:ext>
                  </a:extLst>
                </p:cNvPr>
                <p:cNvCxnSpPr>
                  <a:cxnSpLocks/>
                  <a:endCxn id="163" idx="3"/>
                </p:cNvCxnSpPr>
                <p:nvPr/>
              </p:nvCxnSpPr>
              <p:spPr>
                <a:xfrm>
                  <a:off x="4651438" y="6951597"/>
                  <a:ext cx="9400" cy="149619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78D23D2-8113-4E1F-82CE-5F65F975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7627" y="7068168"/>
                  <a:ext cx="25498" cy="159118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3703034-3CAB-4464-A16E-49110FBE83F0}"/>
                    </a:ext>
                  </a:extLst>
                </p:cNvPr>
                <p:cNvSpPr/>
                <p:nvPr/>
              </p:nvSpPr>
              <p:spPr>
                <a:xfrm>
                  <a:off x="3698767" y="4774931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2DF9DA98-D209-4332-B958-984E8326592D}"/>
                    </a:ext>
                  </a:extLst>
                </p:cNvPr>
                <p:cNvSpPr/>
                <p:nvPr/>
              </p:nvSpPr>
              <p:spPr>
                <a:xfrm>
                  <a:off x="4242308" y="5803090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Rectangle: Top Corners Rounded 161">
                  <a:extLst>
                    <a:ext uri="{FF2B5EF4-FFF2-40B4-BE49-F238E27FC236}">
                      <a16:creationId xmlns:a16="http://schemas.microsoft.com/office/drawing/2014/main" id="{F7951882-C700-41C7-B6C6-627C5237C662}"/>
                    </a:ext>
                  </a:extLst>
                </p:cNvPr>
                <p:cNvSpPr/>
                <p:nvPr/>
              </p:nvSpPr>
              <p:spPr>
                <a:xfrm>
                  <a:off x="4706697" y="856235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3" name="Rectangle: Top Corners Rounded 162">
                  <a:extLst>
                    <a:ext uri="{FF2B5EF4-FFF2-40B4-BE49-F238E27FC236}">
                      <a16:creationId xmlns:a16="http://schemas.microsoft.com/office/drawing/2014/main" id="{4ABACFE7-4917-46D3-9349-40EA4C4BE727}"/>
                    </a:ext>
                  </a:extLst>
                </p:cNvPr>
                <p:cNvSpPr/>
                <p:nvPr/>
              </p:nvSpPr>
              <p:spPr>
                <a:xfrm>
                  <a:off x="4326089" y="8447797"/>
                  <a:ext cx="669495" cy="20031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570CF1B3-9A6A-43D5-A9C8-64A26283D036}"/>
                    </a:ext>
                  </a:extLst>
                </p:cNvPr>
                <p:cNvSpPr/>
                <p:nvPr/>
              </p:nvSpPr>
              <p:spPr>
                <a:xfrm flipH="1">
                  <a:off x="5285899" y="6714814"/>
                  <a:ext cx="551372" cy="38306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  <a:gd name="connsiteX0" fmla="*/ 0 w 551372"/>
                    <a:gd name="connsiteY0" fmla="*/ 0 h 383061"/>
                    <a:gd name="connsiteX1" fmla="*/ 465562 w 551372"/>
                    <a:gd name="connsiteY1" fmla="*/ 306861 h 383061"/>
                    <a:gd name="connsiteX2" fmla="*/ 551287 w 551372"/>
                    <a:gd name="connsiteY2" fmla="*/ 383061 h 383061"/>
                    <a:gd name="connsiteX3" fmla="*/ 551287 w 551372"/>
                    <a:gd name="connsiteY3" fmla="*/ 383061 h 383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372" h="383061">
                      <a:moveTo>
                        <a:pt x="0" y="0"/>
                      </a:moveTo>
                      <a:cubicBezTo>
                        <a:pt x="105601" y="150574"/>
                        <a:pt x="373681" y="243018"/>
                        <a:pt x="465562" y="306861"/>
                      </a:cubicBezTo>
                      <a:cubicBezTo>
                        <a:pt x="557443" y="370705"/>
                        <a:pt x="551287" y="383061"/>
                        <a:pt x="551287" y="383061"/>
                      </a:cubicBezTo>
                      <a:lnTo>
                        <a:pt x="551287" y="383061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1CD296BA-8858-4594-A818-049D744E734C}"/>
                    </a:ext>
                  </a:extLst>
                </p:cNvPr>
                <p:cNvSpPr/>
                <p:nvPr/>
              </p:nvSpPr>
              <p:spPr>
                <a:xfrm rot="420143" flipH="1">
                  <a:off x="4624421" y="6206429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FFD7B9F0-B9E9-416A-A1FC-43484A3CD9AF}"/>
                    </a:ext>
                  </a:extLst>
                </p:cNvPr>
                <p:cNvSpPr/>
                <p:nvPr/>
              </p:nvSpPr>
              <p:spPr>
                <a:xfrm>
                  <a:off x="5124900" y="5803089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66A4761C-DC2F-4456-B516-3039B2138DF7}"/>
                    </a:ext>
                  </a:extLst>
                </p:cNvPr>
                <p:cNvSpPr/>
                <p:nvPr/>
              </p:nvSpPr>
              <p:spPr>
                <a:xfrm>
                  <a:off x="4286502" y="5876321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55DB137F-C3D4-4106-8E7F-5923EEE63E37}"/>
                    </a:ext>
                  </a:extLst>
                </p:cNvPr>
                <p:cNvSpPr/>
                <p:nvPr/>
              </p:nvSpPr>
              <p:spPr>
                <a:xfrm>
                  <a:off x="5162019" y="58866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C3C826D-6DF7-48D9-A38B-A8F4AECCA91A}"/>
                  </a:ext>
                </a:extLst>
              </p:cNvPr>
              <p:cNvGrpSpPr/>
              <p:nvPr/>
            </p:nvGrpSpPr>
            <p:grpSpPr>
              <a:xfrm flipH="1">
                <a:off x="1169959" y="2654773"/>
                <a:ext cx="1972366" cy="622593"/>
                <a:chOff x="900019" y="1897272"/>
                <a:chExt cx="1972366" cy="622593"/>
              </a:xfrm>
            </p:grpSpPr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B1B5257B-2AD8-452A-BD89-5A73F5CB453D}"/>
                    </a:ext>
                  </a:extLst>
                </p:cNvPr>
                <p:cNvSpPr/>
                <p:nvPr/>
              </p:nvSpPr>
              <p:spPr>
                <a:xfrm flipH="1">
                  <a:off x="900019" y="2387310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23A07E57-7173-4C25-867D-7A35E07601F3}"/>
                    </a:ext>
                  </a:extLst>
                </p:cNvPr>
                <p:cNvSpPr/>
                <p:nvPr/>
              </p:nvSpPr>
              <p:spPr>
                <a:xfrm flipH="1">
                  <a:off x="936488" y="1897272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E4855E-4D39-4CCB-B490-7601659A6E08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6F6EABB2-BA89-4110-8355-523A99ED752D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9A3346D9-CDC4-4EF1-B3A8-13A6C5ADEC3B}"/>
                </a:ext>
              </a:extLst>
            </p:cNvPr>
            <p:cNvSpPr/>
            <p:nvPr/>
          </p:nvSpPr>
          <p:spPr>
            <a:xfrm>
              <a:off x="1260062" y="4116409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282C024F-5BCD-4611-9B36-183CC0DD52E3}"/>
                </a:ext>
              </a:extLst>
            </p:cNvPr>
            <p:cNvSpPr/>
            <p:nvPr/>
          </p:nvSpPr>
          <p:spPr>
            <a:xfrm rot="21346638">
              <a:off x="1738856" y="4060877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4" name="emojimouth">
            <a:hlinkClick r:id="" action="ppaction://media"/>
            <a:extLst>
              <a:ext uri="{FF2B5EF4-FFF2-40B4-BE49-F238E27FC236}">
                <a16:creationId xmlns:a16="http://schemas.microsoft.com/office/drawing/2014/main" id="{59A9F865-0DFC-4600-925F-4F2D7B81688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9010" t="20632" r="43027" b="69011"/>
          <a:stretch/>
        </p:blipFill>
        <p:spPr>
          <a:xfrm flipH="1">
            <a:off x="3868297" y="3086609"/>
            <a:ext cx="129894" cy="95027"/>
          </a:xfrm>
          <a:prstGeom prst="rect">
            <a:avLst/>
          </a:prstGeom>
        </p:spPr>
      </p:pic>
      <p:pic>
        <p:nvPicPr>
          <p:cNvPr id="175" name="AIVoiceGenerator_com_11-12-2024T8_59_12_ D">
            <a:hlinkClick r:id="" action="ppaction://media"/>
            <a:extLst>
              <a:ext uri="{FF2B5EF4-FFF2-40B4-BE49-F238E27FC236}">
                <a16:creationId xmlns:a16="http://schemas.microsoft.com/office/drawing/2014/main" id="{CDD0AA2A-F181-4BC8-A1E0-C735BD9141C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85AC5DD1-37C5-44B0-A59D-B8288C940C21}"/>
              </a:ext>
            </a:extLst>
          </p:cNvPr>
          <p:cNvSpPr/>
          <p:nvPr/>
        </p:nvSpPr>
        <p:spPr>
          <a:xfrm>
            <a:off x="3828878" y="1763792"/>
            <a:ext cx="206940" cy="347024"/>
          </a:xfrm>
          <a:custGeom>
            <a:avLst/>
            <a:gdLst>
              <a:gd name="connsiteX0" fmla="*/ 136572 w 273380"/>
              <a:gd name="connsiteY0" fmla="*/ 0 h 458439"/>
              <a:gd name="connsiteX1" fmla="*/ 245738 w 273380"/>
              <a:gd name="connsiteY1" fmla="*/ 109166 h 458439"/>
              <a:gd name="connsiteX2" fmla="*/ 213764 w 273380"/>
              <a:gd name="connsiteY2" fmla="*/ 186358 h 458439"/>
              <a:gd name="connsiteX3" fmla="*/ 194828 w 273380"/>
              <a:gd name="connsiteY3" fmla="*/ 199126 h 458439"/>
              <a:gd name="connsiteX4" fmla="*/ 233345 w 273380"/>
              <a:gd name="connsiteY4" fmla="*/ 225095 h 458439"/>
              <a:gd name="connsiteX5" fmla="*/ 273380 w 273380"/>
              <a:gd name="connsiteY5" fmla="*/ 321749 h 458439"/>
              <a:gd name="connsiteX6" fmla="*/ 136690 w 273380"/>
              <a:gd name="connsiteY6" fmla="*/ 458439 h 458439"/>
              <a:gd name="connsiteX7" fmla="*/ 0 w 273380"/>
              <a:gd name="connsiteY7" fmla="*/ 321749 h 458439"/>
              <a:gd name="connsiteX8" fmla="*/ 40036 w 273380"/>
              <a:gd name="connsiteY8" fmla="*/ 225095 h 458439"/>
              <a:gd name="connsiteX9" fmla="*/ 78435 w 273380"/>
              <a:gd name="connsiteY9" fmla="*/ 199205 h 458439"/>
              <a:gd name="connsiteX10" fmla="*/ 59380 w 273380"/>
              <a:gd name="connsiteY10" fmla="*/ 186358 h 458439"/>
              <a:gd name="connsiteX11" fmla="*/ 27406 w 273380"/>
              <a:gd name="connsiteY11" fmla="*/ 109166 h 458439"/>
              <a:gd name="connsiteX12" fmla="*/ 136572 w 273380"/>
              <a:gd name="connsiteY12" fmla="*/ 0 h 4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3380" h="458439">
                <a:moveTo>
                  <a:pt x="136572" y="0"/>
                </a:moveTo>
                <a:cubicBezTo>
                  <a:pt x="196863" y="0"/>
                  <a:pt x="245738" y="48875"/>
                  <a:pt x="245738" y="109166"/>
                </a:cubicBezTo>
                <a:cubicBezTo>
                  <a:pt x="245738" y="139312"/>
                  <a:pt x="233520" y="166603"/>
                  <a:pt x="213764" y="186358"/>
                </a:cubicBezTo>
                <a:lnTo>
                  <a:pt x="194828" y="199126"/>
                </a:lnTo>
                <a:lnTo>
                  <a:pt x="233345" y="225095"/>
                </a:lnTo>
                <a:cubicBezTo>
                  <a:pt x="258081" y="249831"/>
                  <a:pt x="273380" y="284003"/>
                  <a:pt x="273380" y="321749"/>
                </a:cubicBezTo>
                <a:cubicBezTo>
                  <a:pt x="273380" y="397241"/>
                  <a:pt x="212182" y="458439"/>
                  <a:pt x="136690" y="458439"/>
                </a:cubicBezTo>
                <a:cubicBezTo>
                  <a:pt x="61198" y="458439"/>
                  <a:pt x="0" y="397241"/>
                  <a:pt x="0" y="321749"/>
                </a:cubicBezTo>
                <a:cubicBezTo>
                  <a:pt x="0" y="284003"/>
                  <a:pt x="15299" y="249831"/>
                  <a:pt x="40036" y="225095"/>
                </a:cubicBezTo>
                <a:lnTo>
                  <a:pt x="78435" y="199205"/>
                </a:lnTo>
                <a:lnTo>
                  <a:pt x="59380" y="186358"/>
                </a:lnTo>
                <a:cubicBezTo>
                  <a:pt x="39625" y="166603"/>
                  <a:pt x="27406" y="139312"/>
                  <a:pt x="27406" y="109166"/>
                </a:cubicBezTo>
                <a:cubicBezTo>
                  <a:pt x="27406" y="48875"/>
                  <a:pt x="76281" y="0"/>
                  <a:pt x="136572" y="0"/>
                </a:cubicBezTo>
                <a:close/>
              </a:path>
            </a:pathLst>
          </a:custGeom>
          <a:solidFill>
            <a:srgbClr val="D3C5B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0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120" fill="hold"/>
                                        <p:tgtEl>
                                          <p:spTgt spid="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74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A6B1A7B-1B2F-4CA9-A8ED-AAE3D8F566AD}"/>
              </a:ext>
            </a:extLst>
          </p:cNvPr>
          <p:cNvGrpSpPr/>
          <p:nvPr/>
        </p:nvGrpSpPr>
        <p:grpSpPr>
          <a:xfrm>
            <a:off x="-749449" y="3396399"/>
            <a:ext cx="7618199" cy="8856999"/>
            <a:chOff x="3130849" y="4454082"/>
            <a:chExt cx="6057339" cy="2492588"/>
          </a:xfrm>
          <a:solidFill>
            <a:sysClr val="window" lastClr="FFFFFF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4C5501-7348-47C8-AA32-E2BB9BD4D63C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B8FEA9-5D19-407C-92DA-A6E57AE8FBA3}"/>
                </a:ext>
              </a:extLst>
            </p:cNvPr>
            <p:cNvSpPr/>
            <p:nvPr/>
          </p:nvSpPr>
          <p:spPr>
            <a:xfrm>
              <a:off x="4138733" y="4968102"/>
              <a:ext cx="4253520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745D1DA-DD31-430C-B668-FD8FD34A0E8E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C260501-9A8F-45E6-A09D-833D9F942170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5793AFB-7A0A-4E19-98A6-F5C889EE4A7D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9" name="Rectangle 1">
            <a:extLst>
              <a:ext uri="{FF2B5EF4-FFF2-40B4-BE49-F238E27FC236}">
                <a16:creationId xmlns:a16="http://schemas.microsoft.com/office/drawing/2014/main" id="{377F84E4-B1D0-477C-8043-BEFF052FF869}"/>
              </a:ext>
            </a:extLst>
          </p:cNvPr>
          <p:cNvSpPr/>
          <p:nvPr/>
        </p:nvSpPr>
        <p:spPr>
          <a:xfrm>
            <a:off x="2655945" y="0"/>
            <a:ext cx="1849398" cy="3409504"/>
          </a:xfrm>
          <a:custGeom>
            <a:avLst/>
            <a:gdLst>
              <a:gd name="connsiteX0" fmla="*/ 0 w 2168921"/>
              <a:gd name="connsiteY0" fmla="*/ 0 h 4487002"/>
              <a:gd name="connsiteX1" fmla="*/ 2168921 w 2168921"/>
              <a:gd name="connsiteY1" fmla="*/ 0 h 4487002"/>
              <a:gd name="connsiteX2" fmla="*/ 2168921 w 2168921"/>
              <a:gd name="connsiteY2" fmla="*/ 4487002 h 4487002"/>
              <a:gd name="connsiteX3" fmla="*/ 0 w 2168921"/>
              <a:gd name="connsiteY3" fmla="*/ 4487002 h 4487002"/>
              <a:gd name="connsiteX4" fmla="*/ 0 w 2168921"/>
              <a:gd name="connsiteY4" fmla="*/ 0 h 4487002"/>
              <a:gd name="connsiteX0" fmla="*/ 15240 w 2184161"/>
              <a:gd name="connsiteY0" fmla="*/ 0 h 4487002"/>
              <a:gd name="connsiteX1" fmla="*/ 2184161 w 2184161"/>
              <a:gd name="connsiteY1" fmla="*/ 0 h 4487002"/>
              <a:gd name="connsiteX2" fmla="*/ 2184161 w 2184161"/>
              <a:gd name="connsiteY2" fmla="*/ 4487002 h 4487002"/>
              <a:gd name="connsiteX3" fmla="*/ 0 w 2184161"/>
              <a:gd name="connsiteY3" fmla="*/ 4487002 h 4487002"/>
              <a:gd name="connsiteX4" fmla="*/ 15240 w 2184161"/>
              <a:gd name="connsiteY4" fmla="*/ 0 h 448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161" h="4487002">
                <a:moveTo>
                  <a:pt x="15240" y="0"/>
                </a:moveTo>
                <a:lnTo>
                  <a:pt x="2184161" y="0"/>
                </a:lnTo>
                <a:lnTo>
                  <a:pt x="2184161" y="4487002"/>
                </a:lnTo>
                <a:lnTo>
                  <a:pt x="0" y="4487002"/>
                </a:lnTo>
                <a:lnTo>
                  <a:pt x="15240" y="0"/>
                </a:lnTo>
                <a:close/>
              </a:path>
            </a:pathLst>
          </a:custGeom>
          <a:solidFill>
            <a:srgbClr val="EEE8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2">
            <a:extLst>
              <a:ext uri="{FF2B5EF4-FFF2-40B4-BE49-F238E27FC236}">
                <a16:creationId xmlns:a16="http://schemas.microsoft.com/office/drawing/2014/main" id="{17D9F514-32AF-476C-ABCE-DCFB8A07D0A4}"/>
              </a:ext>
            </a:extLst>
          </p:cNvPr>
          <p:cNvSpPr/>
          <p:nvPr/>
        </p:nvSpPr>
        <p:spPr>
          <a:xfrm flipH="1">
            <a:off x="4293881" y="-984141"/>
            <a:ext cx="5342110" cy="13275215"/>
          </a:xfrm>
          <a:custGeom>
            <a:avLst/>
            <a:gdLst>
              <a:gd name="connsiteX0" fmla="*/ 0 w 1364974"/>
              <a:gd name="connsiteY0" fmla="*/ 0 h 6327913"/>
              <a:gd name="connsiteX1" fmla="*/ 1364974 w 1364974"/>
              <a:gd name="connsiteY1" fmla="*/ 0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145773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41165"/>
              <a:gd name="connsiteX1" fmla="*/ 1338470 w 1364974"/>
              <a:gd name="connsiteY1" fmla="*/ 1060174 h 6341165"/>
              <a:gd name="connsiteX2" fmla="*/ 1364974 w 1364974"/>
              <a:gd name="connsiteY2" fmla="*/ 5042452 h 6341165"/>
              <a:gd name="connsiteX3" fmla="*/ 172277 w 1364974"/>
              <a:gd name="connsiteY3" fmla="*/ 6341165 h 6341165"/>
              <a:gd name="connsiteX4" fmla="*/ 0 w 1364974"/>
              <a:gd name="connsiteY4" fmla="*/ 0 h 6341165"/>
              <a:gd name="connsiteX0" fmla="*/ 0 w 1364974"/>
              <a:gd name="connsiteY0" fmla="*/ 0 h 6420678"/>
              <a:gd name="connsiteX1" fmla="*/ 1338470 w 1364974"/>
              <a:gd name="connsiteY1" fmla="*/ 1060174 h 6420678"/>
              <a:gd name="connsiteX2" fmla="*/ 1364974 w 1364974"/>
              <a:gd name="connsiteY2" fmla="*/ 5042452 h 6420678"/>
              <a:gd name="connsiteX3" fmla="*/ 26503 w 1364974"/>
              <a:gd name="connsiteY3" fmla="*/ 6420678 h 6420678"/>
              <a:gd name="connsiteX4" fmla="*/ 0 w 1364974"/>
              <a:gd name="connsiteY4" fmla="*/ 0 h 6420678"/>
              <a:gd name="connsiteX0" fmla="*/ 0 w 1364974"/>
              <a:gd name="connsiteY0" fmla="*/ 0 h 6473687"/>
              <a:gd name="connsiteX1" fmla="*/ 1338470 w 1364974"/>
              <a:gd name="connsiteY1" fmla="*/ 1060174 h 6473687"/>
              <a:gd name="connsiteX2" fmla="*/ 1364974 w 1364974"/>
              <a:gd name="connsiteY2" fmla="*/ 5042452 h 6473687"/>
              <a:gd name="connsiteX3" fmla="*/ 53007 w 1364974"/>
              <a:gd name="connsiteY3" fmla="*/ 6473687 h 6473687"/>
              <a:gd name="connsiteX4" fmla="*/ 0 w 1364974"/>
              <a:gd name="connsiteY4" fmla="*/ 0 h 6473687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79511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39755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677048"/>
              <a:gd name="connsiteX1" fmla="*/ 1338470 w 1364974"/>
              <a:gd name="connsiteY1" fmla="*/ 1060174 h 6677048"/>
              <a:gd name="connsiteX2" fmla="*/ 1364974 w 1364974"/>
              <a:gd name="connsiteY2" fmla="*/ 5042452 h 6677048"/>
              <a:gd name="connsiteX3" fmla="*/ 39755 w 1364974"/>
              <a:gd name="connsiteY3" fmla="*/ 6677048 h 6677048"/>
              <a:gd name="connsiteX4" fmla="*/ 0 w 1364974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1364974 w 3155715"/>
              <a:gd name="connsiteY2" fmla="*/ 5042452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3124831 w 3155715"/>
              <a:gd name="connsiteY2" fmla="*/ 4222665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3046143 w 6201858"/>
              <a:gd name="connsiteY0" fmla="*/ 96981 h 6893030"/>
              <a:gd name="connsiteX1" fmla="*/ 6201858 w 6201858"/>
              <a:gd name="connsiteY1" fmla="*/ 231589 h 6893030"/>
              <a:gd name="connsiteX2" fmla="*/ 6170974 w 6201858"/>
              <a:gd name="connsiteY2" fmla="*/ 4319646 h 6893030"/>
              <a:gd name="connsiteX3" fmla="*/ 3698022 w 6201858"/>
              <a:gd name="connsiteY3" fmla="*/ 6893030 h 6893030"/>
              <a:gd name="connsiteX4" fmla="*/ 3254 w 6201858"/>
              <a:gd name="connsiteY4" fmla="*/ 625876 h 6893030"/>
              <a:gd name="connsiteX5" fmla="*/ 3046143 w 6201858"/>
              <a:gd name="connsiteY5" fmla="*/ 96981 h 6893030"/>
              <a:gd name="connsiteX0" fmla="*/ 3400420 w 6556135"/>
              <a:gd name="connsiteY0" fmla="*/ 96981 h 7151344"/>
              <a:gd name="connsiteX1" fmla="*/ 6556135 w 6556135"/>
              <a:gd name="connsiteY1" fmla="*/ 231589 h 7151344"/>
              <a:gd name="connsiteX2" fmla="*/ 6525251 w 6556135"/>
              <a:gd name="connsiteY2" fmla="*/ 4319646 h 7151344"/>
              <a:gd name="connsiteX3" fmla="*/ 4052299 w 6556135"/>
              <a:gd name="connsiteY3" fmla="*/ 6893030 h 7151344"/>
              <a:gd name="connsiteX4" fmla="*/ 242759 w 6556135"/>
              <a:gd name="connsiteY4" fmla="*/ 6377609 h 7151344"/>
              <a:gd name="connsiteX5" fmla="*/ 357531 w 6556135"/>
              <a:gd name="connsiteY5" fmla="*/ 625876 h 7151344"/>
              <a:gd name="connsiteX6" fmla="*/ 3400420 w 6556135"/>
              <a:gd name="connsiteY6" fmla="*/ 96981 h 7151344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525251 w 6556135"/>
              <a:gd name="connsiteY2" fmla="*/ 491022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489052 w 6556135"/>
              <a:gd name="connsiteY2" fmla="*/ 387218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6135" h="11679424">
                <a:moveTo>
                  <a:pt x="3381291" y="0"/>
                </a:moveTo>
                <a:lnTo>
                  <a:pt x="6556135" y="822171"/>
                </a:lnTo>
                <a:lnTo>
                  <a:pt x="6489052" y="3872188"/>
                </a:lnTo>
                <a:cubicBezTo>
                  <a:pt x="5773335" y="5145200"/>
                  <a:pt x="4188814" y="10803930"/>
                  <a:pt x="3364497" y="11661725"/>
                </a:cubicBezTo>
                <a:cubicBezTo>
                  <a:pt x="2865776" y="11976070"/>
                  <a:pt x="858554" y="8012717"/>
                  <a:pt x="242759" y="6968191"/>
                </a:cubicBezTo>
                <a:cubicBezTo>
                  <a:pt x="-373036" y="5923665"/>
                  <a:pt x="379615" y="2234581"/>
                  <a:pt x="357531" y="1216458"/>
                </a:cubicBezTo>
                <a:cubicBezTo>
                  <a:pt x="248885" y="83783"/>
                  <a:pt x="2874234" y="184716"/>
                  <a:pt x="3381291" y="0"/>
                </a:cubicBezTo>
                <a:close/>
              </a:path>
            </a:pathLst>
          </a:cu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2">
            <a:extLst>
              <a:ext uri="{FF2B5EF4-FFF2-40B4-BE49-F238E27FC236}">
                <a16:creationId xmlns:a16="http://schemas.microsoft.com/office/drawing/2014/main" id="{D2F584FA-9C4A-4D3B-B234-BD7D39074A81}"/>
              </a:ext>
            </a:extLst>
          </p:cNvPr>
          <p:cNvSpPr/>
          <p:nvPr/>
        </p:nvSpPr>
        <p:spPr>
          <a:xfrm>
            <a:off x="-2678595" y="-984141"/>
            <a:ext cx="5342110" cy="13275215"/>
          </a:xfrm>
          <a:custGeom>
            <a:avLst/>
            <a:gdLst>
              <a:gd name="connsiteX0" fmla="*/ 0 w 1364974"/>
              <a:gd name="connsiteY0" fmla="*/ 0 h 6327913"/>
              <a:gd name="connsiteX1" fmla="*/ 1364974 w 1364974"/>
              <a:gd name="connsiteY1" fmla="*/ 0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145773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41165"/>
              <a:gd name="connsiteX1" fmla="*/ 1338470 w 1364974"/>
              <a:gd name="connsiteY1" fmla="*/ 1060174 h 6341165"/>
              <a:gd name="connsiteX2" fmla="*/ 1364974 w 1364974"/>
              <a:gd name="connsiteY2" fmla="*/ 5042452 h 6341165"/>
              <a:gd name="connsiteX3" fmla="*/ 172277 w 1364974"/>
              <a:gd name="connsiteY3" fmla="*/ 6341165 h 6341165"/>
              <a:gd name="connsiteX4" fmla="*/ 0 w 1364974"/>
              <a:gd name="connsiteY4" fmla="*/ 0 h 6341165"/>
              <a:gd name="connsiteX0" fmla="*/ 0 w 1364974"/>
              <a:gd name="connsiteY0" fmla="*/ 0 h 6420678"/>
              <a:gd name="connsiteX1" fmla="*/ 1338470 w 1364974"/>
              <a:gd name="connsiteY1" fmla="*/ 1060174 h 6420678"/>
              <a:gd name="connsiteX2" fmla="*/ 1364974 w 1364974"/>
              <a:gd name="connsiteY2" fmla="*/ 5042452 h 6420678"/>
              <a:gd name="connsiteX3" fmla="*/ 26503 w 1364974"/>
              <a:gd name="connsiteY3" fmla="*/ 6420678 h 6420678"/>
              <a:gd name="connsiteX4" fmla="*/ 0 w 1364974"/>
              <a:gd name="connsiteY4" fmla="*/ 0 h 6420678"/>
              <a:gd name="connsiteX0" fmla="*/ 0 w 1364974"/>
              <a:gd name="connsiteY0" fmla="*/ 0 h 6473687"/>
              <a:gd name="connsiteX1" fmla="*/ 1338470 w 1364974"/>
              <a:gd name="connsiteY1" fmla="*/ 1060174 h 6473687"/>
              <a:gd name="connsiteX2" fmla="*/ 1364974 w 1364974"/>
              <a:gd name="connsiteY2" fmla="*/ 5042452 h 6473687"/>
              <a:gd name="connsiteX3" fmla="*/ 53007 w 1364974"/>
              <a:gd name="connsiteY3" fmla="*/ 6473687 h 6473687"/>
              <a:gd name="connsiteX4" fmla="*/ 0 w 1364974"/>
              <a:gd name="connsiteY4" fmla="*/ 0 h 6473687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79511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39755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677048"/>
              <a:gd name="connsiteX1" fmla="*/ 1338470 w 1364974"/>
              <a:gd name="connsiteY1" fmla="*/ 1060174 h 6677048"/>
              <a:gd name="connsiteX2" fmla="*/ 1364974 w 1364974"/>
              <a:gd name="connsiteY2" fmla="*/ 5042452 h 6677048"/>
              <a:gd name="connsiteX3" fmla="*/ 39755 w 1364974"/>
              <a:gd name="connsiteY3" fmla="*/ 6677048 h 6677048"/>
              <a:gd name="connsiteX4" fmla="*/ 0 w 1364974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1364974 w 3155715"/>
              <a:gd name="connsiteY2" fmla="*/ 5042452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3124831 w 3155715"/>
              <a:gd name="connsiteY2" fmla="*/ 4222665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3046143 w 6201858"/>
              <a:gd name="connsiteY0" fmla="*/ 96981 h 6893030"/>
              <a:gd name="connsiteX1" fmla="*/ 6201858 w 6201858"/>
              <a:gd name="connsiteY1" fmla="*/ 231589 h 6893030"/>
              <a:gd name="connsiteX2" fmla="*/ 6170974 w 6201858"/>
              <a:gd name="connsiteY2" fmla="*/ 4319646 h 6893030"/>
              <a:gd name="connsiteX3" fmla="*/ 3698022 w 6201858"/>
              <a:gd name="connsiteY3" fmla="*/ 6893030 h 6893030"/>
              <a:gd name="connsiteX4" fmla="*/ 3254 w 6201858"/>
              <a:gd name="connsiteY4" fmla="*/ 625876 h 6893030"/>
              <a:gd name="connsiteX5" fmla="*/ 3046143 w 6201858"/>
              <a:gd name="connsiteY5" fmla="*/ 96981 h 6893030"/>
              <a:gd name="connsiteX0" fmla="*/ 3400420 w 6556135"/>
              <a:gd name="connsiteY0" fmla="*/ 96981 h 7151344"/>
              <a:gd name="connsiteX1" fmla="*/ 6556135 w 6556135"/>
              <a:gd name="connsiteY1" fmla="*/ 231589 h 7151344"/>
              <a:gd name="connsiteX2" fmla="*/ 6525251 w 6556135"/>
              <a:gd name="connsiteY2" fmla="*/ 4319646 h 7151344"/>
              <a:gd name="connsiteX3" fmla="*/ 4052299 w 6556135"/>
              <a:gd name="connsiteY3" fmla="*/ 6893030 h 7151344"/>
              <a:gd name="connsiteX4" fmla="*/ 242759 w 6556135"/>
              <a:gd name="connsiteY4" fmla="*/ 6377609 h 7151344"/>
              <a:gd name="connsiteX5" fmla="*/ 357531 w 6556135"/>
              <a:gd name="connsiteY5" fmla="*/ 625876 h 7151344"/>
              <a:gd name="connsiteX6" fmla="*/ 3400420 w 6556135"/>
              <a:gd name="connsiteY6" fmla="*/ 96981 h 7151344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525251 w 6556135"/>
              <a:gd name="connsiteY2" fmla="*/ 491022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489052 w 6556135"/>
              <a:gd name="connsiteY2" fmla="*/ 387218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6135" h="11679424">
                <a:moveTo>
                  <a:pt x="3381291" y="0"/>
                </a:moveTo>
                <a:lnTo>
                  <a:pt x="6556135" y="822171"/>
                </a:lnTo>
                <a:lnTo>
                  <a:pt x="6489052" y="3872188"/>
                </a:lnTo>
                <a:cubicBezTo>
                  <a:pt x="5664735" y="4729983"/>
                  <a:pt x="4188814" y="10803930"/>
                  <a:pt x="3364497" y="11661725"/>
                </a:cubicBezTo>
                <a:cubicBezTo>
                  <a:pt x="2865776" y="11976070"/>
                  <a:pt x="858554" y="8012717"/>
                  <a:pt x="242759" y="6968191"/>
                </a:cubicBezTo>
                <a:cubicBezTo>
                  <a:pt x="-373036" y="5923665"/>
                  <a:pt x="379615" y="2234581"/>
                  <a:pt x="357531" y="1216458"/>
                </a:cubicBezTo>
                <a:cubicBezTo>
                  <a:pt x="248885" y="83783"/>
                  <a:pt x="2874234" y="184716"/>
                  <a:pt x="338129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89F47CA-DAC1-4663-8D0D-6BC6B6C58CD0}"/>
              </a:ext>
            </a:extLst>
          </p:cNvPr>
          <p:cNvGrpSpPr/>
          <p:nvPr/>
        </p:nvGrpSpPr>
        <p:grpSpPr>
          <a:xfrm rot="503397">
            <a:off x="1523840" y="4057883"/>
            <a:ext cx="338068" cy="152894"/>
            <a:chOff x="5141109" y="-839439"/>
            <a:chExt cx="857604" cy="37870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D92D824-B54B-40D1-A0E3-384CC26F1BA0}"/>
                </a:ext>
              </a:extLst>
            </p:cNvPr>
            <p:cNvSpPr/>
            <p:nvPr/>
          </p:nvSpPr>
          <p:spPr>
            <a:xfrm>
              <a:off x="5642323" y="-839439"/>
              <a:ext cx="356390" cy="356390"/>
            </a:xfrm>
            <a:prstGeom prst="ellips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CB9EDCC-752E-476F-A25E-A5EEE1F178FE}"/>
                </a:ext>
              </a:extLst>
            </p:cNvPr>
            <p:cNvSpPr/>
            <p:nvPr/>
          </p:nvSpPr>
          <p:spPr>
            <a:xfrm rot="20871652">
              <a:off x="5141109" y="-596750"/>
              <a:ext cx="509996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7623BA57-0486-457F-AD21-7D66689FA9E0}"/>
                </a:ext>
              </a:extLst>
            </p:cNvPr>
            <p:cNvSpPr/>
            <p:nvPr/>
          </p:nvSpPr>
          <p:spPr>
            <a:xfrm>
              <a:off x="5208320" y="-5437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2784C458-73F4-4F4F-8D55-8F77EFA3DA93}"/>
                </a:ext>
              </a:extLst>
            </p:cNvPr>
            <p:cNvSpPr/>
            <p:nvPr/>
          </p:nvSpPr>
          <p:spPr>
            <a:xfrm>
              <a:off x="5305829" y="-5642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15702B1-E13E-4DD1-8D19-3D6EE0CDD289}"/>
              </a:ext>
            </a:extLst>
          </p:cNvPr>
          <p:cNvGrpSpPr/>
          <p:nvPr/>
        </p:nvGrpSpPr>
        <p:grpSpPr>
          <a:xfrm>
            <a:off x="967880" y="1000485"/>
            <a:ext cx="1035692" cy="5454383"/>
            <a:chOff x="2769703" y="530090"/>
            <a:chExt cx="1364974" cy="7188521"/>
          </a:xfrm>
        </p:grpSpPr>
        <p:sp>
          <p:nvSpPr>
            <p:cNvPr id="170" name="Rectangle 2">
              <a:extLst>
                <a:ext uri="{FF2B5EF4-FFF2-40B4-BE49-F238E27FC236}">
                  <a16:creationId xmlns:a16="http://schemas.microsoft.com/office/drawing/2014/main" id="{E74B8B85-6C46-43DA-B462-1EBB81B70D43}"/>
                </a:ext>
              </a:extLst>
            </p:cNvPr>
            <p:cNvSpPr/>
            <p:nvPr/>
          </p:nvSpPr>
          <p:spPr>
            <a:xfrm>
              <a:off x="2769703" y="530090"/>
              <a:ext cx="1364974" cy="718852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364974"/>
                <a:gd name="connsiteY0" fmla="*/ 0 h 7704449"/>
                <a:gd name="connsiteX1" fmla="*/ 1338470 w 1364974"/>
                <a:gd name="connsiteY1" fmla="*/ 1060174 h 7704449"/>
                <a:gd name="connsiteX2" fmla="*/ 1364974 w 1364974"/>
                <a:gd name="connsiteY2" fmla="*/ 5042452 h 7704449"/>
                <a:gd name="connsiteX3" fmla="*/ 491675 w 1364974"/>
                <a:gd name="connsiteY3" fmla="*/ 7704449 h 7704449"/>
                <a:gd name="connsiteX4" fmla="*/ 0 w 1364974"/>
                <a:gd name="connsiteY4" fmla="*/ 0 h 7704449"/>
                <a:gd name="connsiteX0" fmla="*/ 0 w 1364974"/>
                <a:gd name="connsiteY0" fmla="*/ 0 h 7379105"/>
                <a:gd name="connsiteX1" fmla="*/ 1338470 w 1364974"/>
                <a:gd name="connsiteY1" fmla="*/ 1060174 h 7379105"/>
                <a:gd name="connsiteX2" fmla="*/ 1364974 w 1364974"/>
                <a:gd name="connsiteY2" fmla="*/ 5042452 h 7379105"/>
                <a:gd name="connsiteX3" fmla="*/ 659053 w 1364974"/>
                <a:gd name="connsiteY3" fmla="*/ 7379105 h 7379105"/>
                <a:gd name="connsiteX4" fmla="*/ 0 w 1364974"/>
                <a:gd name="connsiteY4" fmla="*/ 0 h 7379105"/>
                <a:gd name="connsiteX0" fmla="*/ 0 w 1364974"/>
                <a:gd name="connsiteY0" fmla="*/ 0 h 7430475"/>
                <a:gd name="connsiteX1" fmla="*/ 1338470 w 1364974"/>
                <a:gd name="connsiteY1" fmla="*/ 1060174 h 7430475"/>
                <a:gd name="connsiteX2" fmla="*/ 1364974 w 1364974"/>
                <a:gd name="connsiteY2" fmla="*/ 5042452 h 7430475"/>
                <a:gd name="connsiteX3" fmla="*/ 592102 w 1364974"/>
                <a:gd name="connsiteY3" fmla="*/ 7430475 h 7430475"/>
                <a:gd name="connsiteX4" fmla="*/ 0 w 1364974"/>
                <a:gd name="connsiteY4" fmla="*/ 0 h 7430475"/>
                <a:gd name="connsiteX0" fmla="*/ 0 w 1364974"/>
                <a:gd name="connsiteY0" fmla="*/ 0 h 7224995"/>
                <a:gd name="connsiteX1" fmla="*/ 1338470 w 1364974"/>
                <a:gd name="connsiteY1" fmla="*/ 1060174 h 7224995"/>
                <a:gd name="connsiteX2" fmla="*/ 1364974 w 1364974"/>
                <a:gd name="connsiteY2" fmla="*/ 5042452 h 7224995"/>
                <a:gd name="connsiteX3" fmla="*/ 441462 w 1364974"/>
                <a:gd name="connsiteY3" fmla="*/ 7224995 h 7224995"/>
                <a:gd name="connsiteX4" fmla="*/ 0 w 1364974"/>
                <a:gd name="connsiteY4" fmla="*/ 0 h 722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974" h="7224995">
                  <a:moveTo>
                    <a:pt x="0" y="0"/>
                  </a:moveTo>
                  <a:lnTo>
                    <a:pt x="1338470" y="1060174"/>
                  </a:lnTo>
                  <a:lnTo>
                    <a:pt x="1364974" y="5042452"/>
                  </a:lnTo>
                  <a:lnTo>
                    <a:pt x="441462" y="722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ectangle 2">
              <a:extLst>
                <a:ext uri="{FF2B5EF4-FFF2-40B4-BE49-F238E27FC236}">
                  <a16:creationId xmlns:a16="http://schemas.microsoft.com/office/drawing/2014/main" id="{C75EB1CD-2975-42D8-8D29-E4A6A110239D}"/>
                </a:ext>
              </a:extLst>
            </p:cNvPr>
            <p:cNvSpPr/>
            <p:nvPr/>
          </p:nvSpPr>
          <p:spPr>
            <a:xfrm>
              <a:off x="3114262" y="1152939"/>
              <a:ext cx="914736" cy="548564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364974 w 1430698"/>
                <a:gd name="connsiteY2" fmla="*/ 5042452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401865 w 1430698"/>
                <a:gd name="connsiteY2" fmla="*/ 5333814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385686"/>
                <a:gd name="connsiteX1" fmla="*/ 1430698 w 1430698"/>
                <a:gd name="connsiteY1" fmla="*/ 882120 h 6385686"/>
                <a:gd name="connsiteX2" fmla="*/ 1401865 w 1430698"/>
                <a:gd name="connsiteY2" fmla="*/ 5333814 h 6385686"/>
                <a:gd name="connsiteX3" fmla="*/ 21310 w 1430698"/>
                <a:gd name="connsiteY3" fmla="*/ 6385686 h 6385686"/>
                <a:gd name="connsiteX4" fmla="*/ 0 w 1430698"/>
                <a:gd name="connsiteY4" fmla="*/ 0 h 6385686"/>
                <a:gd name="connsiteX0" fmla="*/ 0 w 1430698"/>
                <a:gd name="connsiteY0" fmla="*/ 0 h 7124820"/>
                <a:gd name="connsiteX1" fmla="*/ 1430698 w 1430698"/>
                <a:gd name="connsiteY1" fmla="*/ 882120 h 7124820"/>
                <a:gd name="connsiteX2" fmla="*/ 1401865 w 1430698"/>
                <a:gd name="connsiteY2" fmla="*/ 5333814 h 7124820"/>
                <a:gd name="connsiteX3" fmla="*/ 501294 w 1430698"/>
                <a:gd name="connsiteY3" fmla="*/ 7124820 h 7124820"/>
                <a:gd name="connsiteX4" fmla="*/ 0 w 1430698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37" h="7124820">
                  <a:moveTo>
                    <a:pt x="0" y="0"/>
                  </a:moveTo>
                  <a:lnTo>
                    <a:pt x="1430698" y="882120"/>
                  </a:lnTo>
                  <a:lnTo>
                    <a:pt x="1543037" y="5442510"/>
                  </a:lnTo>
                  <a:cubicBezTo>
                    <a:pt x="1139321" y="6140962"/>
                    <a:pt x="820306" y="6752458"/>
                    <a:pt x="501294" y="7124820"/>
                  </a:cubicBezTo>
                  <a:cubicBezTo>
                    <a:pt x="494191" y="4996258"/>
                    <a:pt x="7103" y="2128562"/>
                    <a:pt x="0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F04C0FA1-E467-4937-B004-98C0447F47A0}"/>
                </a:ext>
              </a:extLst>
            </p:cNvPr>
            <p:cNvSpPr/>
            <p:nvPr/>
          </p:nvSpPr>
          <p:spPr>
            <a:xfrm>
              <a:off x="3278692" y="4477713"/>
              <a:ext cx="198783" cy="29486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0A7B2D7-952B-4EEC-8802-005A9C90D3BE}"/>
                </a:ext>
              </a:extLst>
            </p:cNvPr>
            <p:cNvSpPr/>
            <p:nvPr/>
          </p:nvSpPr>
          <p:spPr>
            <a:xfrm>
              <a:off x="3330223" y="4823047"/>
              <a:ext cx="87044" cy="184698"/>
            </a:xfrm>
            <a:custGeom>
              <a:avLst/>
              <a:gdLst>
                <a:gd name="connsiteX0" fmla="*/ 61850 w 192568"/>
                <a:gd name="connsiteY0" fmla="*/ 197643 h 512688"/>
                <a:gd name="connsiteX1" fmla="*/ 28577 w 192568"/>
                <a:gd name="connsiteY1" fmla="*/ 230916 h 512688"/>
                <a:gd name="connsiteX2" fmla="*/ 28577 w 192568"/>
                <a:gd name="connsiteY2" fmla="*/ 316391 h 512688"/>
                <a:gd name="connsiteX3" fmla="*/ 65330 w 192568"/>
                <a:gd name="connsiteY3" fmla="*/ 353144 h 512688"/>
                <a:gd name="connsiteX4" fmla="*/ 65329 w 192568"/>
                <a:gd name="connsiteY4" fmla="*/ 353145 h 512688"/>
                <a:gd name="connsiteX5" fmla="*/ 102082 w 192568"/>
                <a:gd name="connsiteY5" fmla="*/ 316392 h 512688"/>
                <a:gd name="connsiteX6" fmla="*/ 102082 w 192568"/>
                <a:gd name="connsiteY6" fmla="*/ 230916 h 512688"/>
                <a:gd name="connsiteX7" fmla="*/ 68809 w 192568"/>
                <a:gd name="connsiteY7" fmla="*/ 197643 h 512688"/>
                <a:gd name="connsiteX8" fmla="*/ 87168 w 192568"/>
                <a:gd name="connsiteY8" fmla="*/ 0 h 512688"/>
                <a:gd name="connsiteX9" fmla="*/ 105400 w 192568"/>
                <a:gd name="connsiteY9" fmla="*/ 0 h 512688"/>
                <a:gd name="connsiteX10" fmla="*/ 192568 w 192568"/>
                <a:gd name="connsiteY10" fmla="*/ 87168 h 512688"/>
                <a:gd name="connsiteX11" fmla="*/ 192568 w 192568"/>
                <a:gd name="connsiteY11" fmla="*/ 416404 h 512688"/>
                <a:gd name="connsiteX12" fmla="*/ 96284 w 192568"/>
                <a:gd name="connsiteY12" fmla="*/ 512688 h 512688"/>
                <a:gd name="connsiteX13" fmla="*/ 0 w 192568"/>
                <a:gd name="connsiteY13" fmla="*/ 416404 h 512688"/>
                <a:gd name="connsiteX14" fmla="*/ 0 w 192568"/>
                <a:gd name="connsiteY14" fmla="*/ 87168 h 512688"/>
                <a:gd name="connsiteX15" fmla="*/ 87168 w 192568"/>
                <a:gd name="connsiteY15" fmla="*/ 0 h 51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568" h="512688">
                  <a:moveTo>
                    <a:pt x="61850" y="197643"/>
                  </a:moveTo>
                  <a:cubicBezTo>
                    <a:pt x="43474" y="197643"/>
                    <a:pt x="28577" y="212540"/>
                    <a:pt x="28577" y="230916"/>
                  </a:cubicBezTo>
                  <a:lnTo>
                    <a:pt x="28577" y="316391"/>
                  </a:lnTo>
                  <a:cubicBezTo>
                    <a:pt x="28577" y="336689"/>
                    <a:pt x="45032" y="353144"/>
                    <a:pt x="65330" y="353144"/>
                  </a:cubicBezTo>
                  <a:lnTo>
                    <a:pt x="65329" y="353145"/>
                  </a:lnTo>
                  <a:cubicBezTo>
                    <a:pt x="85627" y="353145"/>
                    <a:pt x="102082" y="336690"/>
                    <a:pt x="102082" y="316392"/>
                  </a:cubicBezTo>
                  <a:lnTo>
                    <a:pt x="102082" y="230916"/>
                  </a:lnTo>
                  <a:cubicBezTo>
                    <a:pt x="102082" y="212540"/>
                    <a:pt x="87185" y="197643"/>
                    <a:pt x="68809" y="197643"/>
                  </a:cubicBezTo>
                  <a:close/>
                  <a:moveTo>
                    <a:pt x="87168" y="0"/>
                  </a:moveTo>
                  <a:lnTo>
                    <a:pt x="105400" y="0"/>
                  </a:lnTo>
                  <a:cubicBezTo>
                    <a:pt x="153542" y="0"/>
                    <a:pt x="192568" y="39026"/>
                    <a:pt x="192568" y="87168"/>
                  </a:cubicBezTo>
                  <a:lnTo>
                    <a:pt x="192568" y="416404"/>
                  </a:lnTo>
                  <a:cubicBezTo>
                    <a:pt x="192568" y="469580"/>
                    <a:pt x="149460" y="512688"/>
                    <a:pt x="96284" y="512688"/>
                  </a:cubicBezTo>
                  <a:cubicBezTo>
                    <a:pt x="43108" y="512688"/>
                    <a:pt x="0" y="469580"/>
                    <a:pt x="0" y="416404"/>
                  </a:cubicBezTo>
                  <a:lnTo>
                    <a:pt x="0" y="87168"/>
                  </a:lnTo>
                  <a:cubicBezTo>
                    <a:pt x="0" y="39026"/>
                    <a:pt x="39026" y="0"/>
                    <a:pt x="87168" y="0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8E1463C-973F-4CB3-A204-48E8F17BF48F}"/>
              </a:ext>
            </a:extLst>
          </p:cNvPr>
          <p:cNvGrpSpPr/>
          <p:nvPr/>
        </p:nvGrpSpPr>
        <p:grpSpPr>
          <a:xfrm rot="503397">
            <a:off x="1463086" y="4204213"/>
            <a:ext cx="338068" cy="152894"/>
            <a:chOff x="5141109" y="-839439"/>
            <a:chExt cx="857604" cy="378707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56B3491-7000-471E-AA68-D579110AFEC0}"/>
                </a:ext>
              </a:extLst>
            </p:cNvPr>
            <p:cNvSpPr/>
            <p:nvPr/>
          </p:nvSpPr>
          <p:spPr>
            <a:xfrm>
              <a:off x="5642323" y="-839439"/>
              <a:ext cx="356390" cy="356390"/>
            </a:xfrm>
            <a:prstGeom prst="ellips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701BF10-0039-4E58-AA84-7D4BB91360FD}"/>
                </a:ext>
              </a:extLst>
            </p:cNvPr>
            <p:cNvSpPr/>
            <p:nvPr/>
          </p:nvSpPr>
          <p:spPr>
            <a:xfrm rot="20871652">
              <a:off x="5141109" y="-596750"/>
              <a:ext cx="509996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8A75AF9F-B885-489F-8809-68527BA98A22}"/>
                </a:ext>
              </a:extLst>
            </p:cNvPr>
            <p:cNvSpPr/>
            <p:nvPr/>
          </p:nvSpPr>
          <p:spPr>
            <a:xfrm>
              <a:off x="5208320" y="-5437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57178AC3-829C-470C-89F6-D9F6397F285C}"/>
                </a:ext>
              </a:extLst>
            </p:cNvPr>
            <p:cNvSpPr/>
            <p:nvPr/>
          </p:nvSpPr>
          <p:spPr>
            <a:xfrm>
              <a:off x="5305829" y="-5642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51495D5-7C6E-435E-9E37-A62A66472BD2}"/>
              </a:ext>
            </a:extLst>
          </p:cNvPr>
          <p:cNvGrpSpPr/>
          <p:nvPr/>
        </p:nvGrpSpPr>
        <p:grpSpPr>
          <a:xfrm>
            <a:off x="2800637" y="2148492"/>
            <a:ext cx="1307294" cy="1166192"/>
            <a:chOff x="5409161" y="2917216"/>
            <a:chExt cx="1727009" cy="1540605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318E157-B700-4307-9288-F15264D62155}"/>
                </a:ext>
              </a:extLst>
            </p:cNvPr>
            <p:cNvSpPr/>
            <p:nvPr/>
          </p:nvSpPr>
          <p:spPr>
            <a:xfrm>
              <a:off x="5409161" y="2917216"/>
              <a:ext cx="1727009" cy="147007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8E6B4C-9883-4FA9-9A2D-BA35B5083E5A}"/>
                </a:ext>
              </a:extLst>
            </p:cNvPr>
            <p:cNvCxnSpPr>
              <a:stCxn id="206" idx="1"/>
            </p:cNvCxnSpPr>
            <p:nvPr/>
          </p:nvCxnSpPr>
          <p:spPr>
            <a:xfrm>
              <a:off x="5409161" y="2990720"/>
              <a:ext cx="8108" cy="146710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4CC5CA6-B26E-4C74-993D-0E80EBB95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2473" y="2990576"/>
              <a:ext cx="16216" cy="14483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4456B531-52AA-4800-8A3B-FE3075A9A5B5}"/>
              </a:ext>
            </a:extLst>
          </p:cNvPr>
          <p:cNvSpPr/>
          <p:nvPr/>
        </p:nvSpPr>
        <p:spPr>
          <a:xfrm>
            <a:off x="2901266" y="174569"/>
            <a:ext cx="1102919" cy="1102919"/>
          </a:xfrm>
          <a:prstGeom prst="ellipse">
            <a:avLst/>
          </a:prstGeom>
          <a:gradFill>
            <a:gsLst>
              <a:gs pos="0">
                <a:srgbClr val="D3C5BF"/>
              </a:gs>
              <a:gs pos="100000">
                <a:srgbClr val="FBE5D6"/>
              </a:gs>
            </a:gsLst>
            <a:lin ang="7800000" scaled="0"/>
          </a:gra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1" name="Picture 2">
            <a:extLst>
              <a:ext uri="{FF2B5EF4-FFF2-40B4-BE49-F238E27FC236}">
                <a16:creationId xmlns:a16="http://schemas.microsoft.com/office/drawing/2014/main" id="{8D1297E0-A8E7-4B82-B29B-A851448D0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614" y="1200077"/>
            <a:ext cx="489467" cy="734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E4B7F2A-9193-46CE-B3DC-67671D70030D}"/>
              </a:ext>
            </a:extLst>
          </p:cNvPr>
          <p:cNvGrpSpPr/>
          <p:nvPr/>
        </p:nvGrpSpPr>
        <p:grpSpPr>
          <a:xfrm flipH="1">
            <a:off x="5007781" y="730541"/>
            <a:ext cx="1035692" cy="5454383"/>
            <a:chOff x="2769703" y="530090"/>
            <a:chExt cx="1364974" cy="7188521"/>
          </a:xfrm>
        </p:grpSpPr>
        <p:sp>
          <p:nvSpPr>
            <p:cNvPr id="236" name="Rectangle 2">
              <a:extLst>
                <a:ext uri="{FF2B5EF4-FFF2-40B4-BE49-F238E27FC236}">
                  <a16:creationId xmlns:a16="http://schemas.microsoft.com/office/drawing/2014/main" id="{E8031BC5-0009-4933-8F36-CE175A1AD6F7}"/>
                </a:ext>
              </a:extLst>
            </p:cNvPr>
            <p:cNvSpPr/>
            <p:nvPr/>
          </p:nvSpPr>
          <p:spPr>
            <a:xfrm>
              <a:off x="2769703" y="530090"/>
              <a:ext cx="1364974" cy="718852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364974"/>
                <a:gd name="connsiteY0" fmla="*/ 0 h 7704449"/>
                <a:gd name="connsiteX1" fmla="*/ 1338470 w 1364974"/>
                <a:gd name="connsiteY1" fmla="*/ 1060174 h 7704449"/>
                <a:gd name="connsiteX2" fmla="*/ 1364974 w 1364974"/>
                <a:gd name="connsiteY2" fmla="*/ 5042452 h 7704449"/>
                <a:gd name="connsiteX3" fmla="*/ 491675 w 1364974"/>
                <a:gd name="connsiteY3" fmla="*/ 7704449 h 7704449"/>
                <a:gd name="connsiteX4" fmla="*/ 0 w 1364974"/>
                <a:gd name="connsiteY4" fmla="*/ 0 h 7704449"/>
                <a:gd name="connsiteX0" fmla="*/ 0 w 1364974"/>
                <a:gd name="connsiteY0" fmla="*/ 0 h 7379105"/>
                <a:gd name="connsiteX1" fmla="*/ 1338470 w 1364974"/>
                <a:gd name="connsiteY1" fmla="*/ 1060174 h 7379105"/>
                <a:gd name="connsiteX2" fmla="*/ 1364974 w 1364974"/>
                <a:gd name="connsiteY2" fmla="*/ 5042452 h 7379105"/>
                <a:gd name="connsiteX3" fmla="*/ 659053 w 1364974"/>
                <a:gd name="connsiteY3" fmla="*/ 7379105 h 7379105"/>
                <a:gd name="connsiteX4" fmla="*/ 0 w 1364974"/>
                <a:gd name="connsiteY4" fmla="*/ 0 h 7379105"/>
                <a:gd name="connsiteX0" fmla="*/ 0 w 1364974"/>
                <a:gd name="connsiteY0" fmla="*/ 0 h 7430475"/>
                <a:gd name="connsiteX1" fmla="*/ 1338470 w 1364974"/>
                <a:gd name="connsiteY1" fmla="*/ 1060174 h 7430475"/>
                <a:gd name="connsiteX2" fmla="*/ 1364974 w 1364974"/>
                <a:gd name="connsiteY2" fmla="*/ 5042452 h 7430475"/>
                <a:gd name="connsiteX3" fmla="*/ 592102 w 1364974"/>
                <a:gd name="connsiteY3" fmla="*/ 7430475 h 7430475"/>
                <a:gd name="connsiteX4" fmla="*/ 0 w 1364974"/>
                <a:gd name="connsiteY4" fmla="*/ 0 h 7430475"/>
                <a:gd name="connsiteX0" fmla="*/ 0 w 1364974"/>
                <a:gd name="connsiteY0" fmla="*/ 0 h 7224995"/>
                <a:gd name="connsiteX1" fmla="*/ 1338470 w 1364974"/>
                <a:gd name="connsiteY1" fmla="*/ 1060174 h 7224995"/>
                <a:gd name="connsiteX2" fmla="*/ 1364974 w 1364974"/>
                <a:gd name="connsiteY2" fmla="*/ 5042452 h 7224995"/>
                <a:gd name="connsiteX3" fmla="*/ 441462 w 1364974"/>
                <a:gd name="connsiteY3" fmla="*/ 7224995 h 7224995"/>
                <a:gd name="connsiteX4" fmla="*/ 0 w 1364974"/>
                <a:gd name="connsiteY4" fmla="*/ 0 h 722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974" h="7224995">
                  <a:moveTo>
                    <a:pt x="0" y="0"/>
                  </a:moveTo>
                  <a:lnTo>
                    <a:pt x="1338470" y="1060174"/>
                  </a:lnTo>
                  <a:lnTo>
                    <a:pt x="1364974" y="5042452"/>
                  </a:lnTo>
                  <a:lnTo>
                    <a:pt x="441462" y="722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">
              <a:extLst>
                <a:ext uri="{FF2B5EF4-FFF2-40B4-BE49-F238E27FC236}">
                  <a16:creationId xmlns:a16="http://schemas.microsoft.com/office/drawing/2014/main" id="{847DD8F3-AA28-452C-BF9D-A1DE93929DFA}"/>
                </a:ext>
              </a:extLst>
            </p:cNvPr>
            <p:cNvSpPr/>
            <p:nvPr/>
          </p:nvSpPr>
          <p:spPr>
            <a:xfrm>
              <a:off x="3114262" y="1152939"/>
              <a:ext cx="914736" cy="548564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364974 w 1430698"/>
                <a:gd name="connsiteY2" fmla="*/ 5042452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401865 w 1430698"/>
                <a:gd name="connsiteY2" fmla="*/ 5333814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385686"/>
                <a:gd name="connsiteX1" fmla="*/ 1430698 w 1430698"/>
                <a:gd name="connsiteY1" fmla="*/ 882120 h 6385686"/>
                <a:gd name="connsiteX2" fmla="*/ 1401865 w 1430698"/>
                <a:gd name="connsiteY2" fmla="*/ 5333814 h 6385686"/>
                <a:gd name="connsiteX3" fmla="*/ 21310 w 1430698"/>
                <a:gd name="connsiteY3" fmla="*/ 6385686 h 6385686"/>
                <a:gd name="connsiteX4" fmla="*/ 0 w 1430698"/>
                <a:gd name="connsiteY4" fmla="*/ 0 h 6385686"/>
                <a:gd name="connsiteX0" fmla="*/ 0 w 1430698"/>
                <a:gd name="connsiteY0" fmla="*/ 0 h 7124820"/>
                <a:gd name="connsiteX1" fmla="*/ 1430698 w 1430698"/>
                <a:gd name="connsiteY1" fmla="*/ 882120 h 7124820"/>
                <a:gd name="connsiteX2" fmla="*/ 1401865 w 1430698"/>
                <a:gd name="connsiteY2" fmla="*/ 5333814 h 7124820"/>
                <a:gd name="connsiteX3" fmla="*/ 501294 w 1430698"/>
                <a:gd name="connsiteY3" fmla="*/ 7124820 h 7124820"/>
                <a:gd name="connsiteX4" fmla="*/ 0 w 1430698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37" h="7124820">
                  <a:moveTo>
                    <a:pt x="0" y="0"/>
                  </a:moveTo>
                  <a:lnTo>
                    <a:pt x="1430698" y="882120"/>
                  </a:lnTo>
                  <a:lnTo>
                    <a:pt x="1543037" y="5442510"/>
                  </a:lnTo>
                  <a:cubicBezTo>
                    <a:pt x="1139321" y="6140962"/>
                    <a:pt x="820306" y="6752458"/>
                    <a:pt x="501294" y="7124820"/>
                  </a:cubicBezTo>
                  <a:cubicBezTo>
                    <a:pt x="494191" y="4996258"/>
                    <a:pt x="7103" y="2128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DC2400D7-EE33-43CA-B043-97BD6381DCA9}"/>
                </a:ext>
              </a:extLst>
            </p:cNvPr>
            <p:cNvSpPr/>
            <p:nvPr/>
          </p:nvSpPr>
          <p:spPr>
            <a:xfrm>
              <a:off x="3278692" y="4477713"/>
              <a:ext cx="198783" cy="29486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7D0D5CE-EECE-40F3-9057-88772D00F65F}"/>
                </a:ext>
              </a:extLst>
            </p:cNvPr>
            <p:cNvSpPr/>
            <p:nvPr/>
          </p:nvSpPr>
          <p:spPr>
            <a:xfrm>
              <a:off x="3330223" y="4823047"/>
              <a:ext cx="87044" cy="184698"/>
            </a:xfrm>
            <a:custGeom>
              <a:avLst/>
              <a:gdLst>
                <a:gd name="connsiteX0" fmla="*/ 61850 w 192568"/>
                <a:gd name="connsiteY0" fmla="*/ 197643 h 512688"/>
                <a:gd name="connsiteX1" fmla="*/ 28577 w 192568"/>
                <a:gd name="connsiteY1" fmla="*/ 230916 h 512688"/>
                <a:gd name="connsiteX2" fmla="*/ 28577 w 192568"/>
                <a:gd name="connsiteY2" fmla="*/ 316391 h 512688"/>
                <a:gd name="connsiteX3" fmla="*/ 65330 w 192568"/>
                <a:gd name="connsiteY3" fmla="*/ 353144 h 512688"/>
                <a:gd name="connsiteX4" fmla="*/ 65329 w 192568"/>
                <a:gd name="connsiteY4" fmla="*/ 353145 h 512688"/>
                <a:gd name="connsiteX5" fmla="*/ 102082 w 192568"/>
                <a:gd name="connsiteY5" fmla="*/ 316392 h 512688"/>
                <a:gd name="connsiteX6" fmla="*/ 102082 w 192568"/>
                <a:gd name="connsiteY6" fmla="*/ 230916 h 512688"/>
                <a:gd name="connsiteX7" fmla="*/ 68809 w 192568"/>
                <a:gd name="connsiteY7" fmla="*/ 197643 h 512688"/>
                <a:gd name="connsiteX8" fmla="*/ 87168 w 192568"/>
                <a:gd name="connsiteY8" fmla="*/ 0 h 512688"/>
                <a:gd name="connsiteX9" fmla="*/ 105400 w 192568"/>
                <a:gd name="connsiteY9" fmla="*/ 0 h 512688"/>
                <a:gd name="connsiteX10" fmla="*/ 192568 w 192568"/>
                <a:gd name="connsiteY10" fmla="*/ 87168 h 512688"/>
                <a:gd name="connsiteX11" fmla="*/ 192568 w 192568"/>
                <a:gd name="connsiteY11" fmla="*/ 416404 h 512688"/>
                <a:gd name="connsiteX12" fmla="*/ 96284 w 192568"/>
                <a:gd name="connsiteY12" fmla="*/ 512688 h 512688"/>
                <a:gd name="connsiteX13" fmla="*/ 0 w 192568"/>
                <a:gd name="connsiteY13" fmla="*/ 416404 h 512688"/>
                <a:gd name="connsiteX14" fmla="*/ 0 w 192568"/>
                <a:gd name="connsiteY14" fmla="*/ 87168 h 512688"/>
                <a:gd name="connsiteX15" fmla="*/ 87168 w 192568"/>
                <a:gd name="connsiteY15" fmla="*/ 0 h 51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568" h="512688">
                  <a:moveTo>
                    <a:pt x="61850" y="197643"/>
                  </a:moveTo>
                  <a:cubicBezTo>
                    <a:pt x="43474" y="197643"/>
                    <a:pt x="28577" y="212540"/>
                    <a:pt x="28577" y="230916"/>
                  </a:cubicBezTo>
                  <a:lnTo>
                    <a:pt x="28577" y="316391"/>
                  </a:lnTo>
                  <a:cubicBezTo>
                    <a:pt x="28577" y="336689"/>
                    <a:pt x="45032" y="353144"/>
                    <a:pt x="65330" y="353144"/>
                  </a:cubicBezTo>
                  <a:lnTo>
                    <a:pt x="65329" y="353145"/>
                  </a:lnTo>
                  <a:cubicBezTo>
                    <a:pt x="85627" y="353145"/>
                    <a:pt x="102082" y="336690"/>
                    <a:pt x="102082" y="316392"/>
                  </a:cubicBezTo>
                  <a:lnTo>
                    <a:pt x="102082" y="230916"/>
                  </a:lnTo>
                  <a:cubicBezTo>
                    <a:pt x="102082" y="212540"/>
                    <a:pt x="87185" y="197643"/>
                    <a:pt x="68809" y="197643"/>
                  </a:cubicBezTo>
                  <a:close/>
                  <a:moveTo>
                    <a:pt x="87168" y="0"/>
                  </a:moveTo>
                  <a:lnTo>
                    <a:pt x="105400" y="0"/>
                  </a:lnTo>
                  <a:cubicBezTo>
                    <a:pt x="153542" y="0"/>
                    <a:pt x="192568" y="39026"/>
                    <a:pt x="192568" y="87168"/>
                  </a:cubicBezTo>
                  <a:lnTo>
                    <a:pt x="192568" y="416404"/>
                  </a:lnTo>
                  <a:cubicBezTo>
                    <a:pt x="192568" y="469580"/>
                    <a:pt x="149460" y="512688"/>
                    <a:pt x="96284" y="512688"/>
                  </a:cubicBezTo>
                  <a:cubicBezTo>
                    <a:pt x="43108" y="512688"/>
                    <a:pt x="0" y="469580"/>
                    <a:pt x="0" y="416404"/>
                  </a:cubicBezTo>
                  <a:lnTo>
                    <a:pt x="0" y="87168"/>
                  </a:lnTo>
                  <a:cubicBezTo>
                    <a:pt x="0" y="39026"/>
                    <a:pt x="39026" y="0"/>
                    <a:pt x="87168" y="0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FA8B3FB-EE98-4F32-92F1-C6B42B43A38E}"/>
              </a:ext>
            </a:extLst>
          </p:cNvPr>
          <p:cNvGrpSpPr/>
          <p:nvPr/>
        </p:nvGrpSpPr>
        <p:grpSpPr>
          <a:xfrm>
            <a:off x="2157837" y="3654421"/>
            <a:ext cx="1077433" cy="1743676"/>
            <a:chOff x="4543576" y="3564734"/>
            <a:chExt cx="1077433" cy="174367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B0BB5C0-BDEE-4FD6-B5E7-DD490FAE9AA9}"/>
                </a:ext>
              </a:extLst>
            </p:cNvPr>
            <p:cNvGrpSpPr/>
            <p:nvPr/>
          </p:nvGrpSpPr>
          <p:grpSpPr>
            <a:xfrm>
              <a:off x="4543576" y="3564734"/>
              <a:ext cx="1077433" cy="1743676"/>
              <a:chOff x="4543576" y="3564734"/>
              <a:chExt cx="1077433" cy="1743676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19FEE96-571A-4ADB-99FE-261C759E4C52}"/>
                  </a:ext>
                </a:extLst>
              </p:cNvPr>
              <p:cNvSpPr/>
              <p:nvPr/>
            </p:nvSpPr>
            <p:spPr>
              <a:xfrm rot="21350851">
                <a:off x="5239122" y="4410203"/>
                <a:ext cx="225608" cy="320748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CE9A1BC8-4195-4C0A-AC4F-ECA26B7CC4E9}"/>
                  </a:ext>
                </a:extLst>
              </p:cNvPr>
              <p:cNvGrpSpPr/>
              <p:nvPr/>
            </p:nvGrpSpPr>
            <p:grpSpPr>
              <a:xfrm flipH="1">
                <a:off x="4543576" y="3564734"/>
                <a:ext cx="1077433" cy="1743676"/>
                <a:chOff x="4739003" y="4076954"/>
                <a:chExt cx="855196" cy="1384015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884EBFCF-5238-46D0-871B-7CAC69F9C3F0}"/>
                    </a:ext>
                  </a:extLst>
                </p:cNvPr>
                <p:cNvGrpSpPr/>
                <p:nvPr/>
              </p:nvGrpSpPr>
              <p:grpSpPr>
                <a:xfrm>
                  <a:off x="4739003" y="4076954"/>
                  <a:ext cx="855196" cy="1384015"/>
                  <a:chOff x="4174397" y="6556834"/>
                  <a:chExt cx="1674814" cy="2710452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D699AACD-2F52-4A92-9886-900FC317E6F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194423" y="6729216"/>
                    <a:ext cx="1624192" cy="2538070"/>
                    <a:chOff x="211807" y="8483998"/>
                    <a:chExt cx="2095389" cy="3274390"/>
                  </a:xfrm>
                </p:grpSpPr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524B7F9-5B13-4D47-814A-ADD50F3BD9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98492" y="10293751"/>
                      <a:ext cx="0" cy="1247010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49C46660-C53F-41EC-9A16-0C48812215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91319" y="9924197"/>
                      <a:ext cx="56079" cy="1793077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9F4EA56E-13E5-43A4-9E6D-094D2B7DD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7" y="8483998"/>
                      <a:ext cx="2095389" cy="2021800"/>
                    </a:xfrm>
                    <a:prstGeom prst="ellipse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8" name="Rectangle: Top Corners Rounded 137">
                      <a:extLst>
                        <a:ext uri="{FF2B5EF4-FFF2-40B4-BE49-F238E27FC236}">
                          <a16:creationId xmlns:a16="http://schemas.microsoft.com/office/drawing/2014/main" id="{7E8E04ED-FC48-4EC6-88BA-648FFD908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8356" y="11558078"/>
                      <a:ext cx="669495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" name="Rectangle: Top Corners Rounded 138">
                      <a:extLst>
                        <a:ext uri="{FF2B5EF4-FFF2-40B4-BE49-F238E27FC236}">
                          <a16:creationId xmlns:a16="http://schemas.microsoft.com/office/drawing/2014/main" id="{EA5C3E24-97E8-4F51-BD4A-24C76590A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365" y="11414467"/>
                      <a:ext cx="669495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EF6C1A6A-58D9-401A-86DA-94EFF64AA56E}"/>
                      </a:ext>
                    </a:extLst>
                  </p:cNvPr>
                  <p:cNvSpPr/>
                  <p:nvPr/>
                </p:nvSpPr>
                <p:spPr>
                  <a:xfrm>
                    <a:off x="4174397" y="6556834"/>
                    <a:ext cx="1585347" cy="491353"/>
                  </a:xfrm>
                  <a:custGeom>
                    <a:avLst/>
                    <a:gdLst>
                      <a:gd name="connsiteX0" fmla="*/ 1150401 w 2300802"/>
                      <a:gd name="connsiteY0" fmla="*/ 0 h 710731"/>
                      <a:gd name="connsiteX1" fmla="*/ 2265744 w 2300802"/>
                      <a:gd name="connsiteY1" fmla="*/ 640511 h 710731"/>
                      <a:gd name="connsiteX2" fmla="*/ 2300802 w 2300802"/>
                      <a:gd name="connsiteY2" fmla="*/ 710731 h 710731"/>
                      <a:gd name="connsiteX3" fmla="*/ 0 w 2300802"/>
                      <a:gd name="connsiteY3" fmla="*/ 710731 h 710731"/>
                      <a:gd name="connsiteX4" fmla="*/ 35058 w 2300802"/>
                      <a:gd name="connsiteY4" fmla="*/ 640511 h 710731"/>
                      <a:gd name="connsiteX5" fmla="*/ 1150401 w 2300802"/>
                      <a:gd name="connsiteY5" fmla="*/ 0 h 71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00802" h="710731">
                        <a:moveTo>
                          <a:pt x="1150401" y="0"/>
                        </a:moveTo>
                        <a:cubicBezTo>
                          <a:pt x="1632021" y="0"/>
                          <a:pt x="2050948" y="258994"/>
                          <a:pt x="2265744" y="640511"/>
                        </a:cubicBezTo>
                        <a:lnTo>
                          <a:pt x="2300802" y="710731"/>
                        </a:lnTo>
                        <a:lnTo>
                          <a:pt x="0" y="710731"/>
                        </a:lnTo>
                        <a:lnTo>
                          <a:pt x="35058" y="640511"/>
                        </a:lnTo>
                        <a:cubicBezTo>
                          <a:pt x="249854" y="258994"/>
                          <a:pt x="668781" y="0"/>
                          <a:pt x="1150401" y="0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4ABA63F7-C7C2-4092-BE9D-E43C917101AE}"/>
                      </a:ext>
                    </a:extLst>
                  </p:cNvPr>
                  <p:cNvGrpSpPr/>
                  <p:nvPr/>
                </p:nvGrpSpPr>
                <p:grpSpPr>
                  <a:xfrm>
                    <a:off x="4637717" y="6697094"/>
                    <a:ext cx="929439" cy="1295882"/>
                    <a:chOff x="4637717" y="6697094"/>
                    <a:chExt cx="929439" cy="1295882"/>
                  </a:xfrm>
                </p:grpSpPr>
                <p:sp>
                  <p:nvSpPr>
                    <p:cNvPr id="132" name="Freeform: Shape 131">
                      <a:extLst>
                        <a:ext uri="{FF2B5EF4-FFF2-40B4-BE49-F238E27FC236}">
                          <a16:creationId xmlns:a16="http://schemas.microsoft.com/office/drawing/2014/main" id="{9715EB15-8487-421C-90FE-4DB23F1CB2B3}"/>
                        </a:ext>
                      </a:extLst>
                    </p:cNvPr>
                    <p:cNvSpPr/>
                    <p:nvPr/>
                  </p:nvSpPr>
                  <p:spPr>
                    <a:xfrm rot="20615175" flipH="1">
                      <a:off x="4843313" y="6890009"/>
                      <a:ext cx="723843" cy="1102967"/>
                    </a:xfrm>
                    <a:custGeom>
                      <a:avLst/>
                      <a:gdLst>
                        <a:gd name="connsiteX0" fmla="*/ 983200 w 1326703"/>
                        <a:gd name="connsiteY0" fmla="*/ 0 h 1897340"/>
                        <a:gd name="connsiteX1" fmla="*/ 1275573 w 1326703"/>
                        <a:gd name="connsiteY1" fmla="*/ 42650 h 1897340"/>
                        <a:gd name="connsiteX2" fmla="*/ 1326703 w 1326703"/>
                        <a:gd name="connsiteY2" fmla="*/ 60707 h 1897340"/>
                        <a:gd name="connsiteX3" fmla="*/ 1299167 w 1326703"/>
                        <a:gd name="connsiteY3" fmla="*/ 62048 h 1897340"/>
                        <a:gd name="connsiteX4" fmla="*/ 416493 w 1326703"/>
                        <a:gd name="connsiteY4" fmla="*/ 1005820 h 1897340"/>
                        <a:gd name="connsiteX5" fmla="*/ 1016987 w 1326703"/>
                        <a:gd name="connsiteY5" fmla="*/ 1879939 h 1897340"/>
                        <a:gd name="connsiteX6" fmla="*/ 1056191 w 1326703"/>
                        <a:gd name="connsiteY6" fmla="*/ 1893784 h 1897340"/>
                        <a:gd name="connsiteX7" fmla="*/ 983200 w 1326703"/>
                        <a:gd name="connsiteY7" fmla="*/ 1897340 h 1897340"/>
                        <a:gd name="connsiteX8" fmla="*/ 0 w 1326703"/>
                        <a:gd name="connsiteY8" fmla="*/ 948670 h 1897340"/>
                        <a:gd name="connsiteX9" fmla="*/ 983200 w 1326703"/>
                        <a:gd name="connsiteY9" fmla="*/ 0 h 189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6703" h="1897340">
                          <a:moveTo>
                            <a:pt x="983200" y="0"/>
                          </a:moveTo>
                          <a:cubicBezTo>
                            <a:pt x="1085014" y="0"/>
                            <a:pt x="1183213" y="14932"/>
                            <a:pt x="1275573" y="42650"/>
                          </a:cubicBezTo>
                          <a:lnTo>
                            <a:pt x="1326703" y="60707"/>
                          </a:lnTo>
                          <a:lnTo>
                            <a:pt x="1299167" y="62048"/>
                          </a:lnTo>
                          <a:cubicBezTo>
                            <a:pt x="803382" y="110630"/>
                            <a:pt x="416493" y="514630"/>
                            <a:pt x="416493" y="1005820"/>
                          </a:cubicBezTo>
                          <a:cubicBezTo>
                            <a:pt x="416493" y="1398772"/>
                            <a:pt x="664102" y="1735923"/>
                            <a:pt x="1016987" y="1879939"/>
                          </a:cubicBezTo>
                          <a:lnTo>
                            <a:pt x="1056191" y="1893784"/>
                          </a:lnTo>
                          <a:lnTo>
                            <a:pt x="983200" y="1897340"/>
                          </a:lnTo>
                          <a:cubicBezTo>
                            <a:pt x="440194" y="1897340"/>
                            <a:pt x="0" y="1472606"/>
                            <a:pt x="0" y="948670"/>
                          </a:cubicBezTo>
                          <a:cubicBezTo>
                            <a:pt x="0" y="424734"/>
                            <a:pt x="440194" y="0"/>
                            <a:pt x="983200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Freeform: Shape 132">
                      <a:extLst>
                        <a:ext uri="{FF2B5EF4-FFF2-40B4-BE49-F238E27FC236}">
                          <a16:creationId xmlns:a16="http://schemas.microsoft.com/office/drawing/2014/main" id="{37F9F242-6D62-4722-8423-22B9243F1A3B}"/>
                        </a:ext>
                      </a:extLst>
                    </p:cNvPr>
                    <p:cNvSpPr/>
                    <p:nvPr/>
                  </p:nvSpPr>
                  <p:spPr>
                    <a:xfrm rot="20615175" flipH="1">
                      <a:off x="4739863" y="6808157"/>
                      <a:ext cx="620869" cy="1044270"/>
                    </a:xfrm>
                    <a:custGeom>
                      <a:avLst/>
                      <a:gdLst>
                        <a:gd name="connsiteX0" fmla="*/ 983200 w 1326703"/>
                        <a:gd name="connsiteY0" fmla="*/ 0 h 1897340"/>
                        <a:gd name="connsiteX1" fmla="*/ 1275573 w 1326703"/>
                        <a:gd name="connsiteY1" fmla="*/ 42650 h 1897340"/>
                        <a:gd name="connsiteX2" fmla="*/ 1326703 w 1326703"/>
                        <a:gd name="connsiteY2" fmla="*/ 60707 h 1897340"/>
                        <a:gd name="connsiteX3" fmla="*/ 1299167 w 1326703"/>
                        <a:gd name="connsiteY3" fmla="*/ 62048 h 1897340"/>
                        <a:gd name="connsiteX4" fmla="*/ 416493 w 1326703"/>
                        <a:gd name="connsiteY4" fmla="*/ 1005820 h 1897340"/>
                        <a:gd name="connsiteX5" fmla="*/ 1016987 w 1326703"/>
                        <a:gd name="connsiteY5" fmla="*/ 1879939 h 1897340"/>
                        <a:gd name="connsiteX6" fmla="*/ 1056191 w 1326703"/>
                        <a:gd name="connsiteY6" fmla="*/ 1893784 h 1897340"/>
                        <a:gd name="connsiteX7" fmla="*/ 983200 w 1326703"/>
                        <a:gd name="connsiteY7" fmla="*/ 1897340 h 1897340"/>
                        <a:gd name="connsiteX8" fmla="*/ 0 w 1326703"/>
                        <a:gd name="connsiteY8" fmla="*/ 948670 h 1897340"/>
                        <a:gd name="connsiteX9" fmla="*/ 983200 w 1326703"/>
                        <a:gd name="connsiteY9" fmla="*/ 0 h 189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6703" h="1897340">
                          <a:moveTo>
                            <a:pt x="983200" y="0"/>
                          </a:moveTo>
                          <a:cubicBezTo>
                            <a:pt x="1085014" y="0"/>
                            <a:pt x="1183213" y="14932"/>
                            <a:pt x="1275573" y="42650"/>
                          </a:cubicBezTo>
                          <a:lnTo>
                            <a:pt x="1326703" y="60707"/>
                          </a:lnTo>
                          <a:lnTo>
                            <a:pt x="1299167" y="62048"/>
                          </a:lnTo>
                          <a:cubicBezTo>
                            <a:pt x="803382" y="110630"/>
                            <a:pt x="416493" y="514630"/>
                            <a:pt x="416493" y="1005820"/>
                          </a:cubicBezTo>
                          <a:cubicBezTo>
                            <a:pt x="416493" y="1398772"/>
                            <a:pt x="664102" y="1735923"/>
                            <a:pt x="1016987" y="1879939"/>
                          </a:cubicBezTo>
                          <a:lnTo>
                            <a:pt x="1056191" y="1893784"/>
                          </a:lnTo>
                          <a:lnTo>
                            <a:pt x="983200" y="1897340"/>
                          </a:lnTo>
                          <a:cubicBezTo>
                            <a:pt x="440194" y="1897340"/>
                            <a:pt x="0" y="1472606"/>
                            <a:pt x="0" y="948670"/>
                          </a:cubicBezTo>
                          <a:cubicBezTo>
                            <a:pt x="0" y="424734"/>
                            <a:pt x="440194" y="0"/>
                            <a:pt x="983200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" name="Freeform: Shape 133">
                      <a:extLst>
                        <a:ext uri="{FF2B5EF4-FFF2-40B4-BE49-F238E27FC236}">
                          <a16:creationId xmlns:a16="http://schemas.microsoft.com/office/drawing/2014/main" id="{C8B45535-5D86-465A-8E9A-DE515643E950}"/>
                        </a:ext>
                      </a:extLst>
                    </p:cNvPr>
                    <p:cNvSpPr/>
                    <p:nvPr/>
                  </p:nvSpPr>
                  <p:spPr>
                    <a:xfrm rot="20615175" flipH="1">
                      <a:off x="4637717" y="6697094"/>
                      <a:ext cx="525407" cy="978301"/>
                    </a:xfrm>
                    <a:custGeom>
                      <a:avLst/>
                      <a:gdLst>
                        <a:gd name="connsiteX0" fmla="*/ 983200 w 1326703"/>
                        <a:gd name="connsiteY0" fmla="*/ 0 h 1897340"/>
                        <a:gd name="connsiteX1" fmla="*/ 1275573 w 1326703"/>
                        <a:gd name="connsiteY1" fmla="*/ 42650 h 1897340"/>
                        <a:gd name="connsiteX2" fmla="*/ 1326703 w 1326703"/>
                        <a:gd name="connsiteY2" fmla="*/ 60707 h 1897340"/>
                        <a:gd name="connsiteX3" fmla="*/ 1299167 w 1326703"/>
                        <a:gd name="connsiteY3" fmla="*/ 62048 h 1897340"/>
                        <a:gd name="connsiteX4" fmla="*/ 416493 w 1326703"/>
                        <a:gd name="connsiteY4" fmla="*/ 1005820 h 1897340"/>
                        <a:gd name="connsiteX5" fmla="*/ 1016987 w 1326703"/>
                        <a:gd name="connsiteY5" fmla="*/ 1879939 h 1897340"/>
                        <a:gd name="connsiteX6" fmla="*/ 1056191 w 1326703"/>
                        <a:gd name="connsiteY6" fmla="*/ 1893784 h 1897340"/>
                        <a:gd name="connsiteX7" fmla="*/ 983200 w 1326703"/>
                        <a:gd name="connsiteY7" fmla="*/ 1897340 h 1897340"/>
                        <a:gd name="connsiteX8" fmla="*/ 0 w 1326703"/>
                        <a:gd name="connsiteY8" fmla="*/ 948670 h 1897340"/>
                        <a:gd name="connsiteX9" fmla="*/ 983200 w 1326703"/>
                        <a:gd name="connsiteY9" fmla="*/ 0 h 189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6703" h="1897340">
                          <a:moveTo>
                            <a:pt x="983200" y="0"/>
                          </a:moveTo>
                          <a:cubicBezTo>
                            <a:pt x="1085014" y="0"/>
                            <a:pt x="1183213" y="14932"/>
                            <a:pt x="1275573" y="42650"/>
                          </a:cubicBezTo>
                          <a:lnTo>
                            <a:pt x="1326703" y="60707"/>
                          </a:lnTo>
                          <a:lnTo>
                            <a:pt x="1299167" y="62048"/>
                          </a:lnTo>
                          <a:cubicBezTo>
                            <a:pt x="803382" y="110630"/>
                            <a:pt x="416493" y="514630"/>
                            <a:pt x="416493" y="1005820"/>
                          </a:cubicBezTo>
                          <a:cubicBezTo>
                            <a:pt x="416493" y="1398772"/>
                            <a:pt x="664102" y="1735923"/>
                            <a:pt x="1016987" y="1879939"/>
                          </a:cubicBezTo>
                          <a:lnTo>
                            <a:pt x="1056191" y="1893784"/>
                          </a:lnTo>
                          <a:lnTo>
                            <a:pt x="983200" y="1897340"/>
                          </a:lnTo>
                          <a:cubicBezTo>
                            <a:pt x="440194" y="1897340"/>
                            <a:pt x="0" y="1472606"/>
                            <a:pt x="0" y="948670"/>
                          </a:cubicBezTo>
                          <a:cubicBezTo>
                            <a:pt x="0" y="424734"/>
                            <a:pt x="440194" y="0"/>
                            <a:pt x="983200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C38027A0-1843-49F2-B73B-1704EA9144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96444" y="7194906"/>
                    <a:ext cx="1585338" cy="520197"/>
                  </a:xfrm>
                  <a:custGeom>
                    <a:avLst/>
                    <a:gdLst>
                      <a:gd name="connsiteX0" fmla="*/ 1150401 w 2300802"/>
                      <a:gd name="connsiteY0" fmla="*/ 0 h 710731"/>
                      <a:gd name="connsiteX1" fmla="*/ 2265744 w 2300802"/>
                      <a:gd name="connsiteY1" fmla="*/ 640511 h 710731"/>
                      <a:gd name="connsiteX2" fmla="*/ 2300802 w 2300802"/>
                      <a:gd name="connsiteY2" fmla="*/ 710731 h 710731"/>
                      <a:gd name="connsiteX3" fmla="*/ 0 w 2300802"/>
                      <a:gd name="connsiteY3" fmla="*/ 710731 h 710731"/>
                      <a:gd name="connsiteX4" fmla="*/ 35058 w 2300802"/>
                      <a:gd name="connsiteY4" fmla="*/ 640511 h 710731"/>
                      <a:gd name="connsiteX5" fmla="*/ 1150401 w 2300802"/>
                      <a:gd name="connsiteY5" fmla="*/ 0 h 71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00802" h="710731">
                        <a:moveTo>
                          <a:pt x="1150401" y="0"/>
                        </a:moveTo>
                        <a:cubicBezTo>
                          <a:pt x="1632021" y="0"/>
                          <a:pt x="2050948" y="258994"/>
                          <a:pt x="2265744" y="640511"/>
                        </a:cubicBezTo>
                        <a:lnTo>
                          <a:pt x="2300802" y="710731"/>
                        </a:lnTo>
                        <a:lnTo>
                          <a:pt x="0" y="710731"/>
                        </a:lnTo>
                        <a:lnTo>
                          <a:pt x="35058" y="640511"/>
                        </a:lnTo>
                        <a:cubicBezTo>
                          <a:pt x="249854" y="258994"/>
                          <a:pt x="668781" y="0"/>
                          <a:pt x="1150401" y="0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FB7C0215-E1B4-4021-AF7E-8C9ADBA857E4}"/>
                    </a:ext>
                  </a:extLst>
                </p:cNvPr>
                <p:cNvSpPr/>
                <p:nvPr/>
              </p:nvSpPr>
              <p:spPr>
                <a:xfrm flipH="1">
                  <a:off x="4849133" y="4401385"/>
                  <a:ext cx="74159" cy="7366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ED6AE8C0-B5E0-4256-849E-772895DC2512}"/>
                    </a:ext>
                  </a:extLst>
                </p:cNvPr>
                <p:cNvSpPr/>
                <p:nvPr/>
              </p:nvSpPr>
              <p:spPr>
                <a:xfrm flipH="1">
                  <a:off x="4846187" y="4416790"/>
                  <a:ext cx="36534" cy="3628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1E2EBEE-EBBF-4CFD-8073-59218A8496BB}"/>
                </a:ext>
              </a:extLst>
            </p:cNvPr>
            <p:cNvSpPr/>
            <p:nvPr/>
          </p:nvSpPr>
          <p:spPr>
            <a:xfrm>
              <a:off x="4562578" y="3678964"/>
              <a:ext cx="977776" cy="98664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9B63887-9ADE-4236-818F-474FF609A6BC}"/>
              </a:ext>
            </a:extLst>
          </p:cNvPr>
          <p:cNvGrpSpPr/>
          <p:nvPr/>
        </p:nvGrpSpPr>
        <p:grpSpPr>
          <a:xfrm>
            <a:off x="3501620" y="2328140"/>
            <a:ext cx="1103602" cy="1735963"/>
            <a:chOff x="1074868" y="3573966"/>
            <a:chExt cx="1418628" cy="22314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B558D9A-08ED-4E01-A082-8FC2F959EEB7}"/>
                </a:ext>
              </a:extLst>
            </p:cNvPr>
            <p:cNvGrpSpPr/>
            <p:nvPr/>
          </p:nvGrpSpPr>
          <p:grpSpPr>
            <a:xfrm>
              <a:off x="1074868" y="3573966"/>
              <a:ext cx="1418628" cy="2231494"/>
              <a:chOff x="1094497" y="2654773"/>
              <a:chExt cx="2211508" cy="3478690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F7B3C7CF-E436-4816-B73E-CEBC162066A6}"/>
                  </a:ext>
                </a:extLst>
              </p:cNvPr>
              <p:cNvGrpSpPr/>
              <p:nvPr/>
            </p:nvGrpSpPr>
            <p:grpSpPr>
              <a:xfrm>
                <a:off x="1094497" y="2657176"/>
                <a:ext cx="2211508" cy="3476287"/>
                <a:chOff x="3698767" y="4774931"/>
                <a:chExt cx="2536875" cy="3987737"/>
              </a:xfrm>
            </p:grpSpPr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E50ABDA7-CB71-491C-BD01-4FD9285CCD8E}"/>
                    </a:ext>
                  </a:extLst>
                </p:cNvPr>
                <p:cNvSpPr/>
                <p:nvPr/>
              </p:nvSpPr>
              <p:spPr>
                <a:xfrm rot="21091604">
                  <a:off x="3745493" y="6377475"/>
                  <a:ext cx="649909" cy="92397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8AA5DFE-5F67-4805-890B-97E52E739ACD}"/>
                    </a:ext>
                  </a:extLst>
                </p:cNvPr>
                <p:cNvCxnSpPr>
                  <a:cxnSpLocks/>
                  <a:endCxn id="104" idx="3"/>
                </p:cNvCxnSpPr>
                <p:nvPr/>
              </p:nvCxnSpPr>
              <p:spPr>
                <a:xfrm>
                  <a:off x="4651438" y="6951597"/>
                  <a:ext cx="9400" cy="149619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90CAEC2-3A32-4BD9-B031-376AA10C0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7627" y="7068168"/>
                  <a:ext cx="25498" cy="159118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C2DA8FAE-D11B-4849-AE97-00218D331ED9}"/>
                    </a:ext>
                  </a:extLst>
                </p:cNvPr>
                <p:cNvSpPr/>
                <p:nvPr/>
              </p:nvSpPr>
              <p:spPr>
                <a:xfrm>
                  <a:off x="3698767" y="4774931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263C920-238F-4351-BCA3-AB484AA5F30A}"/>
                    </a:ext>
                  </a:extLst>
                </p:cNvPr>
                <p:cNvSpPr/>
                <p:nvPr/>
              </p:nvSpPr>
              <p:spPr>
                <a:xfrm>
                  <a:off x="4242308" y="5803090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Rectangle: Top Corners Rounded 102">
                  <a:extLst>
                    <a:ext uri="{FF2B5EF4-FFF2-40B4-BE49-F238E27FC236}">
                      <a16:creationId xmlns:a16="http://schemas.microsoft.com/office/drawing/2014/main" id="{D04476B3-C465-404B-B8DC-35336A390046}"/>
                    </a:ext>
                  </a:extLst>
                </p:cNvPr>
                <p:cNvSpPr/>
                <p:nvPr/>
              </p:nvSpPr>
              <p:spPr>
                <a:xfrm>
                  <a:off x="4706697" y="856235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Rectangle: Top Corners Rounded 103">
                  <a:extLst>
                    <a:ext uri="{FF2B5EF4-FFF2-40B4-BE49-F238E27FC236}">
                      <a16:creationId xmlns:a16="http://schemas.microsoft.com/office/drawing/2014/main" id="{5A022781-6C03-450A-8152-277ED92727D9}"/>
                    </a:ext>
                  </a:extLst>
                </p:cNvPr>
                <p:cNvSpPr/>
                <p:nvPr/>
              </p:nvSpPr>
              <p:spPr>
                <a:xfrm>
                  <a:off x="4326089" y="8447797"/>
                  <a:ext cx="669495" cy="20031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45C4C299-2841-40B7-BF6C-11B3300B0D44}"/>
                    </a:ext>
                  </a:extLst>
                </p:cNvPr>
                <p:cNvSpPr/>
                <p:nvPr/>
              </p:nvSpPr>
              <p:spPr>
                <a:xfrm flipH="1">
                  <a:off x="5285899" y="6714814"/>
                  <a:ext cx="551372" cy="38306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  <a:gd name="connsiteX0" fmla="*/ 0 w 551372"/>
                    <a:gd name="connsiteY0" fmla="*/ 0 h 383061"/>
                    <a:gd name="connsiteX1" fmla="*/ 465562 w 551372"/>
                    <a:gd name="connsiteY1" fmla="*/ 306861 h 383061"/>
                    <a:gd name="connsiteX2" fmla="*/ 551287 w 551372"/>
                    <a:gd name="connsiteY2" fmla="*/ 383061 h 383061"/>
                    <a:gd name="connsiteX3" fmla="*/ 551287 w 551372"/>
                    <a:gd name="connsiteY3" fmla="*/ 383061 h 383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372" h="383061">
                      <a:moveTo>
                        <a:pt x="0" y="0"/>
                      </a:moveTo>
                      <a:cubicBezTo>
                        <a:pt x="105601" y="150574"/>
                        <a:pt x="373681" y="243018"/>
                        <a:pt x="465562" y="306861"/>
                      </a:cubicBezTo>
                      <a:cubicBezTo>
                        <a:pt x="557443" y="370705"/>
                        <a:pt x="551287" y="383061"/>
                        <a:pt x="551287" y="383061"/>
                      </a:cubicBezTo>
                      <a:lnTo>
                        <a:pt x="551287" y="383061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E1F6CA55-8288-4F11-BBC1-21702FF25197}"/>
                    </a:ext>
                  </a:extLst>
                </p:cNvPr>
                <p:cNvSpPr/>
                <p:nvPr/>
              </p:nvSpPr>
              <p:spPr>
                <a:xfrm rot="420143" flipH="1">
                  <a:off x="4624421" y="6206429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4575EE5-DAEC-432B-90B6-4560A5369C2E}"/>
                    </a:ext>
                  </a:extLst>
                </p:cNvPr>
                <p:cNvSpPr/>
                <p:nvPr/>
              </p:nvSpPr>
              <p:spPr>
                <a:xfrm>
                  <a:off x="5124900" y="5803089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7D8515E1-977C-48D2-83B6-1C8E9B920903}"/>
                    </a:ext>
                  </a:extLst>
                </p:cNvPr>
                <p:cNvSpPr/>
                <p:nvPr/>
              </p:nvSpPr>
              <p:spPr>
                <a:xfrm>
                  <a:off x="4286502" y="5876321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E4EA0B6D-7E79-44C1-8DD1-4AD6FFDBB279}"/>
                    </a:ext>
                  </a:extLst>
                </p:cNvPr>
                <p:cNvSpPr/>
                <p:nvPr/>
              </p:nvSpPr>
              <p:spPr>
                <a:xfrm>
                  <a:off x="5162019" y="5886682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1564C36-1896-425E-93C1-F61132C0A194}"/>
                  </a:ext>
                </a:extLst>
              </p:cNvPr>
              <p:cNvGrpSpPr/>
              <p:nvPr/>
            </p:nvGrpSpPr>
            <p:grpSpPr>
              <a:xfrm flipH="1">
                <a:off x="1169959" y="2654773"/>
                <a:ext cx="1972366" cy="622593"/>
                <a:chOff x="900019" y="1897272"/>
                <a:chExt cx="1972366" cy="622593"/>
              </a:xfrm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84654F03-09F0-4BC6-A4A7-337B4CDDDEBF}"/>
                    </a:ext>
                  </a:extLst>
                </p:cNvPr>
                <p:cNvSpPr/>
                <p:nvPr/>
              </p:nvSpPr>
              <p:spPr>
                <a:xfrm flipH="1">
                  <a:off x="900019" y="2387310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A7E88F90-D83E-4FEA-929D-E6D6A4554E19}"/>
                    </a:ext>
                  </a:extLst>
                </p:cNvPr>
                <p:cNvSpPr/>
                <p:nvPr/>
              </p:nvSpPr>
              <p:spPr>
                <a:xfrm flipH="1">
                  <a:off x="936488" y="1897272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726BF4E6-70B5-4E6F-AEF3-D54DE4AEBFA5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D8FAEC2F-F447-4FC7-A640-58CB3E344AF1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120F2687-5AE7-4991-98DE-1527A0CE9C9B}"/>
                </a:ext>
              </a:extLst>
            </p:cNvPr>
            <p:cNvSpPr/>
            <p:nvPr/>
          </p:nvSpPr>
          <p:spPr>
            <a:xfrm>
              <a:off x="1260062" y="4116409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3A9E04D2-F3A8-4FE2-B6A3-C44BB08F9661}"/>
                </a:ext>
              </a:extLst>
            </p:cNvPr>
            <p:cNvSpPr/>
            <p:nvPr/>
          </p:nvSpPr>
          <p:spPr>
            <a:xfrm rot="21346638">
              <a:off x="1738856" y="4060877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0" name="Arc 109">
            <a:extLst>
              <a:ext uri="{FF2B5EF4-FFF2-40B4-BE49-F238E27FC236}">
                <a16:creationId xmlns:a16="http://schemas.microsoft.com/office/drawing/2014/main" id="{102DCA45-D62D-4E8C-83AA-6536C4DF700D}"/>
              </a:ext>
            </a:extLst>
          </p:cNvPr>
          <p:cNvSpPr/>
          <p:nvPr/>
        </p:nvSpPr>
        <p:spPr>
          <a:xfrm rot="10009664">
            <a:off x="3974984" y="3084404"/>
            <a:ext cx="168635" cy="40150"/>
          </a:xfrm>
          <a:prstGeom prst="arc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1" name="AIVoiceGenerator_com_11-12-2024T9_33_54_ F">
            <a:hlinkClick r:id="" action="ppaction://media"/>
            <a:extLst>
              <a:ext uri="{FF2B5EF4-FFF2-40B4-BE49-F238E27FC236}">
                <a16:creationId xmlns:a16="http://schemas.microsoft.com/office/drawing/2014/main" id="{B78CE2D2-58C1-4A5C-B507-B28811DF67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808423" y="2334257"/>
            <a:ext cx="609600" cy="609600"/>
          </a:xfrm>
          <a:prstGeom prst="rect">
            <a:avLst/>
          </a:prstGeom>
        </p:spPr>
      </p:pic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85AC5DD1-37C5-44B0-A59D-B8288C940C21}"/>
              </a:ext>
            </a:extLst>
          </p:cNvPr>
          <p:cNvSpPr/>
          <p:nvPr/>
        </p:nvSpPr>
        <p:spPr>
          <a:xfrm>
            <a:off x="3828878" y="1763792"/>
            <a:ext cx="206940" cy="347024"/>
          </a:xfrm>
          <a:custGeom>
            <a:avLst/>
            <a:gdLst>
              <a:gd name="connsiteX0" fmla="*/ 136572 w 273380"/>
              <a:gd name="connsiteY0" fmla="*/ 0 h 458439"/>
              <a:gd name="connsiteX1" fmla="*/ 245738 w 273380"/>
              <a:gd name="connsiteY1" fmla="*/ 109166 h 458439"/>
              <a:gd name="connsiteX2" fmla="*/ 213764 w 273380"/>
              <a:gd name="connsiteY2" fmla="*/ 186358 h 458439"/>
              <a:gd name="connsiteX3" fmla="*/ 194828 w 273380"/>
              <a:gd name="connsiteY3" fmla="*/ 199126 h 458439"/>
              <a:gd name="connsiteX4" fmla="*/ 233345 w 273380"/>
              <a:gd name="connsiteY4" fmla="*/ 225095 h 458439"/>
              <a:gd name="connsiteX5" fmla="*/ 273380 w 273380"/>
              <a:gd name="connsiteY5" fmla="*/ 321749 h 458439"/>
              <a:gd name="connsiteX6" fmla="*/ 136690 w 273380"/>
              <a:gd name="connsiteY6" fmla="*/ 458439 h 458439"/>
              <a:gd name="connsiteX7" fmla="*/ 0 w 273380"/>
              <a:gd name="connsiteY7" fmla="*/ 321749 h 458439"/>
              <a:gd name="connsiteX8" fmla="*/ 40036 w 273380"/>
              <a:gd name="connsiteY8" fmla="*/ 225095 h 458439"/>
              <a:gd name="connsiteX9" fmla="*/ 78435 w 273380"/>
              <a:gd name="connsiteY9" fmla="*/ 199205 h 458439"/>
              <a:gd name="connsiteX10" fmla="*/ 59380 w 273380"/>
              <a:gd name="connsiteY10" fmla="*/ 186358 h 458439"/>
              <a:gd name="connsiteX11" fmla="*/ 27406 w 273380"/>
              <a:gd name="connsiteY11" fmla="*/ 109166 h 458439"/>
              <a:gd name="connsiteX12" fmla="*/ 136572 w 273380"/>
              <a:gd name="connsiteY12" fmla="*/ 0 h 4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3380" h="458439">
                <a:moveTo>
                  <a:pt x="136572" y="0"/>
                </a:moveTo>
                <a:cubicBezTo>
                  <a:pt x="196863" y="0"/>
                  <a:pt x="245738" y="48875"/>
                  <a:pt x="245738" y="109166"/>
                </a:cubicBezTo>
                <a:cubicBezTo>
                  <a:pt x="245738" y="139312"/>
                  <a:pt x="233520" y="166603"/>
                  <a:pt x="213764" y="186358"/>
                </a:cubicBezTo>
                <a:lnTo>
                  <a:pt x="194828" y="199126"/>
                </a:lnTo>
                <a:lnTo>
                  <a:pt x="233345" y="225095"/>
                </a:lnTo>
                <a:cubicBezTo>
                  <a:pt x="258081" y="249831"/>
                  <a:pt x="273380" y="284003"/>
                  <a:pt x="273380" y="321749"/>
                </a:cubicBezTo>
                <a:cubicBezTo>
                  <a:pt x="273380" y="397241"/>
                  <a:pt x="212182" y="458439"/>
                  <a:pt x="136690" y="458439"/>
                </a:cubicBezTo>
                <a:cubicBezTo>
                  <a:pt x="61198" y="458439"/>
                  <a:pt x="0" y="397241"/>
                  <a:pt x="0" y="321749"/>
                </a:cubicBezTo>
                <a:cubicBezTo>
                  <a:pt x="0" y="284003"/>
                  <a:pt x="15299" y="249831"/>
                  <a:pt x="40036" y="225095"/>
                </a:cubicBezTo>
                <a:lnTo>
                  <a:pt x="78435" y="199205"/>
                </a:lnTo>
                <a:lnTo>
                  <a:pt x="59380" y="186358"/>
                </a:lnTo>
                <a:cubicBezTo>
                  <a:pt x="39625" y="166603"/>
                  <a:pt x="27406" y="139312"/>
                  <a:pt x="27406" y="109166"/>
                </a:cubicBezTo>
                <a:cubicBezTo>
                  <a:pt x="27406" y="48875"/>
                  <a:pt x="76281" y="0"/>
                  <a:pt x="136572" y="0"/>
                </a:cubicBezTo>
                <a:close/>
              </a:path>
            </a:pathLst>
          </a:custGeom>
          <a:solidFill>
            <a:srgbClr val="D3C5B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99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36" fill="hold"/>
                                        <p:tgtEl>
                                          <p:spTgt spid="1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A6B1A7B-1B2F-4CA9-A8ED-AAE3D8F566AD}"/>
              </a:ext>
            </a:extLst>
          </p:cNvPr>
          <p:cNvGrpSpPr/>
          <p:nvPr/>
        </p:nvGrpSpPr>
        <p:grpSpPr>
          <a:xfrm>
            <a:off x="-749449" y="3396399"/>
            <a:ext cx="7618199" cy="8856999"/>
            <a:chOff x="3130849" y="4454082"/>
            <a:chExt cx="6057339" cy="2492588"/>
          </a:xfrm>
          <a:solidFill>
            <a:sysClr val="window" lastClr="FFFFFF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4C5501-7348-47C8-AA32-E2BB9BD4D63C}"/>
                </a:ext>
              </a:extLst>
            </p:cNvPr>
            <p:cNvSpPr/>
            <p:nvPr/>
          </p:nvSpPr>
          <p:spPr>
            <a:xfrm>
              <a:off x="4443285" y="4454082"/>
              <a:ext cx="3843387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B8FEA9-5D19-407C-92DA-A6E57AE8FBA3}"/>
                </a:ext>
              </a:extLst>
            </p:cNvPr>
            <p:cNvSpPr/>
            <p:nvPr/>
          </p:nvSpPr>
          <p:spPr>
            <a:xfrm>
              <a:off x="4138733" y="4968102"/>
              <a:ext cx="4253520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745D1DA-DD31-430C-B668-FD8FD34A0E8E}"/>
                </a:ext>
              </a:extLst>
            </p:cNvPr>
            <p:cNvSpPr/>
            <p:nvPr/>
          </p:nvSpPr>
          <p:spPr>
            <a:xfrm>
              <a:off x="3925439" y="5421870"/>
              <a:ext cx="4897354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C260501-9A8F-45E6-A09D-833D9F942170}"/>
                </a:ext>
              </a:extLst>
            </p:cNvPr>
            <p:cNvSpPr/>
            <p:nvPr/>
          </p:nvSpPr>
          <p:spPr>
            <a:xfrm>
              <a:off x="3496050" y="5935561"/>
              <a:ext cx="5523035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5793AFB-7A0A-4E19-98A6-F5C889EE4A7D}"/>
                </a:ext>
              </a:extLst>
            </p:cNvPr>
            <p:cNvSpPr/>
            <p:nvPr/>
          </p:nvSpPr>
          <p:spPr>
            <a:xfrm>
              <a:off x="3130849" y="6432320"/>
              <a:ext cx="6057339" cy="51435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9" name="Rectangle 1">
            <a:extLst>
              <a:ext uri="{FF2B5EF4-FFF2-40B4-BE49-F238E27FC236}">
                <a16:creationId xmlns:a16="http://schemas.microsoft.com/office/drawing/2014/main" id="{377F84E4-B1D0-477C-8043-BEFF052FF869}"/>
              </a:ext>
            </a:extLst>
          </p:cNvPr>
          <p:cNvSpPr/>
          <p:nvPr/>
        </p:nvSpPr>
        <p:spPr>
          <a:xfrm>
            <a:off x="2655945" y="0"/>
            <a:ext cx="1757756" cy="3407826"/>
          </a:xfrm>
          <a:custGeom>
            <a:avLst/>
            <a:gdLst>
              <a:gd name="connsiteX0" fmla="*/ 0 w 2168921"/>
              <a:gd name="connsiteY0" fmla="*/ 0 h 4487002"/>
              <a:gd name="connsiteX1" fmla="*/ 2168921 w 2168921"/>
              <a:gd name="connsiteY1" fmla="*/ 0 h 4487002"/>
              <a:gd name="connsiteX2" fmla="*/ 2168921 w 2168921"/>
              <a:gd name="connsiteY2" fmla="*/ 4487002 h 4487002"/>
              <a:gd name="connsiteX3" fmla="*/ 0 w 2168921"/>
              <a:gd name="connsiteY3" fmla="*/ 4487002 h 4487002"/>
              <a:gd name="connsiteX4" fmla="*/ 0 w 2168921"/>
              <a:gd name="connsiteY4" fmla="*/ 0 h 4487002"/>
              <a:gd name="connsiteX0" fmla="*/ 15240 w 2184161"/>
              <a:gd name="connsiteY0" fmla="*/ 0 h 4487002"/>
              <a:gd name="connsiteX1" fmla="*/ 2184161 w 2184161"/>
              <a:gd name="connsiteY1" fmla="*/ 0 h 4487002"/>
              <a:gd name="connsiteX2" fmla="*/ 2184161 w 2184161"/>
              <a:gd name="connsiteY2" fmla="*/ 4487002 h 4487002"/>
              <a:gd name="connsiteX3" fmla="*/ 0 w 2184161"/>
              <a:gd name="connsiteY3" fmla="*/ 4487002 h 4487002"/>
              <a:gd name="connsiteX4" fmla="*/ 15240 w 2184161"/>
              <a:gd name="connsiteY4" fmla="*/ 0 h 448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161" h="4487002">
                <a:moveTo>
                  <a:pt x="15240" y="0"/>
                </a:moveTo>
                <a:lnTo>
                  <a:pt x="2184161" y="0"/>
                </a:lnTo>
                <a:lnTo>
                  <a:pt x="2184161" y="4487002"/>
                </a:lnTo>
                <a:lnTo>
                  <a:pt x="0" y="4487002"/>
                </a:lnTo>
                <a:lnTo>
                  <a:pt x="15240" y="0"/>
                </a:lnTo>
                <a:close/>
              </a:path>
            </a:pathLst>
          </a:custGeom>
          <a:solidFill>
            <a:srgbClr val="EEE8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2">
            <a:extLst>
              <a:ext uri="{FF2B5EF4-FFF2-40B4-BE49-F238E27FC236}">
                <a16:creationId xmlns:a16="http://schemas.microsoft.com/office/drawing/2014/main" id="{17D9F514-32AF-476C-ABCE-DCFB8A07D0A4}"/>
              </a:ext>
            </a:extLst>
          </p:cNvPr>
          <p:cNvSpPr/>
          <p:nvPr/>
        </p:nvSpPr>
        <p:spPr>
          <a:xfrm flipH="1">
            <a:off x="4293881" y="-984141"/>
            <a:ext cx="5342110" cy="13275215"/>
          </a:xfrm>
          <a:custGeom>
            <a:avLst/>
            <a:gdLst>
              <a:gd name="connsiteX0" fmla="*/ 0 w 1364974"/>
              <a:gd name="connsiteY0" fmla="*/ 0 h 6327913"/>
              <a:gd name="connsiteX1" fmla="*/ 1364974 w 1364974"/>
              <a:gd name="connsiteY1" fmla="*/ 0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145773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41165"/>
              <a:gd name="connsiteX1" fmla="*/ 1338470 w 1364974"/>
              <a:gd name="connsiteY1" fmla="*/ 1060174 h 6341165"/>
              <a:gd name="connsiteX2" fmla="*/ 1364974 w 1364974"/>
              <a:gd name="connsiteY2" fmla="*/ 5042452 h 6341165"/>
              <a:gd name="connsiteX3" fmla="*/ 172277 w 1364974"/>
              <a:gd name="connsiteY3" fmla="*/ 6341165 h 6341165"/>
              <a:gd name="connsiteX4" fmla="*/ 0 w 1364974"/>
              <a:gd name="connsiteY4" fmla="*/ 0 h 6341165"/>
              <a:gd name="connsiteX0" fmla="*/ 0 w 1364974"/>
              <a:gd name="connsiteY0" fmla="*/ 0 h 6420678"/>
              <a:gd name="connsiteX1" fmla="*/ 1338470 w 1364974"/>
              <a:gd name="connsiteY1" fmla="*/ 1060174 h 6420678"/>
              <a:gd name="connsiteX2" fmla="*/ 1364974 w 1364974"/>
              <a:gd name="connsiteY2" fmla="*/ 5042452 h 6420678"/>
              <a:gd name="connsiteX3" fmla="*/ 26503 w 1364974"/>
              <a:gd name="connsiteY3" fmla="*/ 6420678 h 6420678"/>
              <a:gd name="connsiteX4" fmla="*/ 0 w 1364974"/>
              <a:gd name="connsiteY4" fmla="*/ 0 h 6420678"/>
              <a:gd name="connsiteX0" fmla="*/ 0 w 1364974"/>
              <a:gd name="connsiteY0" fmla="*/ 0 h 6473687"/>
              <a:gd name="connsiteX1" fmla="*/ 1338470 w 1364974"/>
              <a:gd name="connsiteY1" fmla="*/ 1060174 h 6473687"/>
              <a:gd name="connsiteX2" fmla="*/ 1364974 w 1364974"/>
              <a:gd name="connsiteY2" fmla="*/ 5042452 h 6473687"/>
              <a:gd name="connsiteX3" fmla="*/ 53007 w 1364974"/>
              <a:gd name="connsiteY3" fmla="*/ 6473687 h 6473687"/>
              <a:gd name="connsiteX4" fmla="*/ 0 w 1364974"/>
              <a:gd name="connsiteY4" fmla="*/ 0 h 6473687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79511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39755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677048"/>
              <a:gd name="connsiteX1" fmla="*/ 1338470 w 1364974"/>
              <a:gd name="connsiteY1" fmla="*/ 1060174 h 6677048"/>
              <a:gd name="connsiteX2" fmla="*/ 1364974 w 1364974"/>
              <a:gd name="connsiteY2" fmla="*/ 5042452 h 6677048"/>
              <a:gd name="connsiteX3" fmla="*/ 39755 w 1364974"/>
              <a:gd name="connsiteY3" fmla="*/ 6677048 h 6677048"/>
              <a:gd name="connsiteX4" fmla="*/ 0 w 1364974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1364974 w 3155715"/>
              <a:gd name="connsiteY2" fmla="*/ 5042452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3124831 w 3155715"/>
              <a:gd name="connsiteY2" fmla="*/ 4222665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3046143 w 6201858"/>
              <a:gd name="connsiteY0" fmla="*/ 96981 h 6893030"/>
              <a:gd name="connsiteX1" fmla="*/ 6201858 w 6201858"/>
              <a:gd name="connsiteY1" fmla="*/ 231589 h 6893030"/>
              <a:gd name="connsiteX2" fmla="*/ 6170974 w 6201858"/>
              <a:gd name="connsiteY2" fmla="*/ 4319646 h 6893030"/>
              <a:gd name="connsiteX3" fmla="*/ 3698022 w 6201858"/>
              <a:gd name="connsiteY3" fmla="*/ 6893030 h 6893030"/>
              <a:gd name="connsiteX4" fmla="*/ 3254 w 6201858"/>
              <a:gd name="connsiteY4" fmla="*/ 625876 h 6893030"/>
              <a:gd name="connsiteX5" fmla="*/ 3046143 w 6201858"/>
              <a:gd name="connsiteY5" fmla="*/ 96981 h 6893030"/>
              <a:gd name="connsiteX0" fmla="*/ 3400420 w 6556135"/>
              <a:gd name="connsiteY0" fmla="*/ 96981 h 7151344"/>
              <a:gd name="connsiteX1" fmla="*/ 6556135 w 6556135"/>
              <a:gd name="connsiteY1" fmla="*/ 231589 h 7151344"/>
              <a:gd name="connsiteX2" fmla="*/ 6525251 w 6556135"/>
              <a:gd name="connsiteY2" fmla="*/ 4319646 h 7151344"/>
              <a:gd name="connsiteX3" fmla="*/ 4052299 w 6556135"/>
              <a:gd name="connsiteY3" fmla="*/ 6893030 h 7151344"/>
              <a:gd name="connsiteX4" fmla="*/ 242759 w 6556135"/>
              <a:gd name="connsiteY4" fmla="*/ 6377609 h 7151344"/>
              <a:gd name="connsiteX5" fmla="*/ 357531 w 6556135"/>
              <a:gd name="connsiteY5" fmla="*/ 625876 h 7151344"/>
              <a:gd name="connsiteX6" fmla="*/ 3400420 w 6556135"/>
              <a:gd name="connsiteY6" fmla="*/ 96981 h 7151344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525251 w 6556135"/>
              <a:gd name="connsiteY2" fmla="*/ 491022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489052 w 6556135"/>
              <a:gd name="connsiteY2" fmla="*/ 387218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6135" h="11679424">
                <a:moveTo>
                  <a:pt x="3381291" y="0"/>
                </a:moveTo>
                <a:lnTo>
                  <a:pt x="6556135" y="822171"/>
                </a:lnTo>
                <a:lnTo>
                  <a:pt x="6489052" y="3872188"/>
                </a:lnTo>
                <a:cubicBezTo>
                  <a:pt x="5773335" y="5145200"/>
                  <a:pt x="4188814" y="10803930"/>
                  <a:pt x="3364497" y="11661725"/>
                </a:cubicBezTo>
                <a:cubicBezTo>
                  <a:pt x="2865776" y="11976070"/>
                  <a:pt x="858554" y="8012717"/>
                  <a:pt x="242759" y="6968191"/>
                </a:cubicBezTo>
                <a:cubicBezTo>
                  <a:pt x="-373036" y="5923665"/>
                  <a:pt x="379615" y="2234581"/>
                  <a:pt x="357531" y="1216458"/>
                </a:cubicBezTo>
                <a:cubicBezTo>
                  <a:pt x="248885" y="83783"/>
                  <a:pt x="2874234" y="184716"/>
                  <a:pt x="3381291" y="0"/>
                </a:cubicBezTo>
                <a:close/>
              </a:path>
            </a:pathLst>
          </a:cu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2">
            <a:extLst>
              <a:ext uri="{FF2B5EF4-FFF2-40B4-BE49-F238E27FC236}">
                <a16:creationId xmlns:a16="http://schemas.microsoft.com/office/drawing/2014/main" id="{D2F584FA-9C4A-4D3B-B234-BD7D39074A81}"/>
              </a:ext>
            </a:extLst>
          </p:cNvPr>
          <p:cNvSpPr/>
          <p:nvPr/>
        </p:nvSpPr>
        <p:spPr>
          <a:xfrm>
            <a:off x="-2678595" y="-984141"/>
            <a:ext cx="5342110" cy="13275215"/>
          </a:xfrm>
          <a:custGeom>
            <a:avLst/>
            <a:gdLst>
              <a:gd name="connsiteX0" fmla="*/ 0 w 1364974"/>
              <a:gd name="connsiteY0" fmla="*/ 0 h 6327913"/>
              <a:gd name="connsiteX1" fmla="*/ 1364974 w 1364974"/>
              <a:gd name="connsiteY1" fmla="*/ 0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6327913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0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27913"/>
              <a:gd name="connsiteX1" fmla="*/ 1338470 w 1364974"/>
              <a:gd name="connsiteY1" fmla="*/ 1060174 h 6327913"/>
              <a:gd name="connsiteX2" fmla="*/ 1364974 w 1364974"/>
              <a:gd name="connsiteY2" fmla="*/ 5042452 h 6327913"/>
              <a:gd name="connsiteX3" fmla="*/ 145773 w 1364974"/>
              <a:gd name="connsiteY3" fmla="*/ 6327913 h 6327913"/>
              <a:gd name="connsiteX4" fmla="*/ 0 w 1364974"/>
              <a:gd name="connsiteY4" fmla="*/ 0 h 6327913"/>
              <a:gd name="connsiteX0" fmla="*/ 0 w 1364974"/>
              <a:gd name="connsiteY0" fmla="*/ 0 h 6341165"/>
              <a:gd name="connsiteX1" fmla="*/ 1338470 w 1364974"/>
              <a:gd name="connsiteY1" fmla="*/ 1060174 h 6341165"/>
              <a:gd name="connsiteX2" fmla="*/ 1364974 w 1364974"/>
              <a:gd name="connsiteY2" fmla="*/ 5042452 h 6341165"/>
              <a:gd name="connsiteX3" fmla="*/ 172277 w 1364974"/>
              <a:gd name="connsiteY3" fmla="*/ 6341165 h 6341165"/>
              <a:gd name="connsiteX4" fmla="*/ 0 w 1364974"/>
              <a:gd name="connsiteY4" fmla="*/ 0 h 6341165"/>
              <a:gd name="connsiteX0" fmla="*/ 0 w 1364974"/>
              <a:gd name="connsiteY0" fmla="*/ 0 h 6420678"/>
              <a:gd name="connsiteX1" fmla="*/ 1338470 w 1364974"/>
              <a:gd name="connsiteY1" fmla="*/ 1060174 h 6420678"/>
              <a:gd name="connsiteX2" fmla="*/ 1364974 w 1364974"/>
              <a:gd name="connsiteY2" fmla="*/ 5042452 h 6420678"/>
              <a:gd name="connsiteX3" fmla="*/ 26503 w 1364974"/>
              <a:gd name="connsiteY3" fmla="*/ 6420678 h 6420678"/>
              <a:gd name="connsiteX4" fmla="*/ 0 w 1364974"/>
              <a:gd name="connsiteY4" fmla="*/ 0 h 6420678"/>
              <a:gd name="connsiteX0" fmla="*/ 0 w 1364974"/>
              <a:gd name="connsiteY0" fmla="*/ 0 h 6473687"/>
              <a:gd name="connsiteX1" fmla="*/ 1338470 w 1364974"/>
              <a:gd name="connsiteY1" fmla="*/ 1060174 h 6473687"/>
              <a:gd name="connsiteX2" fmla="*/ 1364974 w 1364974"/>
              <a:gd name="connsiteY2" fmla="*/ 5042452 h 6473687"/>
              <a:gd name="connsiteX3" fmla="*/ 53007 w 1364974"/>
              <a:gd name="connsiteY3" fmla="*/ 6473687 h 6473687"/>
              <a:gd name="connsiteX4" fmla="*/ 0 w 1364974"/>
              <a:gd name="connsiteY4" fmla="*/ 0 h 6473687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79511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568589"/>
              <a:gd name="connsiteX1" fmla="*/ 1338470 w 1364974"/>
              <a:gd name="connsiteY1" fmla="*/ 1060174 h 6568589"/>
              <a:gd name="connsiteX2" fmla="*/ 1364974 w 1364974"/>
              <a:gd name="connsiteY2" fmla="*/ 5042452 h 6568589"/>
              <a:gd name="connsiteX3" fmla="*/ 39755 w 1364974"/>
              <a:gd name="connsiteY3" fmla="*/ 6568589 h 6568589"/>
              <a:gd name="connsiteX4" fmla="*/ 0 w 1364974"/>
              <a:gd name="connsiteY4" fmla="*/ 0 h 6568589"/>
              <a:gd name="connsiteX0" fmla="*/ 0 w 1364974"/>
              <a:gd name="connsiteY0" fmla="*/ 0 h 6677048"/>
              <a:gd name="connsiteX1" fmla="*/ 1338470 w 1364974"/>
              <a:gd name="connsiteY1" fmla="*/ 1060174 h 6677048"/>
              <a:gd name="connsiteX2" fmla="*/ 1364974 w 1364974"/>
              <a:gd name="connsiteY2" fmla="*/ 5042452 h 6677048"/>
              <a:gd name="connsiteX3" fmla="*/ 39755 w 1364974"/>
              <a:gd name="connsiteY3" fmla="*/ 6677048 h 6677048"/>
              <a:gd name="connsiteX4" fmla="*/ 0 w 1364974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1364974 w 3155715"/>
              <a:gd name="connsiteY2" fmla="*/ 5042452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677048"/>
              <a:gd name="connsiteX1" fmla="*/ 3155715 w 3155715"/>
              <a:gd name="connsiteY1" fmla="*/ 134608 h 6677048"/>
              <a:gd name="connsiteX2" fmla="*/ 3124831 w 3155715"/>
              <a:gd name="connsiteY2" fmla="*/ 4222665 h 6677048"/>
              <a:gd name="connsiteX3" fmla="*/ 39755 w 3155715"/>
              <a:gd name="connsiteY3" fmla="*/ 6677048 h 6677048"/>
              <a:gd name="connsiteX4" fmla="*/ 0 w 3155715"/>
              <a:gd name="connsiteY4" fmla="*/ 0 h 6677048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0 w 3155715"/>
              <a:gd name="connsiteY0" fmla="*/ 0 h 6796049"/>
              <a:gd name="connsiteX1" fmla="*/ 3155715 w 3155715"/>
              <a:gd name="connsiteY1" fmla="*/ 134608 h 6796049"/>
              <a:gd name="connsiteX2" fmla="*/ 3124831 w 3155715"/>
              <a:gd name="connsiteY2" fmla="*/ 4222665 h 6796049"/>
              <a:gd name="connsiteX3" fmla="*/ 651879 w 3155715"/>
              <a:gd name="connsiteY3" fmla="*/ 6796049 h 6796049"/>
              <a:gd name="connsiteX4" fmla="*/ 0 w 3155715"/>
              <a:gd name="connsiteY4" fmla="*/ 0 h 6796049"/>
              <a:gd name="connsiteX0" fmla="*/ 3046143 w 6201858"/>
              <a:gd name="connsiteY0" fmla="*/ 96981 h 6893030"/>
              <a:gd name="connsiteX1" fmla="*/ 6201858 w 6201858"/>
              <a:gd name="connsiteY1" fmla="*/ 231589 h 6893030"/>
              <a:gd name="connsiteX2" fmla="*/ 6170974 w 6201858"/>
              <a:gd name="connsiteY2" fmla="*/ 4319646 h 6893030"/>
              <a:gd name="connsiteX3" fmla="*/ 3698022 w 6201858"/>
              <a:gd name="connsiteY3" fmla="*/ 6893030 h 6893030"/>
              <a:gd name="connsiteX4" fmla="*/ 3254 w 6201858"/>
              <a:gd name="connsiteY4" fmla="*/ 625876 h 6893030"/>
              <a:gd name="connsiteX5" fmla="*/ 3046143 w 6201858"/>
              <a:gd name="connsiteY5" fmla="*/ 96981 h 6893030"/>
              <a:gd name="connsiteX0" fmla="*/ 3400420 w 6556135"/>
              <a:gd name="connsiteY0" fmla="*/ 96981 h 7151344"/>
              <a:gd name="connsiteX1" fmla="*/ 6556135 w 6556135"/>
              <a:gd name="connsiteY1" fmla="*/ 231589 h 7151344"/>
              <a:gd name="connsiteX2" fmla="*/ 6525251 w 6556135"/>
              <a:gd name="connsiteY2" fmla="*/ 4319646 h 7151344"/>
              <a:gd name="connsiteX3" fmla="*/ 4052299 w 6556135"/>
              <a:gd name="connsiteY3" fmla="*/ 6893030 h 7151344"/>
              <a:gd name="connsiteX4" fmla="*/ 242759 w 6556135"/>
              <a:gd name="connsiteY4" fmla="*/ 6377609 h 7151344"/>
              <a:gd name="connsiteX5" fmla="*/ 357531 w 6556135"/>
              <a:gd name="connsiteY5" fmla="*/ 625876 h 7151344"/>
              <a:gd name="connsiteX6" fmla="*/ 3400420 w 6556135"/>
              <a:gd name="connsiteY6" fmla="*/ 96981 h 7151344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525251 w 6556135"/>
              <a:gd name="connsiteY2" fmla="*/ 491022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7741926"/>
              <a:gd name="connsiteX1" fmla="*/ 6556135 w 6556135"/>
              <a:gd name="connsiteY1" fmla="*/ 822171 h 7741926"/>
              <a:gd name="connsiteX2" fmla="*/ 6489052 w 6556135"/>
              <a:gd name="connsiteY2" fmla="*/ 3872188 h 7741926"/>
              <a:gd name="connsiteX3" fmla="*/ 4052299 w 6556135"/>
              <a:gd name="connsiteY3" fmla="*/ 7483612 h 7741926"/>
              <a:gd name="connsiteX4" fmla="*/ 242759 w 6556135"/>
              <a:gd name="connsiteY4" fmla="*/ 6968191 h 7741926"/>
              <a:gd name="connsiteX5" fmla="*/ 357531 w 6556135"/>
              <a:gd name="connsiteY5" fmla="*/ 1216458 h 7741926"/>
              <a:gd name="connsiteX6" fmla="*/ 3381291 w 6556135"/>
              <a:gd name="connsiteY6" fmla="*/ 0 h 7741926"/>
              <a:gd name="connsiteX0" fmla="*/ 3381291 w 6556135"/>
              <a:gd name="connsiteY0" fmla="*/ 0 h 11679424"/>
              <a:gd name="connsiteX1" fmla="*/ 6556135 w 6556135"/>
              <a:gd name="connsiteY1" fmla="*/ 822171 h 11679424"/>
              <a:gd name="connsiteX2" fmla="*/ 6489052 w 6556135"/>
              <a:gd name="connsiteY2" fmla="*/ 3872188 h 11679424"/>
              <a:gd name="connsiteX3" fmla="*/ 3364497 w 6556135"/>
              <a:gd name="connsiteY3" fmla="*/ 11661725 h 11679424"/>
              <a:gd name="connsiteX4" fmla="*/ 242759 w 6556135"/>
              <a:gd name="connsiteY4" fmla="*/ 6968191 h 11679424"/>
              <a:gd name="connsiteX5" fmla="*/ 357531 w 6556135"/>
              <a:gd name="connsiteY5" fmla="*/ 1216458 h 11679424"/>
              <a:gd name="connsiteX6" fmla="*/ 3381291 w 6556135"/>
              <a:gd name="connsiteY6" fmla="*/ 0 h 116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6135" h="11679424">
                <a:moveTo>
                  <a:pt x="3381291" y="0"/>
                </a:moveTo>
                <a:lnTo>
                  <a:pt x="6556135" y="822171"/>
                </a:lnTo>
                <a:lnTo>
                  <a:pt x="6489052" y="3872188"/>
                </a:lnTo>
                <a:cubicBezTo>
                  <a:pt x="5664735" y="4729983"/>
                  <a:pt x="4188814" y="10803930"/>
                  <a:pt x="3364497" y="11661725"/>
                </a:cubicBezTo>
                <a:cubicBezTo>
                  <a:pt x="2865776" y="11976070"/>
                  <a:pt x="858554" y="8012717"/>
                  <a:pt x="242759" y="6968191"/>
                </a:cubicBezTo>
                <a:cubicBezTo>
                  <a:pt x="-373036" y="5923665"/>
                  <a:pt x="379615" y="2234581"/>
                  <a:pt x="357531" y="1216458"/>
                </a:cubicBezTo>
                <a:cubicBezTo>
                  <a:pt x="248885" y="83783"/>
                  <a:pt x="2874234" y="184716"/>
                  <a:pt x="338129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89F47CA-DAC1-4663-8D0D-6BC6B6C58CD0}"/>
              </a:ext>
            </a:extLst>
          </p:cNvPr>
          <p:cNvGrpSpPr/>
          <p:nvPr/>
        </p:nvGrpSpPr>
        <p:grpSpPr>
          <a:xfrm rot="503397">
            <a:off x="1523840" y="4057883"/>
            <a:ext cx="338068" cy="152894"/>
            <a:chOff x="5141109" y="-839439"/>
            <a:chExt cx="857604" cy="37870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D92D824-B54B-40D1-A0E3-384CC26F1BA0}"/>
                </a:ext>
              </a:extLst>
            </p:cNvPr>
            <p:cNvSpPr/>
            <p:nvPr/>
          </p:nvSpPr>
          <p:spPr>
            <a:xfrm>
              <a:off x="5642323" y="-839439"/>
              <a:ext cx="356390" cy="356390"/>
            </a:xfrm>
            <a:prstGeom prst="ellips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CB9EDCC-752E-476F-A25E-A5EEE1F178FE}"/>
                </a:ext>
              </a:extLst>
            </p:cNvPr>
            <p:cNvSpPr/>
            <p:nvPr/>
          </p:nvSpPr>
          <p:spPr>
            <a:xfrm rot="20871652">
              <a:off x="5141109" y="-596750"/>
              <a:ext cx="509996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7623BA57-0486-457F-AD21-7D66689FA9E0}"/>
                </a:ext>
              </a:extLst>
            </p:cNvPr>
            <p:cNvSpPr/>
            <p:nvPr/>
          </p:nvSpPr>
          <p:spPr>
            <a:xfrm>
              <a:off x="5208320" y="-5437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2784C458-73F4-4F4F-8D55-8F77EFA3DA93}"/>
                </a:ext>
              </a:extLst>
            </p:cNvPr>
            <p:cNvSpPr/>
            <p:nvPr/>
          </p:nvSpPr>
          <p:spPr>
            <a:xfrm>
              <a:off x="5305829" y="-5642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15702B1-E13E-4DD1-8D19-3D6EE0CDD289}"/>
              </a:ext>
            </a:extLst>
          </p:cNvPr>
          <p:cNvGrpSpPr/>
          <p:nvPr/>
        </p:nvGrpSpPr>
        <p:grpSpPr>
          <a:xfrm>
            <a:off x="967880" y="1000485"/>
            <a:ext cx="1035692" cy="5454383"/>
            <a:chOff x="2769703" y="530090"/>
            <a:chExt cx="1364974" cy="7188521"/>
          </a:xfrm>
        </p:grpSpPr>
        <p:sp>
          <p:nvSpPr>
            <p:cNvPr id="170" name="Rectangle 2">
              <a:extLst>
                <a:ext uri="{FF2B5EF4-FFF2-40B4-BE49-F238E27FC236}">
                  <a16:creationId xmlns:a16="http://schemas.microsoft.com/office/drawing/2014/main" id="{E74B8B85-6C46-43DA-B462-1EBB81B70D43}"/>
                </a:ext>
              </a:extLst>
            </p:cNvPr>
            <p:cNvSpPr/>
            <p:nvPr/>
          </p:nvSpPr>
          <p:spPr>
            <a:xfrm>
              <a:off x="2769703" y="530090"/>
              <a:ext cx="1364974" cy="718852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364974"/>
                <a:gd name="connsiteY0" fmla="*/ 0 h 7704449"/>
                <a:gd name="connsiteX1" fmla="*/ 1338470 w 1364974"/>
                <a:gd name="connsiteY1" fmla="*/ 1060174 h 7704449"/>
                <a:gd name="connsiteX2" fmla="*/ 1364974 w 1364974"/>
                <a:gd name="connsiteY2" fmla="*/ 5042452 h 7704449"/>
                <a:gd name="connsiteX3" fmla="*/ 491675 w 1364974"/>
                <a:gd name="connsiteY3" fmla="*/ 7704449 h 7704449"/>
                <a:gd name="connsiteX4" fmla="*/ 0 w 1364974"/>
                <a:gd name="connsiteY4" fmla="*/ 0 h 7704449"/>
                <a:gd name="connsiteX0" fmla="*/ 0 w 1364974"/>
                <a:gd name="connsiteY0" fmla="*/ 0 h 7379105"/>
                <a:gd name="connsiteX1" fmla="*/ 1338470 w 1364974"/>
                <a:gd name="connsiteY1" fmla="*/ 1060174 h 7379105"/>
                <a:gd name="connsiteX2" fmla="*/ 1364974 w 1364974"/>
                <a:gd name="connsiteY2" fmla="*/ 5042452 h 7379105"/>
                <a:gd name="connsiteX3" fmla="*/ 659053 w 1364974"/>
                <a:gd name="connsiteY3" fmla="*/ 7379105 h 7379105"/>
                <a:gd name="connsiteX4" fmla="*/ 0 w 1364974"/>
                <a:gd name="connsiteY4" fmla="*/ 0 h 7379105"/>
                <a:gd name="connsiteX0" fmla="*/ 0 w 1364974"/>
                <a:gd name="connsiteY0" fmla="*/ 0 h 7430475"/>
                <a:gd name="connsiteX1" fmla="*/ 1338470 w 1364974"/>
                <a:gd name="connsiteY1" fmla="*/ 1060174 h 7430475"/>
                <a:gd name="connsiteX2" fmla="*/ 1364974 w 1364974"/>
                <a:gd name="connsiteY2" fmla="*/ 5042452 h 7430475"/>
                <a:gd name="connsiteX3" fmla="*/ 592102 w 1364974"/>
                <a:gd name="connsiteY3" fmla="*/ 7430475 h 7430475"/>
                <a:gd name="connsiteX4" fmla="*/ 0 w 1364974"/>
                <a:gd name="connsiteY4" fmla="*/ 0 h 7430475"/>
                <a:gd name="connsiteX0" fmla="*/ 0 w 1364974"/>
                <a:gd name="connsiteY0" fmla="*/ 0 h 7224995"/>
                <a:gd name="connsiteX1" fmla="*/ 1338470 w 1364974"/>
                <a:gd name="connsiteY1" fmla="*/ 1060174 h 7224995"/>
                <a:gd name="connsiteX2" fmla="*/ 1364974 w 1364974"/>
                <a:gd name="connsiteY2" fmla="*/ 5042452 h 7224995"/>
                <a:gd name="connsiteX3" fmla="*/ 441462 w 1364974"/>
                <a:gd name="connsiteY3" fmla="*/ 7224995 h 7224995"/>
                <a:gd name="connsiteX4" fmla="*/ 0 w 1364974"/>
                <a:gd name="connsiteY4" fmla="*/ 0 h 722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974" h="7224995">
                  <a:moveTo>
                    <a:pt x="0" y="0"/>
                  </a:moveTo>
                  <a:lnTo>
                    <a:pt x="1338470" y="1060174"/>
                  </a:lnTo>
                  <a:lnTo>
                    <a:pt x="1364974" y="5042452"/>
                  </a:lnTo>
                  <a:lnTo>
                    <a:pt x="441462" y="722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ectangle 2">
              <a:extLst>
                <a:ext uri="{FF2B5EF4-FFF2-40B4-BE49-F238E27FC236}">
                  <a16:creationId xmlns:a16="http://schemas.microsoft.com/office/drawing/2014/main" id="{C75EB1CD-2975-42D8-8D29-E4A6A110239D}"/>
                </a:ext>
              </a:extLst>
            </p:cNvPr>
            <p:cNvSpPr/>
            <p:nvPr/>
          </p:nvSpPr>
          <p:spPr>
            <a:xfrm>
              <a:off x="3114262" y="1152939"/>
              <a:ext cx="914736" cy="548564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364974 w 1430698"/>
                <a:gd name="connsiteY2" fmla="*/ 5042452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401865 w 1430698"/>
                <a:gd name="connsiteY2" fmla="*/ 5333814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385686"/>
                <a:gd name="connsiteX1" fmla="*/ 1430698 w 1430698"/>
                <a:gd name="connsiteY1" fmla="*/ 882120 h 6385686"/>
                <a:gd name="connsiteX2" fmla="*/ 1401865 w 1430698"/>
                <a:gd name="connsiteY2" fmla="*/ 5333814 h 6385686"/>
                <a:gd name="connsiteX3" fmla="*/ 21310 w 1430698"/>
                <a:gd name="connsiteY3" fmla="*/ 6385686 h 6385686"/>
                <a:gd name="connsiteX4" fmla="*/ 0 w 1430698"/>
                <a:gd name="connsiteY4" fmla="*/ 0 h 6385686"/>
                <a:gd name="connsiteX0" fmla="*/ 0 w 1430698"/>
                <a:gd name="connsiteY0" fmla="*/ 0 h 7124820"/>
                <a:gd name="connsiteX1" fmla="*/ 1430698 w 1430698"/>
                <a:gd name="connsiteY1" fmla="*/ 882120 h 7124820"/>
                <a:gd name="connsiteX2" fmla="*/ 1401865 w 1430698"/>
                <a:gd name="connsiteY2" fmla="*/ 5333814 h 7124820"/>
                <a:gd name="connsiteX3" fmla="*/ 501294 w 1430698"/>
                <a:gd name="connsiteY3" fmla="*/ 7124820 h 7124820"/>
                <a:gd name="connsiteX4" fmla="*/ 0 w 1430698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37" h="7124820">
                  <a:moveTo>
                    <a:pt x="0" y="0"/>
                  </a:moveTo>
                  <a:lnTo>
                    <a:pt x="1430698" y="882120"/>
                  </a:lnTo>
                  <a:lnTo>
                    <a:pt x="1543037" y="5442510"/>
                  </a:lnTo>
                  <a:cubicBezTo>
                    <a:pt x="1139321" y="6140962"/>
                    <a:pt x="820306" y="6752458"/>
                    <a:pt x="501294" y="7124820"/>
                  </a:cubicBezTo>
                  <a:cubicBezTo>
                    <a:pt x="494191" y="4996258"/>
                    <a:pt x="7103" y="2128562"/>
                    <a:pt x="0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F04C0FA1-E467-4937-B004-98C0447F47A0}"/>
                </a:ext>
              </a:extLst>
            </p:cNvPr>
            <p:cNvSpPr/>
            <p:nvPr/>
          </p:nvSpPr>
          <p:spPr>
            <a:xfrm>
              <a:off x="3278692" y="4477713"/>
              <a:ext cx="198783" cy="29486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0A7B2D7-952B-4EEC-8802-005A9C90D3BE}"/>
                </a:ext>
              </a:extLst>
            </p:cNvPr>
            <p:cNvSpPr/>
            <p:nvPr/>
          </p:nvSpPr>
          <p:spPr>
            <a:xfrm>
              <a:off x="3330223" y="4823047"/>
              <a:ext cx="87044" cy="184698"/>
            </a:xfrm>
            <a:custGeom>
              <a:avLst/>
              <a:gdLst>
                <a:gd name="connsiteX0" fmla="*/ 61850 w 192568"/>
                <a:gd name="connsiteY0" fmla="*/ 197643 h 512688"/>
                <a:gd name="connsiteX1" fmla="*/ 28577 w 192568"/>
                <a:gd name="connsiteY1" fmla="*/ 230916 h 512688"/>
                <a:gd name="connsiteX2" fmla="*/ 28577 w 192568"/>
                <a:gd name="connsiteY2" fmla="*/ 316391 h 512688"/>
                <a:gd name="connsiteX3" fmla="*/ 65330 w 192568"/>
                <a:gd name="connsiteY3" fmla="*/ 353144 h 512688"/>
                <a:gd name="connsiteX4" fmla="*/ 65329 w 192568"/>
                <a:gd name="connsiteY4" fmla="*/ 353145 h 512688"/>
                <a:gd name="connsiteX5" fmla="*/ 102082 w 192568"/>
                <a:gd name="connsiteY5" fmla="*/ 316392 h 512688"/>
                <a:gd name="connsiteX6" fmla="*/ 102082 w 192568"/>
                <a:gd name="connsiteY6" fmla="*/ 230916 h 512688"/>
                <a:gd name="connsiteX7" fmla="*/ 68809 w 192568"/>
                <a:gd name="connsiteY7" fmla="*/ 197643 h 512688"/>
                <a:gd name="connsiteX8" fmla="*/ 87168 w 192568"/>
                <a:gd name="connsiteY8" fmla="*/ 0 h 512688"/>
                <a:gd name="connsiteX9" fmla="*/ 105400 w 192568"/>
                <a:gd name="connsiteY9" fmla="*/ 0 h 512688"/>
                <a:gd name="connsiteX10" fmla="*/ 192568 w 192568"/>
                <a:gd name="connsiteY10" fmla="*/ 87168 h 512688"/>
                <a:gd name="connsiteX11" fmla="*/ 192568 w 192568"/>
                <a:gd name="connsiteY11" fmla="*/ 416404 h 512688"/>
                <a:gd name="connsiteX12" fmla="*/ 96284 w 192568"/>
                <a:gd name="connsiteY12" fmla="*/ 512688 h 512688"/>
                <a:gd name="connsiteX13" fmla="*/ 0 w 192568"/>
                <a:gd name="connsiteY13" fmla="*/ 416404 h 512688"/>
                <a:gd name="connsiteX14" fmla="*/ 0 w 192568"/>
                <a:gd name="connsiteY14" fmla="*/ 87168 h 512688"/>
                <a:gd name="connsiteX15" fmla="*/ 87168 w 192568"/>
                <a:gd name="connsiteY15" fmla="*/ 0 h 51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568" h="512688">
                  <a:moveTo>
                    <a:pt x="61850" y="197643"/>
                  </a:moveTo>
                  <a:cubicBezTo>
                    <a:pt x="43474" y="197643"/>
                    <a:pt x="28577" y="212540"/>
                    <a:pt x="28577" y="230916"/>
                  </a:cubicBezTo>
                  <a:lnTo>
                    <a:pt x="28577" y="316391"/>
                  </a:lnTo>
                  <a:cubicBezTo>
                    <a:pt x="28577" y="336689"/>
                    <a:pt x="45032" y="353144"/>
                    <a:pt x="65330" y="353144"/>
                  </a:cubicBezTo>
                  <a:lnTo>
                    <a:pt x="65329" y="353145"/>
                  </a:lnTo>
                  <a:cubicBezTo>
                    <a:pt x="85627" y="353145"/>
                    <a:pt x="102082" y="336690"/>
                    <a:pt x="102082" y="316392"/>
                  </a:cubicBezTo>
                  <a:lnTo>
                    <a:pt x="102082" y="230916"/>
                  </a:lnTo>
                  <a:cubicBezTo>
                    <a:pt x="102082" y="212540"/>
                    <a:pt x="87185" y="197643"/>
                    <a:pt x="68809" y="197643"/>
                  </a:cubicBezTo>
                  <a:close/>
                  <a:moveTo>
                    <a:pt x="87168" y="0"/>
                  </a:moveTo>
                  <a:lnTo>
                    <a:pt x="105400" y="0"/>
                  </a:lnTo>
                  <a:cubicBezTo>
                    <a:pt x="153542" y="0"/>
                    <a:pt x="192568" y="39026"/>
                    <a:pt x="192568" y="87168"/>
                  </a:cubicBezTo>
                  <a:lnTo>
                    <a:pt x="192568" y="416404"/>
                  </a:lnTo>
                  <a:cubicBezTo>
                    <a:pt x="192568" y="469580"/>
                    <a:pt x="149460" y="512688"/>
                    <a:pt x="96284" y="512688"/>
                  </a:cubicBezTo>
                  <a:cubicBezTo>
                    <a:pt x="43108" y="512688"/>
                    <a:pt x="0" y="469580"/>
                    <a:pt x="0" y="416404"/>
                  </a:cubicBezTo>
                  <a:lnTo>
                    <a:pt x="0" y="87168"/>
                  </a:lnTo>
                  <a:cubicBezTo>
                    <a:pt x="0" y="39026"/>
                    <a:pt x="39026" y="0"/>
                    <a:pt x="87168" y="0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8E1463C-973F-4CB3-A204-48E8F17BF48F}"/>
              </a:ext>
            </a:extLst>
          </p:cNvPr>
          <p:cNvGrpSpPr/>
          <p:nvPr/>
        </p:nvGrpSpPr>
        <p:grpSpPr>
          <a:xfrm rot="503397">
            <a:off x="1463086" y="4204213"/>
            <a:ext cx="338068" cy="152894"/>
            <a:chOff x="5141109" y="-839439"/>
            <a:chExt cx="857604" cy="378707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56B3491-7000-471E-AA68-D579110AFEC0}"/>
                </a:ext>
              </a:extLst>
            </p:cNvPr>
            <p:cNvSpPr/>
            <p:nvPr/>
          </p:nvSpPr>
          <p:spPr>
            <a:xfrm>
              <a:off x="5642323" y="-839439"/>
              <a:ext cx="356390" cy="356390"/>
            </a:xfrm>
            <a:prstGeom prst="ellips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701BF10-0039-4E58-AA84-7D4BB91360FD}"/>
                </a:ext>
              </a:extLst>
            </p:cNvPr>
            <p:cNvSpPr/>
            <p:nvPr/>
          </p:nvSpPr>
          <p:spPr>
            <a:xfrm rot="20871652">
              <a:off x="5141109" y="-596750"/>
              <a:ext cx="509996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8A75AF9F-B885-489F-8809-68527BA98A22}"/>
                </a:ext>
              </a:extLst>
            </p:cNvPr>
            <p:cNvSpPr/>
            <p:nvPr/>
          </p:nvSpPr>
          <p:spPr>
            <a:xfrm>
              <a:off x="5208320" y="-5437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57178AC3-829C-470C-89F6-D9F6397F285C}"/>
                </a:ext>
              </a:extLst>
            </p:cNvPr>
            <p:cNvSpPr/>
            <p:nvPr/>
          </p:nvSpPr>
          <p:spPr>
            <a:xfrm>
              <a:off x="5305829" y="-564210"/>
              <a:ext cx="55518" cy="82978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51495D5-7C6E-435E-9E37-A62A66472BD2}"/>
              </a:ext>
            </a:extLst>
          </p:cNvPr>
          <p:cNvGrpSpPr/>
          <p:nvPr/>
        </p:nvGrpSpPr>
        <p:grpSpPr>
          <a:xfrm>
            <a:off x="2800637" y="2148492"/>
            <a:ext cx="1307294" cy="1166192"/>
            <a:chOff x="5409161" y="2917216"/>
            <a:chExt cx="1727009" cy="1540605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318E157-B700-4307-9288-F15264D62155}"/>
                </a:ext>
              </a:extLst>
            </p:cNvPr>
            <p:cNvSpPr/>
            <p:nvPr/>
          </p:nvSpPr>
          <p:spPr>
            <a:xfrm>
              <a:off x="5409161" y="2917216"/>
              <a:ext cx="1727009" cy="147007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8E6B4C-9883-4FA9-9A2D-BA35B5083E5A}"/>
                </a:ext>
              </a:extLst>
            </p:cNvPr>
            <p:cNvCxnSpPr>
              <a:stCxn id="206" idx="1"/>
            </p:cNvCxnSpPr>
            <p:nvPr/>
          </p:nvCxnSpPr>
          <p:spPr>
            <a:xfrm>
              <a:off x="5409161" y="2990720"/>
              <a:ext cx="8108" cy="146710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4CC5CA6-B26E-4C74-993D-0E80EBB95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2473" y="2990576"/>
              <a:ext cx="16216" cy="14483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4456B531-52AA-4800-8A3B-FE3075A9A5B5}"/>
              </a:ext>
            </a:extLst>
          </p:cNvPr>
          <p:cNvSpPr/>
          <p:nvPr/>
        </p:nvSpPr>
        <p:spPr>
          <a:xfrm>
            <a:off x="2901266" y="174569"/>
            <a:ext cx="1102919" cy="1102919"/>
          </a:xfrm>
          <a:prstGeom prst="ellipse">
            <a:avLst/>
          </a:prstGeom>
          <a:gradFill>
            <a:gsLst>
              <a:gs pos="0">
                <a:srgbClr val="D3C5BF"/>
              </a:gs>
              <a:gs pos="100000">
                <a:srgbClr val="FBE5D6"/>
              </a:gs>
            </a:gsLst>
            <a:lin ang="7800000" scaled="0"/>
          </a:gradFill>
          <a:ln w="762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1" name="Picture 2">
            <a:extLst>
              <a:ext uri="{FF2B5EF4-FFF2-40B4-BE49-F238E27FC236}">
                <a16:creationId xmlns:a16="http://schemas.microsoft.com/office/drawing/2014/main" id="{8D1297E0-A8E7-4B82-B29B-A851448D0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614" y="1200077"/>
            <a:ext cx="489467" cy="734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E4B7F2A-9193-46CE-B3DC-67671D70030D}"/>
              </a:ext>
            </a:extLst>
          </p:cNvPr>
          <p:cNvGrpSpPr/>
          <p:nvPr/>
        </p:nvGrpSpPr>
        <p:grpSpPr>
          <a:xfrm flipH="1">
            <a:off x="5007781" y="730541"/>
            <a:ext cx="1035692" cy="5454383"/>
            <a:chOff x="2769703" y="530090"/>
            <a:chExt cx="1364974" cy="7188521"/>
          </a:xfrm>
        </p:grpSpPr>
        <p:sp>
          <p:nvSpPr>
            <p:cNvPr id="236" name="Rectangle 2">
              <a:extLst>
                <a:ext uri="{FF2B5EF4-FFF2-40B4-BE49-F238E27FC236}">
                  <a16:creationId xmlns:a16="http://schemas.microsoft.com/office/drawing/2014/main" id="{E8031BC5-0009-4933-8F36-CE175A1AD6F7}"/>
                </a:ext>
              </a:extLst>
            </p:cNvPr>
            <p:cNvSpPr/>
            <p:nvPr/>
          </p:nvSpPr>
          <p:spPr>
            <a:xfrm>
              <a:off x="2769703" y="530090"/>
              <a:ext cx="1364974" cy="718852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364974"/>
                <a:gd name="connsiteY0" fmla="*/ 0 h 7704449"/>
                <a:gd name="connsiteX1" fmla="*/ 1338470 w 1364974"/>
                <a:gd name="connsiteY1" fmla="*/ 1060174 h 7704449"/>
                <a:gd name="connsiteX2" fmla="*/ 1364974 w 1364974"/>
                <a:gd name="connsiteY2" fmla="*/ 5042452 h 7704449"/>
                <a:gd name="connsiteX3" fmla="*/ 491675 w 1364974"/>
                <a:gd name="connsiteY3" fmla="*/ 7704449 h 7704449"/>
                <a:gd name="connsiteX4" fmla="*/ 0 w 1364974"/>
                <a:gd name="connsiteY4" fmla="*/ 0 h 7704449"/>
                <a:gd name="connsiteX0" fmla="*/ 0 w 1364974"/>
                <a:gd name="connsiteY0" fmla="*/ 0 h 7379105"/>
                <a:gd name="connsiteX1" fmla="*/ 1338470 w 1364974"/>
                <a:gd name="connsiteY1" fmla="*/ 1060174 h 7379105"/>
                <a:gd name="connsiteX2" fmla="*/ 1364974 w 1364974"/>
                <a:gd name="connsiteY2" fmla="*/ 5042452 h 7379105"/>
                <a:gd name="connsiteX3" fmla="*/ 659053 w 1364974"/>
                <a:gd name="connsiteY3" fmla="*/ 7379105 h 7379105"/>
                <a:gd name="connsiteX4" fmla="*/ 0 w 1364974"/>
                <a:gd name="connsiteY4" fmla="*/ 0 h 7379105"/>
                <a:gd name="connsiteX0" fmla="*/ 0 w 1364974"/>
                <a:gd name="connsiteY0" fmla="*/ 0 h 7430475"/>
                <a:gd name="connsiteX1" fmla="*/ 1338470 w 1364974"/>
                <a:gd name="connsiteY1" fmla="*/ 1060174 h 7430475"/>
                <a:gd name="connsiteX2" fmla="*/ 1364974 w 1364974"/>
                <a:gd name="connsiteY2" fmla="*/ 5042452 h 7430475"/>
                <a:gd name="connsiteX3" fmla="*/ 592102 w 1364974"/>
                <a:gd name="connsiteY3" fmla="*/ 7430475 h 7430475"/>
                <a:gd name="connsiteX4" fmla="*/ 0 w 1364974"/>
                <a:gd name="connsiteY4" fmla="*/ 0 h 7430475"/>
                <a:gd name="connsiteX0" fmla="*/ 0 w 1364974"/>
                <a:gd name="connsiteY0" fmla="*/ 0 h 7224995"/>
                <a:gd name="connsiteX1" fmla="*/ 1338470 w 1364974"/>
                <a:gd name="connsiteY1" fmla="*/ 1060174 h 7224995"/>
                <a:gd name="connsiteX2" fmla="*/ 1364974 w 1364974"/>
                <a:gd name="connsiteY2" fmla="*/ 5042452 h 7224995"/>
                <a:gd name="connsiteX3" fmla="*/ 441462 w 1364974"/>
                <a:gd name="connsiteY3" fmla="*/ 7224995 h 7224995"/>
                <a:gd name="connsiteX4" fmla="*/ 0 w 1364974"/>
                <a:gd name="connsiteY4" fmla="*/ 0 h 722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974" h="7224995">
                  <a:moveTo>
                    <a:pt x="0" y="0"/>
                  </a:moveTo>
                  <a:lnTo>
                    <a:pt x="1338470" y="1060174"/>
                  </a:lnTo>
                  <a:lnTo>
                    <a:pt x="1364974" y="5042452"/>
                  </a:lnTo>
                  <a:lnTo>
                    <a:pt x="441462" y="722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">
              <a:extLst>
                <a:ext uri="{FF2B5EF4-FFF2-40B4-BE49-F238E27FC236}">
                  <a16:creationId xmlns:a16="http://schemas.microsoft.com/office/drawing/2014/main" id="{847DD8F3-AA28-452C-BF9D-A1DE93929DFA}"/>
                </a:ext>
              </a:extLst>
            </p:cNvPr>
            <p:cNvSpPr/>
            <p:nvPr/>
          </p:nvSpPr>
          <p:spPr>
            <a:xfrm>
              <a:off x="3114262" y="1152939"/>
              <a:ext cx="914736" cy="5485641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364974 w 1430698"/>
                <a:gd name="connsiteY2" fmla="*/ 5042452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677048"/>
                <a:gd name="connsiteX1" fmla="*/ 1430698 w 1430698"/>
                <a:gd name="connsiteY1" fmla="*/ 882120 h 6677048"/>
                <a:gd name="connsiteX2" fmla="*/ 1401865 w 1430698"/>
                <a:gd name="connsiteY2" fmla="*/ 5333814 h 6677048"/>
                <a:gd name="connsiteX3" fmla="*/ 39755 w 1430698"/>
                <a:gd name="connsiteY3" fmla="*/ 6677048 h 6677048"/>
                <a:gd name="connsiteX4" fmla="*/ 0 w 1430698"/>
                <a:gd name="connsiteY4" fmla="*/ 0 h 6677048"/>
                <a:gd name="connsiteX0" fmla="*/ 0 w 1430698"/>
                <a:gd name="connsiteY0" fmla="*/ 0 h 6385686"/>
                <a:gd name="connsiteX1" fmla="*/ 1430698 w 1430698"/>
                <a:gd name="connsiteY1" fmla="*/ 882120 h 6385686"/>
                <a:gd name="connsiteX2" fmla="*/ 1401865 w 1430698"/>
                <a:gd name="connsiteY2" fmla="*/ 5333814 h 6385686"/>
                <a:gd name="connsiteX3" fmla="*/ 21310 w 1430698"/>
                <a:gd name="connsiteY3" fmla="*/ 6385686 h 6385686"/>
                <a:gd name="connsiteX4" fmla="*/ 0 w 1430698"/>
                <a:gd name="connsiteY4" fmla="*/ 0 h 6385686"/>
                <a:gd name="connsiteX0" fmla="*/ 0 w 1430698"/>
                <a:gd name="connsiteY0" fmla="*/ 0 h 7124820"/>
                <a:gd name="connsiteX1" fmla="*/ 1430698 w 1430698"/>
                <a:gd name="connsiteY1" fmla="*/ 882120 h 7124820"/>
                <a:gd name="connsiteX2" fmla="*/ 1401865 w 1430698"/>
                <a:gd name="connsiteY2" fmla="*/ 5333814 h 7124820"/>
                <a:gd name="connsiteX3" fmla="*/ 501294 w 1430698"/>
                <a:gd name="connsiteY3" fmla="*/ 7124820 h 7124820"/>
                <a:gd name="connsiteX4" fmla="*/ 0 w 1430698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  <a:gd name="connsiteX0" fmla="*/ 0 w 1543037"/>
                <a:gd name="connsiteY0" fmla="*/ 0 h 7124820"/>
                <a:gd name="connsiteX1" fmla="*/ 1430698 w 1543037"/>
                <a:gd name="connsiteY1" fmla="*/ 882120 h 7124820"/>
                <a:gd name="connsiteX2" fmla="*/ 1543037 w 1543037"/>
                <a:gd name="connsiteY2" fmla="*/ 5442510 h 7124820"/>
                <a:gd name="connsiteX3" fmla="*/ 501294 w 1543037"/>
                <a:gd name="connsiteY3" fmla="*/ 7124820 h 7124820"/>
                <a:gd name="connsiteX4" fmla="*/ 0 w 1543037"/>
                <a:gd name="connsiteY4" fmla="*/ 0 h 712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037" h="7124820">
                  <a:moveTo>
                    <a:pt x="0" y="0"/>
                  </a:moveTo>
                  <a:lnTo>
                    <a:pt x="1430698" y="882120"/>
                  </a:lnTo>
                  <a:lnTo>
                    <a:pt x="1543037" y="5442510"/>
                  </a:lnTo>
                  <a:cubicBezTo>
                    <a:pt x="1139321" y="6140962"/>
                    <a:pt x="820306" y="6752458"/>
                    <a:pt x="501294" y="7124820"/>
                  </a:cubicBezTo>
                  <a:cubicBezTo>
                    <a:pt x="494191" y="4996258"/>
                    <a:pt x="7103" y="2128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DC2400D7-EE33-43CA-B043-97BD6381DCA9}"/>
                </a:ext>
              </a:extLst>
            </p:cNvPr>
            <p:cNvSpPr/>
            <p:nvPr/>
          </p:nvSpPr>
          <p:spPr>
            <a:xfrm>
              <a:off x="3278692" y="4477713"/>
              <a:ext cx="198783" cy="29486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7D0D5CE-EECE-40F3-9057-88772D00F65F}"/>
                </a:ext>
              </a:extLst>
            </p:cNvPr>
            <p:cNvSpPr/>
            <p:nvPr/>
          </p:nvSpPr>
          <p:spPr>
            <a:xfrm>
              <a:off x="3330223" y="4823047"/>
              <a:ext cx="87044" cy="184698"/>
            </a:xfrm>
            <a:custGeom>
              <a:avLst/>
              <a:gdLst>
                <a:gd name="connsiteX0" fmla="*/ 61850 w 192568"/>
                <a:gd name="connsiteY0" fmla="*/ 197643 h 512688"/>
                <a:gd name="connsiteX1" fmla="*/ 28577 w 192568"/>
                <a:gd name="connsiteY1" fmla="*/ 230916 h 512688"/>
                <a:gd name="connsiteX2" fmla="*/ 28577 w 192568"/>
                <a:gd name="connsiteY2" fmla="*/ 316391 h 512688"/>
                <a:gd name="connsiteX3" fmla="*/ 65330 w 192568"/>
                <a:gd name="connsiteY3" fmla="*/ 353144 h 512688"/>
                <a:gd name="connsiteX4" fmla="*/ 65329 w 192568"/>
                <a:gd name="connsiteY4" fmla="*/ 353145 h 512688"/>
                <a:gd name="connsiteX5" fmla="*/ 102082 w 192568"/>
                <a:gd name="connsiteY5" fmla="*/ 316392 h 512688"/>
                <a:gd name="connsiteX6" fmla="*/ 102082 w 192568"/>
                <a:gd name="connsiteY6" fmla="*/ 230916 h 512688"/>
                <a:gd name="connsiteX7" fmla="*/ 68809 w 192568"/>
                <a:gd name="connsiteY7" fmla="*/ 197643 h 512688"/>
                <a:gd name="connsiteX8" fmla="*/ 87168 w 192568"/>
                <a:gd name="connsiteY8" fmla="*/ 0 h 512688"/>
                <a:gd name="connsiteX9" fmla="*/ 105400 w 192568"/>
                <a:gd name="connsiteY9" fmla="*/ 0 h 512688"/>
                <a:gd name="connsiteX10" fmla="*/ 192568 w 192568"/>
                <a:gd name="connsiteY10" fmla="*/ 87168 h 512688"/>
                <a:gd name="connsiteX11" fmla="*/ 192568 w 192568"/>
                <a:gd name="connsiteY11" fmla="*/ 416404 h 512688"/>
                <a:gd name="connsiteX12" fmla="*/ 96284 w 192568"/>
                <a:gd name="connsiteY12" fmla="*/ 512688 h 512688"/>
                <a:gd name="connsiteX13" fmla="*/ 0 w 192568"/>
                <a:gd name="connsiteY13" fmla="*/ 416404 h 512688"/>
                <a:gd name="connsiteX14" fmla="*/ 0 w 192568"/>
                <a:gd name="connsiteY14" fmla="*/ 87168 h 512688"/>
                <a:gd name="connsiteX15" fmla="*/ 87168 w 192568"/>
                <a:gd name="connsiteY15" fmla="*/ 0 h 51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568" h="512688">
                  <a:moveTo>
                    <a:pt x="61850" y="197643"/>
                  </a:moveTo>
                  <a:cubicBezTo>
                    <a:pt x="43474" y="197643"/>
                    <a:pt x="28577" y="212540"/>
                    <a:pt x="28577" y="230916"/>
                  </a:cubicBezTo>
                  <a:lnTo>
                    <a:pt x="28577" y="316391"/>
                  </a:lnTo>
                  <a:cubicBezTo>
                    <a:pt x="28577" y="336689"/>
                    <a:pt x="45032" y="353144"/>
                    <a:pt x="65330" y="353144"/>
                  </a:cubicBezTo>
                  <a:lnTo>
                    <a:pt x="65329" y="353145"/>
                  </a:lnTo>
                  <a:cubicBezTo>
                    <a:pt x="85627" y="353145"/>
                    <a:pt x="102082" y="336690"/>
                    <a:pt x="102082" y="316392"/>
                  </a:cubicBezTo>
                  <a:lnTo>
                    <a:pt x="102082" y="230916"/>
                  </a:lnTo>
                  <a:cubicBezTo>
                    <a:pt x="102082" y="212540"/>
                    <a:pt x="87185" y="197643"/>
                    <a:pt x="68809" y="197643"/>
                  </a:cubicBezTo>
                  <a:close/>
                  <a:moveTo>
                    <a:pt x="87168" y="0"/>
                  </a:moveTo>
                  <a:lnTo>
                    <a:pt x="105400" y="0"/>
                  </a:lnTo>
                  <a:cubicBezTo>
                    <a:pt x="153542" y="0"/>
                    <a:pt x="192568" y="39026"/>
                    <a:pt x="192568" y="87168"/>
                  </a:cubicBezTo>
                  <a:lnTo>
                    <a:pt x="192568" y="416404"/>
                  </a:lnTo>
                  <a:cubicBezTo>
                    <a:pt x="192568" y="469580"/>
                    <a:pt x="149460" y="512688"/>
                    <a:pt x="96284" y="512688"/>
                  </a:cubicBezTo>
                  <a:cubicBezTo>
                    <a:pt x="43108" y="512688"/>
                    <a:pt x="0" y="469580"/>
                    <a:pt x="0" y="416404"/>
                  </a:cubicBezTo>
                  <a:lnTo>
                    <a:pt x="0" y="87168"/>
                  </a:lnTo>
                  <a:cubicBezTo>
                    <a:pt x="0" y="39026"/>
                    <a:pt x="39026" y="0"/>
                    <a:pt x="87168" y="0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FA8B3FB-EE98-4F32-92F1-C6B42B43A38E}"/>
              </a:ext>
            </a:extLst>
          </p:cNvPr>
          <p:cNvGrpSpPr/>
          <p:nvPr/>
        </p:nvGrpSpPr>
        <p:grpSpPr>
          <a:xfrm>
            <a:off x="2157837" y="3654421"/>
            <a:ext cx="1077433" cy="1743676"/>
            <a:chOff x="4543576" y="3564734"/>
            <a:chExt cx="1077433" cy="174367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B0BB5C0-BDEE-4FD6-B5E7-DD490FAE9AA9}"/>
                </a:ext>
              </a:extLst>
            </p:cNvPr>
            <p:cNvGrpSpPr/>
            <p:nvPr/>
          </p:nvGrpSpPr>
          <p:grpSpPr>
            <a:xfrm>
              <a:off x="4543576" y="3564734"/>
              <a:ext cx="1077433" cy="1743676"/>
              <a:chOff x="4543576" y="3564734"/>
              <a:chExt cx="1077433" cy="1743676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19FEE96-571A-4ADB-99FE-261C759E4C52}"/>
                  </a:ext>
                </a:extLst>
              </p:cNvPr>
              <p:cNvSpPr/>
              <p:nvPr/>
            </p:nvSpPr>
            <p:spPr>
              <a:xfrm rot="21350851">
                <a:off x="5239122" y="4410203"/>
                <a:ext cx="225608" cy="320748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CE9A1BC8-4195-4C0A-AC4F-ECA26B7CC4E9}"/>
                  </a:ext>
                </a:extLst>
              </p:cNvPr>
              <p:cNvGrpSpPr/>
              <p:nvPr/>
            </p:nvGrpSpPr>
            <p:grpSpPr>
              <a:xfrm flipH="1">
                <a:off x="4543576" y="3564734"/>
                <a:ext cx="1077433" cy="1743676"/>
                <a:chOff x="4739003" y="4076954"/>
                <a:chExt cx="855196" cy="1384015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884EBFCF-5238-46D0-871B-7CAC69F9C3F0}"/>
                    </a:ext>
                  </a:extLst>
                </p:cNvPr>
                <p:cNvGrpSpPr/>
                <p:nvPr/>
              </p:nvGrpSpPr>
              <p:grpSpPr>
                <a:xfrm>
                  <a:off x="4739003" y="4076954"/>
                  <a:ext cx="855196" cy="1384015"/>
                  <a:chOff x="4174397" y="6556834"/>
                  <a:chExt cx="1674814" cy="2710452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D699AACD-2F52-4A92-9886-900FC317E6F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194423" y="6729216"/>
                    <a:ext cx="1624192" cy="2538070"/>
                    <a:chOff x="211807" y="8483998"/>
                    <a:chExt cx="2095389" cy="3274390"/>
                  </a:xfrm>
                </p:grpSpPr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524B7F9-5B13-4D47-814A-ADD50F3BD9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98492" y="10293751"/>
                      <a:ext cx="0" cy="1247010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49C46660-C53F-41EC-9A16-0C48812215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91319" y="9924197"/>
                      <a:ext cx="56079" cy="1793077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9F4EA56E-13E5-43A4-9E6D-094D2B7DD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7" y="8483998"/>
                      <a:ext cx="2095389" cy="2021800"/>
                    </a:xfrm>
                    <a:prstGeom prst="ellipse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8" name="Rectangle: Top Corners Rounded 137">
                      <a:extLst>
                        <a:ext uri="{FF2B5EF4-FFF2-40B4-BE49-F238E27FC236}">
                          <a16:creationId xmlns:a16="http://schemas.microsoft.com/office/drawing/2014/main" id="{7E8E04ED-FC48-4EC6-88BA-648FFD908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8356" y="11558078"/>
                      <a:ext cx="669495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" name="Rectangle: Top Corners Rounded 138">
                      <a:extLst>
                        <a:ext uri="{FF2B5EF4-FFF2-40B4-BE49-F238E27FC236}">
                          <a16:creationId xmlns:a16="http://schemas.microsoft.com/office/drawing/2014/main" id="{EA5C3E24-97E8-4F51-BD4A-24C76590A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365" y="11414467"/>
                      <a:ext cx="669495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EF6C1A6A-58D9-401A-86DA-94EFF64AA56E}"/>
                      </a:ext>
                    </a:extLst>
                  </p:cNvPr>
                  <p:cNvSpPr/>
                  <p:nvPr/>
                </p:nvSpPr>
                <p:spPr>
                  <a:xfrm>
                    <a:off x="4174397" y="6556834"/>
                    <a:ext cx="1585347" cy="491353"/>
                  </a:xfrm>
                  <a:custGeom>
                    <a:avLst/>
                    <a:gdLst>
                      <a:gd name="connsiteX0" fmla="*/ 1150401 w 2300802"/>
                      <a:gd name="connsiteY0" fmla="*/ 0 h 710731"/>
                      <a:gd name="connsiteX1" fmla="*/ 2265744 w 2300802"/>
                      <a:gd name="connsiteY1" fmla="*/ 640511 h 710731"/>
                      <a:gd name="connsiteX2" fmla="*/ 2300802 w 2300802"/>
                      <a:gd name="connsiteY2" fmla="*/ 710731 h 710731"/>
                      <a:gd name="connsiteX3" fmla="*/ 0 w 2300802"/>
                      <a:gd name="connsiteY3" fmla="*/ 710731 h 710731"/>
                      <a:gd name="connsiteX4" fmla="*/ 35058 w 2300802"/>
                      <a:gd name="connsiteY4" fmla="*/ 640511 h 710731"/>
                      <a:gd name="connsiteX5" fmla="*/ 1150401 w 2300802"/>
                      <a:gd name="connsiteY5" fmla="*/ 0 h 71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00802" h="710731">
                        <a:moveTo>
                          <a:pt x="1150401" y="0"/>
                        </a:moveTo>
                        <a:cubicBezTo>
                          <a:pt x="1632021" y="0"/>
                          <a:pt x="2050948" y="258994"/>
                          <a:pt x="2265744" y="640511"/>
                        </a:cubicBezTo>
                        <a:lnTo>
                          <a:pt x="2300802" y="710731"/>
                        </a:lnTo>
                        <a:lnTo>
                          <a:pt x="0" y="710731"/>
                        </a:lnTo>
                        <a:lnTo>
                          <a:pt x="35058" y="640511"/>
                        </a:lnTo>
                        <a:cubicBezTo>
                          <a:pt x="249854" y="258994"/>
                          <a:pt x="668781" y="0"/>
                          <a:pt x="1150401" y="0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4ABA63F7-C7C2-4092-BE9D-E43C917101AE}"/>
                      </a:ext>
                    </a:extLst>
                  </p:cNvPr>
                  <p:cNvGrpSpPr/>
                  <p:nvPr/>
                </p:nvGrpSpPr>
                <p:grpSpPr>
                  <a:xfrm>
                    <a:off x="4637717" y="6697094"/>
                    <a:ext cx="929439" cy="1295882"/>
                    <a:chOff x="4637717" y="6697094"/>
                    <a:chExt cx="929439" cy="1295882"/>
                  </a:xfrm>
                </p:grpSpPr>
                <p:sp>
                  <p:nvSpPr>
                    <p:cNvPr id="132" name="Freeform: Shape 131">
                      <a:extLst>
                        <a:ext uri="{FF2B5EF4-FFF2-40B4-BE49-F238E27FC236}">
                          <a16:creationId xmlns:a16="http://schemas.microsoft.com/office/drawing/2014/main" id="{9715EB15-8487-421C-90FE-4DB23F1CB2B3}"/>
                        </a:ext>
                      </a:extLst>
                    </p:cNvPr>
                    <p:cNvSpPr/>
                    <p:nvPr/>
                  </p:nvSpPr>
                  <p:spPr>
                    <a:xfrm rot="20615175" flipH="1">
                      <a:off x="4843313" y="6890009"/>
                      <a:ext cx="723843" cy="1102967"/>
                    </a:xfrm>
                    <a:custGeom>
                      <a:avLst/>
                      <a:gdLst>
                        <a:gd name="connsiteX0" fmla="*/ 983200 w 1326703"/>
                        <a:gd name="connsiteY0" fmla="*/ 0 h 1897340"/>
                        <a:gd name="connsiteX1" fmla="*/ 1275573 w 1326703"/>
                        <a:gd name="connsiteY1" fmla="*/ 42650 h 1897340"/>
                        <a:gd name="connsiteX2" fmla="*/ 1326703 w 1326703"/>
                        <a:gd name="connsiteY2" fmla="*/ 60707 h 1897340"/>
                        <a:gd name="connsiteX3" fmla="*/ 1299167 w 1326703"/>
                        <a:gd name="connsiteY3" fmla="*/ 62048 h 1897340"/>
                        <a:gd name="connsiteX4" fmla="*/ 416493 w 1326703"/>
                        <a:gd name="connsiteY4" fmla="*/ 1005820 h 1897340"/>
                        <a:gd name="connsiteX5" fmla="*/ 1016987 w 1326703"/>
                        <a:gd name="connsiteY5" fmla="*/ 1879939 h 1897340"/>
                        <a:gd name="connsiteX6" fmla="*/ 1056191 w 1326703"/>
                        <a:gd name="connsiteY6" fmla="*/ 1893784 h 1897340"/>
                        <a:gd name="connsiteX7" fmla="*/ 983200 w 1326703"/>
                        <a:gd name="connsiteY7" fmla="*/ 1897340 h 1897340"/>
                        <a:gd name="connsiteX8" fmla="*/ 0 w 1326703"/>
                        <a:gd name="connsiteY8" fmla="*/ 948670 h 1897340"/>
                        <a:gd name="connsiteX9" fmla="*/ 983200 w 1326703"/>
                        <a:gd name="connsiteY9" fmla="*/ 0 h 189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6703" h="1897340">
                          <a:moveTo>
                            <a:pt x="983200" y="0"/>
                          </a:moveTo>
                          <a:cubicBezTo>
                            <a:pt x="1085014" y="0"/>
                            <a:pt x="1183213" y="14932"/>
                            <a:pt x="1275573" y="42650"/>
                          </a:cubicBezTo>
                          <a:lnTo>
                            <a:pt x="1326703" y="60707"/>
                          </a:lnTo>
                          <a:lnTo>
                            <a:pt x="1299167" y="62048"/>
                          </a:lnTo>
                          <a:cubicBezTo>
                            <a:pt x="803382" y="110630"/>
                            <a:pt x="416493" y="514630"/>
                            <a:pt x="416493" y="1005820"/>
                          </a:cubicBezTo>
                          <a:cubicBezTo>
                            <a:pt x="416493" y="1398772"/>
                            <a:pt x="664102" y="1735923"/>
                            <a:pt x="1016987" y="1879939"/>
                          </a:cubicBezTo>
                          <a:lnTo>
                            <a:pt x="1056191" y="1893784"/>
                          </a:lnTo>
                          <a:lnTo>
                            <a:pt x="983200" y="1897340"/>
                          </a:lnTo>
                          <a:cubicBezTo>
                            <a:pt x="440194" y="1897340"/>
                            <a:pt x="0" y="1472606"/>
                            <a:pt x="0" y="948670"/>
                          </a:cubicBezTo>
                          <a:cubicBezTo>
                            <a:pt x="0" y="424734"/>
                            <a:pt x="440194" y="0"/>
                            <a:pt x="983200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Freeform: Shape 132">
                      <a:extLst>
                        <a:ext uri="{FF2B5EF4-FFF2-40B4-BE49-F238E27FC236}">
                          <a16:creationId xmlns:a16="http://schemas.microsoft.com/office/drawing/2014/main" id="{37F9F242-6D62-4722-8423-22B9243F1A3B}"/>
                        </a:ext>
                      </a:extLst>
                    </p:cNvPr>
                    <p:cNvSpPr/>
                    <p:nvPr/>
                  </p:nvSpPr>
                  <p:spPr>
                    <a:xfrm rot="20615175" flipH="1">
                      <a:off x="4739863" y="6808157"/>
                      <a:ext cx="620869" cy="1044270"/>
                    </a:xfrm>
                    <a:custGeom>
                      <a:avLst/>
                      <a:gdLst>
                        <a:gd name="connsiteX0" fmla="*/ 983200 w 1326703"/>
                        <a:gd name="connsiteY0" fmla="*/ 0 h 1897340"/>
                        <a:gd name="connsiteX1" fmla="*/ 1275573 w 1326703"/>
                        <a:gd name="connsiteY1" fmla="*/ 42650 h 1897340"/>
                        <a:gd name="connsiteX2" fmla="*/ 1326703 w 1326703"/>
                        <a:gd name="connsiteY2" fmla="*/ 60707 h 1897340"/>
                        <a:gd name="connsiteX3" fmla="*/ 1299167 w 1326703"/>
                        <a:gd name="connsiteY3" fmla="*/ 62048 h 1897340"/>
                        <a:gd name="connsiteX4" fmla="*/ 416493 w 1326703"/>
                        <a:gd name="connsiteY4" fmla="*/ 1005820 h 1897340"/>
                        <a:gd name="connsiteX5" fmla="*/ 1016987 w 1326703"/>
                        <a:gd name="connsiteY5" fmla="*/ 1879939 h 1897340"/>
                        <a:gd name="connsiteX6" fmla="*/ 1056191 w 1326703"/>
                        <a:gd name="connsiteY6" fmla="*/ 1893784 h 1897340"/>
                        <a:gd name="connsiteX7" fmla="*/ 983200 w 1326703"/>
                        <a:gd name="connsiteY7" fmla="*/ 1897340 h 1897340"/>
                        <a:gd name="connsiteX8" fmla="*/ 0 w 1326703"/>
                        <a:gd name="connsiteY8" fmla="*/ 948670 h 1897340"/>
                        <a:gd name="connsiteX9" fmla="*/ 983200 w 1326703"/>
                        <a:gd name="connsiteY9" fmla="*/ 0 h 189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6703" h="1897340">
                          <a:moveTo>
                            <a:pt x="983200" y="0"/>
                          </a:moveTo>
                          <a:cubicBezTo>
                            <a:pt x="1085014" y="0"/>
                            <a:pt x="1183213" y="14932"/>
                            <a:pt x="1275573" y="42650"/>
                          </a:cubicBezTo>
                          <a:lnTo>
                            <a:pt x="1326703" y="60707"/>
                          </a:lnTo>
                          <a:lnTo>
                            <a:pt x="1299167" y="62048"/>
                          </a:lnTo>
                          <a:cubicBezTo>
                            <a:pt x="803382" y="110630"/>
                            <a:pt x="416493" y="514630"/>
                            <a:pt x="416493" y="1005820"/>
                          </a:cubicBezTo>
                          <a:cubicBezTo>
                            <a:pt x="416493" y="1398772"/>
                            <a:pt x="664102" y="1735923"/>
                            <a:pt x="1016987" y="1879939"/>
                          </a:cubicBezTo>
                          <a:lnTo>
                            <a:pt x="1056191" y="1893784"/>
                          </a:lnTo>
                          <a:lnTo>
                            <a:pt x="983200" y="1897340"/>
                          </a:lnTo>
                          <a:cubicBezTo>
                            <a:pt x="440194" y="1897340"/>
                            <a:pt x="0" y="1472606"/>
                            <a:pt x="0" y="948670"/>
                          </a:cubicBezTo>
                          <a:cubicBezTo>
                            <a:pt x="0" y="424734"/>
                            <a:pt x="440194" y="0"/>
                            <a:pt x="983200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" name="Freeform: Shape 133">
                      <a:extLst>
                        <a:ext uri="{FF2B5EF4-FFF2-40B4-BE49-F238E27FC236}">
                          <a16:creationId xmlns:a16="http://schemas.microsoft.com/office/drawing/2014/main" id="{C8B45535-5D86-465A-8E9A-DE515643E950}"/>
                        </a:ext>
                      </a:extLst>
                    </p:cNvPr>
                    <p:cNvSpPr/>
                    <p:nvPr/>
                  </p:nvSpPr>
                  <p:spPr>
                    <a:xfrm rot="20615175" flipH="1">
                      <a:off x="4637717" y="6697094"/>
                      <a:ext cx="525407" cy="978301"/>
                    </a:xfrm>
                    <a:custGeom>
                      <a:avLst/>
                      <a:gdLst>
                        <a:gd name="connsiteX0" fmla="*/ 983200 w 1326703"/>
                        <a:gd name="connsiteY0" fmla="*/ 0 h 1897340"/>
                        <a:gd name="connsiteX1" fmla="*/ 1275573 w 1326703"/>
                        <a:gd name="connsiteY1" fmla="*/ 42650 h 1897340"/>
                        <a:gd name="connsiteX2" fmla="*/ 1326703 w 1326703"/>
                        <a:gd name="connsiteY2" fmla="*/ 60707 h 1897340"/>
                        <a:gd name="connsiteX3" fmla="*/ 1299167 w 1326703"/>
                        <a:gd name="connsiteY3" fmla="*/ 62048 h 1897340"/>
                        <a:gd name="connsiteX4" fmla="*/ 416493 w 1326703"/>
                        <a:gd name="connsiteY4" fmla="*/ 1005820 h 1897340"/>
                        <a:gd name="connsiteX5" fmla="*/ 1016987 w 1326703"/>
                        <a:gd name="connsiteY5" fmla="*/ 1879939 h 1897340"/>
                        <a:gd name="connsiteX6" fmla="*/ 1056191 w 1326703"/>
                        <a:gd name="connsiteY6" fmla="*/ 1893784 h 1897340"/>
                        <a:gd name="connsiteX7" fmla="*/ 983200 w 1326703"/>
                        <a:gd name="connsiteY7" fmla="*/ 1897340 h 1897340"/>
                        <a:gd name="connsiteX8" fmla="*/ 0 w 1326703"/>
                        <a:gd name="connsiteY8" fmla="*/ 948670 h 1897340"/>
                        <a:gd name="connsiteX9" fmla="*/ 983200 w 1326703"/>
                        <a:gd name="connsiteY9" fmla="*/ 0 h 189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6703" h="1897340">
                          <a:moveTo>
                            <a:pt x="983200" y="0"/>
                          </a:moveTo>
                          <a:cubicBezTo>
                            <a:pt x="1085014" y="0"/>
                            <a:pt x="1183213" y="14932"/>
                            <a:pt x="1275573" y="42650"/>
                          </a:cubicBezTo>
                          <a:lnTo>
                            <a:pt x="1326703" y="60707"/>
                          </a:lnTo>
                          <a:lnTo>
                            <a:pt x="1299167" y="62048"/>
                          </a:lnTo>
                          <a:cubicBezTo>
                            <a:pt x="803382" y="110630"/>
                            <a:pt x="416493" y="514630"/>
                            <a:pt x="416493" y="1005820"/>
                          </a:cubicBezTo>
                          <a:cubicBezTo>
                            <a:pt x="416493" y="1398772"/>
                            <a:pt x="664102" y="1735923"/>
                            <a:pt x="1016987" y="1879939"/>
                          </a:cubicBezTo>
                          <a:lnTo>
                            <a:pt x="1056191" y="1893784"/>
                          </a:lnTo>
                          <a:lnTo>
                            <a:pt x="983200" y="1897340"/>
                          </a:lnTo>
                          <a:cubicBezTo>
                            <a:pt x="440194" y="1897340"/>
                            <a:pt x="0" y="1472606"/>
                            <a:pt x="0" y="948670"/>
                          </a:cubicBezTo>
                          <a:cubicBezTo>
                            <a:pt x="0" y="424734"/>
                            <a:pt x="440194" y="0"/>
                            <a:pt x="983200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C38027A0-1843-49F2-B73B-1704EA9144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96444" y="7194906"/>
                    <a:ext cx="1585338" cy="520197"/>
                  </a:xfrm>
                  <a:custGeom>
                    <a:avLst/>
                    <a:gdLst>
                      <a:gd name="connsiteX0" fmla="*/ 1150401 w 2300802"/>
                      <a:gd name="connsiteY0" fmla="*/ 0 h 710731"/>
                      <a:gd name="connsiteX1" fmla="*/ 2265744 w 2300802"/>
                      <a:gd name="connsiteY1" fmla="*/ 640511 h 710731"/>
                      <a:gd name="connsiteX2" fmla="*/ 2300802 w 2300802"/>
                      <a:gd name="connsiteY2" fmla="*/ 710731 h 710731"/>
                      <a:gd name="connsiteX3" fmla="*/ 0 w 2300802"/>
                      <a:gd name="connsiteY3" fmla="*/ 710731 h 710731"/>
                      <a:gd name="connsiteX4" fmla="*/ 35058 w 2300802"/>
                      <a:gd name="connsiteY4" fmla="*/ 640511 h 710731"/>
                      <a:gd name="connsiteX5" fmla="*/ 1150401 w 2300802"/>
                      <a:gd name="connsiteY5" fmla="*/ 0 h 71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00802" h="710731">
                        <a:moveTo>
                          <a:pt x="1150401" y="0"/>
                        </a:moveTo>
                        <a:cubicBezTo>
                          <a:pt x="1632021" y="0"/>
                          <a:pt x="2050948" y="258994"/>
                          <a:pt x="2265744" y="640511"/>
                        </a:cubicBezTo>
                        <a:lnTo>
                          <a:pt x="2300802" y="710731"/>
                        </a:lnTo>
                        <a:lnTo>
                          <a:pt x="0" y="710731"/>
                        </a:lnTo>
                        <a:lnTo>
                          <a:pt x="35058" y="640511"/>
                        </a:lnTo>
                        <a:cubicBezTo>
                          <a:pt x="249854" y="258994"/>
                          <a:pt x="668781" y="0"/>
                          <a:pt x="1150401" y="0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FB7C0215-E1B4-4021-AF7E-8C9ADBA857E4}"/>
                    </a:ext>
                  </a:extLst>
                </p:cNvPr>
                <p:cNvSpPr/>
                <p:nvPr/>
              </p:nvSpPr>
              <p:spPr>
                <a:xfrm flipH="1">
                  <a:off x="4849133" y="4401385"/>
                  <a:ext cx="74159" cy="7366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ED6AE8C0-B5E0-4256-849E-772895DC2512}"/>
                    </a:ext>
                  </a:extLst>
                </p:cNvPr>
                <p:cNvSpPr/>
                <p:nvPr/>
              </p:nvSpPr>
              <p:spPr>
                <a:xfrm flipH="1">
                  <a:off x="4846187" y="4416790"/>
                  <a:ext cx="36534" cy="3628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1E2EBEE-EBBF-4CFD-8073-59218A8496BB}"/>
                </a:ext>
              </a:extLst>
            </p:cNvPr>
            <p:cNvSpPr/>
            <p:nvPr/>
          </p:nvSpPr>
          <p:spPr>
            <a:xfrm>
              <a:off x="4562578" y="3678964"/>
              <a:ext cx="977776" cy="98664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F57AA12-0659-439B-8639-7844DE902F70}"/>
              </a:ext>
            </a:extLst>
          </p:cNvPr>
          <p:cNvGrpSpPr/>
          <p:nvPr/>
        </p:nvGrpSpPr>
        <p:grpSpPr>
          <a:xfrm>
            <a:off x="3483400" y="2209137"/>
            <a:ext cx="1103603" cy="1735963"/>
            <a:chOff x="1074869" y="3573966"/>
            <a:chExt cx="1418628" cy="22314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3296D34-CD67-448E-8562-EF246ABA74A2}"/>
                </a:ext>
              </a:extLst>
            </p:cNvPr>
            <p:cNvGrpSpPr/>
            <p:nvPr/>
          </p:nvGrpSpPr>
          <p:grpSpPr>
            <a:xfrm>
              <a:off x="1074869" y="3573966"/>
              <a:ext cx="1418628" cy="2231494"/>
              <a:chOff x="1094497" y="2654773"/>
              <a:chExt cx="2211508" cy="347869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481B44C-8D49-4A55-9031-1AD98227557A}"/>
                  </a:ext>
                </a:extLst>
              </p:cNvPr>
              <p:cNvGrpSpPr/>
              <p:nvPr/>
            </p:nvGrpSpPr>
            <p:grpSpPr>
              <a:xfrm>
                <a:off x="1094497" y="2657176"/>
                <a:ext cx="2211508" cy="3476287"/>
                <a:chOff x="3698767" y="4774931"/>
                <a:chExt cx="2536875" cy="3987737"/>
              </a:xfrm>
            </p:grpSpPr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2951E783-3AF7-4899-B2C4-81E231D66FAC}"/>
                    </a:ext>
                  </a:extLst>
                </p:cNvPr>
                <p:cNvSpPr/>
                <p:nvPr/>
              </p:nvSpPr>
              <p:spPr>
                <a:xfrm rot="7342761">
                  <a:off x="3963525" y="6451277"/>
                  <a:ext cx="649908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BE48643-2C78-4C2A-8392-6BA39712F3C1}"/>
                    </a:ext>
                  </a:extLst>
                </p:cNvPr>
                <p:cNvCxnSpPr>
                  <a:cxnSpLocks/>
                  <a:endCxn id="147" idx="3"/>
                </p:cNvCxnSpPr>
                <p:nvPr/>
              </p:nvCxnSpPr>
              <p:spPr>
                <a:xfrm>
                  <a:off x="4651438" y="6951597"/>
                  <a:ext cx="9400" cy="149619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EB32EC44-148D-473F-BE23-219BF7EE4A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7627" y="7068168"/>
                  <a:ext cx="25498" cy="159118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8ABAD0C4-90D8-4FAA-ABD6-97097D2BDEA9}"/>
                    </a:ext>
                  </a:extLst>
                </p:cNvPr>
                <p:cNvSpPr/>
                <p:nvPr/>
              </p:nvSpPr>
              <p:spPr>
                <a:xfrm>
                  <a:off x="3698767" y="4774931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266099A-5FE6-4978-9C5F-CA82730F336F}"/>
                    </a:ext>
                  </a:extLst>
                </p:cNvPr>
                <p:cNvSpPr/>
                <p:nvPr/>
              </p:nvSpPr>
              <p:spPr>
                <a:xfrm>
                  <a:off x="4242308" y="5803090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Rectangle: Top Corners Rounded 145">
                  <a:extLst>
                    <a:ext uri="{FF2B5EF4-FFF2-40B4-BE49-F238E27FC236}">
                      <a16:creationId xmlns:a16="http://schemas.microsoft.com/office/drawing/2014/main" id="{D93E12F6-F05F-4A06-A6B9-0B08C04475C9}"/>
                    </a:ext>
                  </a:extLst>
                </p:cNvPr>
                <p:cNvSpPr/>
                <p:nvPr/>
              </p:nvSpPr>
              <p:spPr>
                <a:xfrm>
                  <a:off x="4706697" y="856235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Rectangle: Top Corners Rounded 146">
                  <a:extLst>
                    <a:ext uri="{FF2B5EF4-FFF2-40B4-BE49-F238E27FC236}">
                      <a16:creationId xmlns:a16="http://schemas.microsoft.com/office/drawing/2014/main" id="{2DFF626E-4D57-4DD6-9FE9-F175FFF156A4}"/>
                    </a:ext>
                  </a:extLst>
                </p:cNvPr>
                <p:cNvSpPr/>
                <p:nvPr/>
              </p:nvSpPr>
              <p:spPr>
                <a:xfrm>
                  <a:off x="4326089" y="8447797"/>
                  <a:ext cx="669495" cy="20031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AB714071-A0F1-471B-80C9-406A6D0FCB85}"/>
                    </a:ext>
                  </a:extLst>
                </p:cNvPr>
                <p:cNvSpPr/>
                <p:nvPr/>
              </p:nvSpPr>
              <p:spPr>
                <a:xfrm flipH="1">
                  <a:off x="5285899" y="6714814"/>
                  <a:ext cx="551372" cy="38306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  <a:gd name="connsiteX0" fmla="*/ 0 w 723830"/>
                    <a:gd name="connsiteY0" fmla="*/ 0 h 1002839"/>
                    <a:gd name="connsiteX1" fmla="*/ 633604 w 723830"/>
                    <a:gd name="connsiteY1" fmla="*/ 903446 h 1002839"/>
                    <a:gd name="connsiteX2" fmla="*/ 719329 w 723830"/>
                    <a:gd name="connsiteY2" fmla="*/ 979646 h 1002839"/>
                    <a:gd name="connsiteX3" fmla="*/ 719329 w 723830"/>
                    <a:gd name="connsiteY3" fmla="*/ 979646 h 1002839"/>
                    <a:gd name="connsiteX0" fmla="*/ 0 w 719414"/>
                    <a:gd name="connsiteY0" fmla="*/ 0 h 979646"/>
                    <a:gd name="connsiteX1" fmla="*/ 168042 w 719414"/>
                    <a:gd name="connsiteY1" fmla="*/ 596585 h 979646"/>
                    <a:gd name="connsiteX2" fmla="*/ 633604 w 719414"/>
                    <a:gd name="connsiteY2" fmla="*/ 903446 h 979646"/>
                    <a:gd name="connsiteX3" fmla="*/ 719329 w 719414"/>
                    <a:gd name="connsiteY3" fmla="*/ 979646 h 979646"/>
                    <a:gd name="connsiteX4" fmla="*/ 719329 w 719414"/>
                    <a:gd name="connsiteY4" fmla="*/ 979646 h 979646"/>
                    <a:gd name="connsiteX0" fmla="*/ 0 w 551372"/>
                    <a:gd name="connsiteY0" fmla="*/ 0 h 383061"/>
                    <a:gd name="connsiteX1" fmla="*/ 465562 w 551372"/>
                    <a:gd name="connsiteY1" fmla="*/ 306861 h 383061"/>
                    <a:gd name="connsiteX2" fmla="*/ 551287 w 551372"/>
                    <a:gd name="connsiteY2" fmla="*/ 383061 h 383061"/>
                    <a:gd name="connsiteX3" fmla="*/ 551287 w 551372"/>
                    <a:gd name="connsiteY3" fmla="*/ 383061 h 383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372" h="383061">
                      <a:moveTo>
                        <a:pt x="0" y="0"/>
                      </a:moveTo>
                      <a:cubicBezTo>
                        <a:pt x="105601" y="150574"/>
                        <a:pt x="373681" y="243018"/>
                        <a:pt x="465562" y="306861"/>
                      </a:cubicBezTo>
                      <a:cubicBezTo>
                        <a:pt x="557443" y="370705"/>
                        <a:pt x="551287" y="383061"/>
                        <a:pt x="551287" y="383061"/>
                      </a:cubicBezTo>
                      <a:lnTo>
                        <a:pt x="551287" y="383061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9FE5B304-79E2-40DE-A4B2-95EF7E139F2C}"/>
                    </a:ext>
                  </a:extLst>
                </p:cNvPr>
                <p:cNvSpPr/>
                <p:nvPr/>
              </p:nvSpPr>
              <p:spPr>
                <a:xfrm rot="420143" flipH="1">
                  <a:off x="4624421" y="6206429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F0F14DC2-DE4D-43E0-A9AF-A6C34562B0EC}"/>
                    </a:ext>
                  </a:extLst>
                </p:cNvPr>
                <p:cNvSpPr/>
                <p:nvPr/>
              </p:nvSpPr>
              <p:spPr>
                <a:xfrm>
                  <a:off x="5124900" y="5803089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F09A5F4E-A7E9-4358-895C-CCFD732FB822}"/>
                    </a:ext>
                  </a:extLst>
                </p:cNvPr>
                <p:cNvSpPr/>
                <p:nvPr/>
              </p:nvSpPr>
              <p:spPr>
                <a:xfrm>
                  <a:off x="4263622" y="5897631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BDE800D-2653-459D-8511-B9DC47AAAAB7}"/>
                    </a:ext>
                  </a:extLst>
                </p:cNvPr>
                <p:cNvSpPr/>
                <p:nvPr/>
              </p:nvSpPr>
              <p:spPr>
                <a:xfrm>
                  <a:off x="5150324" y="5900563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9A4F4A7-BB02-4A94-BB1D-2A137F30EE0D}"/>
                  </a:ext>
                </a:extLst>
              </p:cNvPr>
              <p:cNvGrpSpPr/>
              <p:nvPr/>
            </p:nvGrpSpPr>
            <p:grpSpPr>
              <a:xfrm flipH="1">
                <a:off x="1169959" y="2654773"/>
                <a:ext cx="1972366" cy="622593"/>
                <a:chOff x="900019" y="1897272"/>
                <a:chExt cx="1972366" cy="622593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5C2BE90-3D78-47C9-A4A8-1770F64F7938}"/>
                    </a:ext>
                  </a:extLst>
                </p:cNvPr>
                <p:cNvSpPr/>
                <p:nvPr/>
              </p:nvSpPr>
              <p:spPr>
                <a:xfrm flipH="1">
                  <a:off x="900019" y="2387310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2B0DCDF1-F16D-4E0B-AAED-859F8408F44B}"/>
                    </a:ext>
                  </a:extLst>
                </p:cNvPr>
                <p:cNvSpPr/>
                <p:nvPr/>
              </p:nvSpPr>
              <p:spPr>
                <a:xfrm flipH="1">
                  <a:off x="936488" y="1897272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B85D2EB4-44F8-425F-97BF-1D56EB9C9B26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3BB77325-32FB-47E2-ABB3-F54567164278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5D2C99EA-57E2-4E0B-B665-A139ECFC9ED1}"/>
                </a:ext>
              </a:extLst>
            </p:cNvPr>
            <p:cNvSpPr/>
            <p:nvPr/>
          </p:nvSpPr>
          <p:spPr>
            <a:xfrm>
              <a:off x="1260062" y="4116409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58F1C5EF-A07A-4DE2-94A7-38498172FA59}"/>
                </a:ext>
              </a:extLst>
            </p:cNvPr>
            <p:cNvSpPr/>
            <p:nvPr/>
          </p:nvSpPr>
          <p:spPr>
            <a:xfrm rot="21346638">
              <a:off x="1738856" y="4060877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6" name="emojimouth">
            <a:hlinkClick r:id="" action="ppaction://media"/>
            <a:extLst>
              <a:ext uri="{FF2B5EF4-FFF2-40B4-BE49-F238E27FC236}">
                <a16:creationId xmlns:a16="http://schemas.microsoft.com/office/drawing/2014/main" id="{58B60F80-E787-4711-A53B-20FA4EB8A89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10"/>
          <a:srcRect l="49010" t="20632" r="43027" b="69011"/>
          <a:stretch/>
        </p:blipFill>
        <p:spPr>
          <a:xfrm flipH="1">
            <a:off x="3929223" y="2981064"/>
            <a:ext cx="129894" cy="95027"/>
          </a:xfrm>
          <a:prstGeom prst="rect">
            <a:avLst/>
          </a:prstGeom>
        </p:spPr>
      </p:pic>
      <p:pic>
        <p:nvPicPr>
          <p:cNvPr id="162" name="AIVoiceGenerator_com_11-12-2024T14_50_11_ D">
            <a:hlinkClick r:id="" action="ppaction://media"/>
            <a:extLst>
              <a:ext uri="{FF2B5EF4-FFF2-40B4-BE49-F238E27FC236}">
                <a16:creationId xmlns:a16="http://schemas.microsoft.com/office/drawing/2014/main" id="{2DC3FB9D-D622-4A7B-9AB1-D8E375DEEB0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63" name="AIVoiceGenerator_com_11-12-2024T14_50_26_ D">
            <a:hlinkClick r:id="" action="ppaction://media"/>
            <a:extLst>
              <a:ext uri="{FF2B5EF4-FFF2-40B4-BE49-F238E27FC236}">
                <a16:creationId xmlns:a16="http://schemas.microsoft.com/office/drawing/2014/main" id="{893F9C24-19DD-4505-8D0E-C35410F4296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09929" y="3651195"/>
            <a:ext cx="609600" cy="609600"/>
          </a:xfrm>
          <a:prstGeom prst="rect">
            <a:avLst/>
          </a:prstGeom>
        </p:spPr>
      </p:pic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85AC5DD1-37C5-44B0-A59D-B8288C940C21}"/>
              </a:ext>
            </a:extLst>
          </p:cNvPr>
          <p:cNvSpPr/>
          <p:nvPr/>
        </p:nvSpPr>
        <p:spPr>
          <a:xfrm>
            <a:off x="3828878" y="1763792"/>
            <a:ext cx="206940" cy="347024"/>
          </a:xfrm>
          <a:custGeom>
            <a:avLst/>
            <a:gdLst>
              <a:gd name="connsiteX0" fmla="*/ 136572 w 273380"/>
              <a:gd name="connsiteY0" fmla="*/ 0 h 458439"/>
              <a:gd name="connsiteX1" fmla="*/ 245738 w 273380"/>
              <a:gd name="connsiteY1" fmla="*/ 109166 h 458439"/>
              <a:gd name="connsiteX2" fmla="*/ 213764 w 273380"/>
              <a:gd name="connsiteY2" fmla="*/ 186358 h 458439"/>
              <a:gd name="connsiteX3" fmla="*/ 194828 w 273380"/>
              <a:gd name="connsiteY3" fmla="*/ 199126 h 458439"/>
              <a:gd name="connsiteX4" fmla="*/ 233345 w 273380"/>
              <a:gd name="connsiteY4" fmla="*/ 225095 h 458439"/>
              <a:gd name="connsiteX5" fmla="*/ 273380 w 273380"/>
              <a:gd name="connsiteY5" fmla="*/ 321749 h 458439"/>
              <a:gd name="connsiteX6" fmla="*/ 136690 w 273380"/>
              <a:gd name="connsiteY6" fmla="*/ 458439 h 458439"/>
              <a:gd name="connsiteX7" fmla="*/ 0 w 273380"/>
              <a:gd name="connsiteY7" fmla="*/ 321749 h 458439"/>
              <a:gd name="connsiteX8" fmla="*/ 40036 w 273380"/>
              <a:gd name="connsiteY8" fmla="*/ 225095 h 458439"/>
              <a:gd name="connsiteX9" fmla="*/ 78435 w 273380"/>
              <a:gd name="connsiteY9" fmla="*/ 199205 h 458439"/>
              <a:gd name="connsiteX10" fmla="*/ 59380 w 273380"/>
              <a:gd name="connsiteY10" fmla="*/ 186358 h 458439"/>
              <a:gd name="connsiteX11" fmla="*/ 27406 w 273380"/>
              <a:gd name="connsiteY11" fmla="*/ 109166 h 458439"/>
              <a:gd name="connsiteX12" fmla="*/ 136572 w 273380"/>
              <a:gd name="connsiteY12" fmla="*/ 0 h 4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3380" h="458439">
                <a:moveTo>
                  <a:pt x="136572" y="0"/>
                </a:moveTo>
                <a:cubicBezTo>
                  <a:pt x="196863" y="0"/>
                  <a:pt x="245738" y="48875"/>
                  <a:pt x="245738" y="109166"/>
                </a:cubicBezTo>
                <a:cubicBezTo>
                  <a:pt x="245738" y="139312"/>
                  <a:pt x="233520" y="166603"/>
                  <a:pt x="213764" y="186358"/>
                </a:cubicBezTo>
                <a:lnTo>
                  <a:pt x="194828" y="199126"/>
                </a:lnTo>
                <a:lnTo>
                  <a:pt x="233345" y="225095"/>
                </a:lnTo>
                <a:cubicBezTo>
                  <a:pt x="258081" y="249831"/>
                  <a:pt x="273380" y="284003"/>
                  <a:pt x="273380" y="321749"/>
                </a:cubicBezTo>
                <a:cubicBezTo>
                  <a:pt x="273380" y="397241"/>
                  <a:pt x="212182" y="458439"/>
                  <a:pt x="136690" y="458439"/>
                </a:cubicBezTo>
                <a:cubicBezTo>
                  <a:pt x="61198" y="458439"/>
                  <a:pt x="0" y="397241"/>
                  <a:pt x="0" y="321749"/>
                </a:cubicBezTo>
                <a:cubicBezTo>
                  <a:pt x="0" y="284003"/>
                  <a:pt x="15299" y="249831"/>
                  <a:pt x="40036" y="225095"/>
                </a:cubicBezTo>
                <a:lnTo>
                  <a:pt x="78435" y="199205"/>
                </a:lnTo>
                <a:lnTo>
                  <a:pt x="59380" y="186358"/>
                </a:lnTo>
                <a:cubicBezTo>
                  <a:pt x="39625" y="166603"/>
                  <a:pt x="27406" y="139312"/>
                  <a:pt x="27406" y="109166"/>
                </a:cubicBezTo>
                <a:cubicBezTo>
                  <a:pt x="27406" y="48875"/>
                  <a:pt x="76281" y="0"/>
                  <a:pt x="136572" y="0"/>
                </a:cubicBezTo>
                <a:close/>
              </a:path>
            </a:pathLst>
          </a:custGeom>
          <a:solidFill>
            <a:srgbClr val="D3C5B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94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00" fill="hold"/>
                                        <p:tgtEl>
                                          <p:spTgt spid="1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4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104" fill="hold"/>
                                        <p:tgtEl>
                                          <p:spTgt spid="1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56"/>
                </p:tgtEl>
              </p:cMediaNode>
            </p:vide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2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5692D2-C0D6-41A6-A915-7A6CFBCA95FE}"/>
              </a:ext>
            </a:extLst>
          </p:cNvPr>
          <p:cNvGrpSpPr/>
          <p:nvPr/>
        </p:nvGrpSpPr>
        <p:grpSpPr>
          <a:xfrm>
            <a:off x="-6879408" y="-1288941"/>
            <a:ext cx="15808191" cy="17041347"/>
            <a:chOff x="-2678595" y="-984141"/>
            <a:chExt cx="12314586" cy="1327521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A6B1A7B-1B2F-4CA9-A8ED-AAE3D8F566AD}"/>
                </a:ext>
              </a:extLst>
            </p:cNvPr>
            <p:cNvGrpSpPr/>
            <p:nvPr/>
          </p:nvGrpSpPr>
          <p:grpSpPr>
            <a:xfrm>
              <a:off x="-749449" y="3396399"/>
              <a:ext cx="7618199" cy="8856999"/>
              <a:chOff x="3130849" y="4454082"/>
              <a:chExt cx="6057339" cy="2492588"/>
            </a:xfrm>
            <a:solidFill>
              <a:sysClr val="window" lastClr="FFFFFF"/>
            </a:solidFill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B4C5501-7348-47C8-AA32-E2BB9BD4D63C}"/>
                  </a:ext>
                </a:extLst>
              </p:cNvPr>
              <p:cNvSpPr/>
              <p:nvPr/>
            </p:nvSpPr>
            <p:spPr>
              <a:xfrm>
                <a:off x="4443285" y="4454082"/>
                <a:ext cx="3843387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EB8FEA9-5D19-407C-92DA-A6E57AE8FBA3}"/>
                  </a:ext>
                </a:extLst>
              </p:cNvPr>
              <p:cNvSpPr/>
              <p:nvPr/>
            </p:nvSpPr>
            <p:spPr>
              <a:xfrm>
                <a:off x="4138733" y="4968102"/>
                <a:ext cx="4253520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745D1DA-DD31-430C-B668-FD8FD34A0E8E}"/>
                  </a:ext>
                </a:extLst>
              </p:cNvPr>
              <p:cNvSpPr/>
              <p:nvPr/>
            </p:nvSpPr>
            <p:spPr>
              <a:xfrm>
                <a:off x="3925439" y="5421870"/>
                <a:ext cx="4897354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C260501-9A8F-45E6-A09D-833D9F942170}"/>
                  </a:ext>
                </a:extLst>
              </p:cNvPr>
              <p:cNvSpPr/>
              <p:nvPr/>
            </p:nvSpPr>
            <p:spPr>
              <a:xfrm>
                <a:off x="3496050" y="5935561"/>
                <a:ext cx="5523035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5793AFB-7A0A-4E19-98A6-F5C889EE4A7D}"/>
                  </a:ext>
                </a:extLst>
              </p:cNvPr>
              <p:cNvSpPr/>
              <p:nvPr/>
            </p:nvSpPr>
            <p:spPr>
              <a:xfrm>
                <a:off x="3130849" y="6432320"/>
                <a:ext cx="6057339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9" name="Rectangle 1">
              <a:extLst>
                <a:ext uri="{FF2B5EF4-FFF2-40B4-BE49-F238E27FC236}">
                  <a16:creationId xmlns:a16="http://schemas.microsoft.com/office/drawing/2014/main" id="{377F84E4-B1D0-477C-8043-BEFF052FF869}"/>
                </a:ext>
              </a:extLst>
            </p:cNvPr>
            <p:cNvSpPr/>
            <p:nvPr/>
          </p:nvSpPr>
          <p:spPr>
            <a:xfrm>
              <a:off x="2655871" y="20072"/>
              <a:ext cx="1831824" cy="3396564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EEE8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2">
              <a:extLst>
                <a:ext uri="{FF2B5EF4-FFF2-40B4-BE49-F238E27FC236}">
                  <a16:creationId xmlns:a16="http://schemas.microsoft.com/office/drawing/2014/main" id="{17D9F514-32AF-476C-ABCE-DCFB8A07D0A4}"/>
                </a:ext>
              </a:extLst>
            </p:cNvPr>
            <p:cNvSpPr/>
            <p:nvPr/>
          </p:nvSpPr>
          <p:spPr>
            <a:xfrm flipH="1">
              <a:off x="4293881" y="-984141"/>
              <a:ext cx="5342110" cy="13275215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489052 w 6556135"/>
                <a:gd name="connsiteY2" fmla="*/ 387218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11679424"/>
                <a:gd name="connsiteX1" fmla="*/ 6556135 w 6556135"/>
                <a:gd name="connsiteY1" fmla="*/ 822171 h 11679424"/>
                <a:gd name="connsiteX2" fmla="*/ 6489052 w 6556135"/>
                <a:gd name="connsiteY2" fmla="*/ 3872188 h 11679424"/>
                <a:gd name="connsiteX3" fmla="*/ 3364497 w 6556135"/>
                <a:gd name="connsiteY3" fmla="*/ 11661725 h 11679424"/>
                <a:gd name="connsiteX4" fmla="*/ 242759 w 6556135"/>
                <a:gd name="connsiteY4" fmla="*/ 6968191 h 11679424"/>
                <a:gd name="connsiteX5" fmla="*/ 357531 w 6556135"/>
                <a:gd name="connsiteY5" fmla="*/ 1216458 h 11679424"/>
                <a:gd name="connsiteX6" fmla="*/ 3381291 w 6556135"/>
                <a:gd name="connsiteY6" fmla="*/ 0 h 11679424"/>
                <a:gd name="connsiteX0" fmla="*/ 3381291 w 6556135"/>
                <a:gd name="connsiteY0" fmla="*/ 0 h 11679424"/>
                <a:gd name="connsiteX1" fmla="*/ 6556135 w 6556135"/>
                <a:gd name="connsiteY1" fmla="*/ 822171 h 11679424"/>
                <a:gd name="connsiteX2" fmla="*/ 6489052 w 6556135"/>
                <a:gd name="connsiteY2" fmla="*/ 3872188 h 11679424"/>
                <a:gd name="connsiteX3" fmla="*/ 3364497 w 6556135"/>
                <a:gd name="connsiteY3" fmla="*/ 11661725 h 11679424"/>
                <a:gd name="connsiteX4" fmla="*/ 242759 w 6556135"/>
                <a:gd name="connsiteY4" fmla="*/ 6968191 h 11679424"/>
                <a:gd name="connsiteX5" fmla="*/ 357531 w 6556135"/>
                <a:gd name="connsiteY5" fmla="*/ 1216458 h 11679424"/>
                <a:gd name="connsiteX6" fmla="*/ 3381291 w 6556135"/>
                <a:gd name="connsiteY6" fmla="*/ 0 h 116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11679424">
                  <a:moveTo>
                    <a:pt x="3381291" y="0"/>
                  </a:moveTo>
                  <a:lnTo>
                    <a:pt x="6556135" y="822171"/>
                  </a:lnTo>
                  <a:lnTo>
                    <a:pt x="6489052" y="3872188"/>
                  </a:lnTo>
                  <a:cubicBezTo>
                    <a:pt x="5773335" y="5145200"/>
                    <a:pt x="4188814" y="10803930"/>
                    <a:pt x="3364497" y="11661725"/>
                  </a:cubicBezTo>
                  <a:cubicBezTo>
                    <a:pt x="2865776" y="11976070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2">
              <a:extLst>
                <a:ext uri="{FF2B5EF4-FFF2-40B4-BE49-F238E27FC236}">
                  <a16:creationId xmlns:a16="http://schemas.microsoft.com/office/drawing/2014/main" id="{D2F584FA-9C4A-4D3B-B234-BD7D39074A81}"/>
                </a:ext>
              </a:extLst>
            </p:cNvPr>
            <p:cNvSpPr/>
            <p:nvPr/>
          </p:nvSpPr>
          <p:spPr>
            <a:xfrm>
              <a:off x="-2678595" y="-984141"/>
              <a:ext cx="5342110" cy="13275215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489052 w 6556135"/>
                <a:gd name="connsiteY2" fmla="*/ 387218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11679424"/>
                <a:gd name="connsiteX1" fmla="*/ 6556135 w 6556135"/>
                <a:gd name="connsiteY1" fmla="*/ 822171 h 11679424"/>
                <a:gd name="connsiteX2" fmla="*/ 6489052 w 6556135"/>
                <a:gd name="connsiteY2" fmla="*/ 3872188 h 11679424"/>
                <a:gd name="connsiteX3" fmla="*/ 3364497 w 6556135"/>
                <a:gd name="connsiteY3" fmla="*/ 11661725 h 11679424"/>
                <a:gd name="connsiteX4" fmla="*/ 242759 w 6556135"/>
                <a:gd name="connsiteY4" fmla="*/ 6968191 h 11679424"/>
                <a:gd name="connsiteX5" fmla="*/ 357531 w 6556135"/>
                <a:gd name="connsiteY5" fmla="*/ 1216458 h 11679424"/>
                <a:gd name="connsiteX6" fmla="*/ 3381291 w 6556135"/>
                <a:gd name="connsiteY6" fmla="*/ 0 h 116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11679424">
                  <a:moveTo>
                    <a:pt x="3381291" y="0"/>
                  </a:moveTo>
                  <a:lnTo>
                    <a:pt x="6556135" y="822171"/>
                  </a:lnTo>
                  <a:lnTo>
                    <a:pt x="6489052" y="3872188"/>
                  </a:lnTo>
                  <a:cubicBezTo>
                    <a:pt x="5664735" y="4729983"/>
                    <a:pt x="4188814" y="10803930"/>
                    <a:pt x="3364497" y="11661725"/>
                  </a:cubicBezTo>
                  <a:cubicBezTo>
                    <a:pt x="2865776" y="11976070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89F47CA-DAC1-4663-8D0D-6BC6B6C58CD0}"/>
                </a:ext>
              </a:extLst>
            </p:cNvPr>
            <p:cNvGrpSpPr/>
            <p:nvPr/>
          </p:nvGrpSpPr>
          <p:grpSpPr>
            <a:xfrm rot="503397">
              <a:off x="1523840" y="4057883"/>
              <a:ext cx="338068" cy="152894"/>
              <a:chOff x="5141109" y="-839439"/>
              <a:chExt cx="857604" cy="378707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FD92D824-B54B-40D1-A0E3-384CC26F1BA0}"/>
                  </a:ext>
                </a:extLst>
              </p:cNvPr>
              <p:cNvSpPr/>
              <p:nvPr/>
            </p:nvSpPr>
            <p:spPr>
              <a:xfrm>
                <a:off x="5642323" y="-839439"/>
                <a:ext cx="356390" cy="356390"/>
              </a:xfrm>
              <a:prstGeom prst="ellips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8CB9EDCC-752E-476F-A25E-A5EEE1F178FE}"/>
                  </a:ext>
                </a:extLst>
              </p:cNvPr>
              <p:cNvSpPr/>
              <p:nvPr/>
            </p:nvSpPr>
            <p:spPr>
              <a:xfrm rot="20871652">
                <a:off x="5141109" y="-596750"/>
                <a:ext cx="509996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7623BA57-0486-457F-AD21-7D66689FA9E0}"/>
                  </a:ext>
                </a:extLst>
              </p:cNvPr>
              <p:cNvSpPr/>
              <p:nvPr/>
            </p:nvSpPr>
            <p:spPr>
              <a:xfrm>
                <a:off x="5208320" y="-5437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2784C458-73F4-4F4F-8D55-8F77EFA3DA93}"/>
                  </a:ext>
                </a:extLst>
              </p:cNvPr>
              <p:cNvSpPr/>
              <p:nvPr/>
            </p:nvSpPr>
            <p:spPr>
              <a:xfrm>
                <a:off x="5305829" y="-5642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15702B1-E13E-4DD1-8D19-3D6EE0CDD289}"/>
                </a:ext>
              </a:extLst>
            </p:cNvPr>
            <p:cNvGrpSpPr/>
            <p:nvPr/>
          </p:nvGrpSpPr>
          <p:grpSpPr>
            <a:xfrm>
              <a:off x="967880" y="1000485"/>
              <a:ext cx="1035692" cy="5454383"/>
              <a:chOff x="2769703" y="530090"/>
              <a:chExt cx="1364974" cy="7188521"/>
            </a:xfrm>
          </p:grpSpPr>
          <p:sp>
            <p:nvSpPr>
              <p:cNvPr id="170" name="Rectangle 2">
                <a:extLst>
                  <a:ext uri="{FF2B5EF4-FFF2-40B4-BE49-F238E27FC236}">
                    <a16:creationId xmlns:a16="http://schemas.microsoft.com/office/drawing/2014/main" id="{E74B8B85-6C46-43DA-B462-1EBB81B70D43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718852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364974"/>
                  <a:gd name="connsiteY0" fmla="*/ 0 h 7704449"/>
                  <a:gd name="connsiteX1" fmla="*/ 1338470 w 1364974"/>
                  <a:gd name="connsiteY1" fmla="*/ 1060174 h 7704449"/>
                  <a:gd name="connsiteX2" fmla="*/ 1364974 w 1364974"/>
                  <a:gd name="connsiteY2" fmla="*/ 5042452 h 7704449"/>
                  <a:gd name="connsiteX3" fmla="*/ 491675 w 1364974"/>
                  <a:gd name="connsiteY3" fmla="*/ 7704449 h 7704449"/>
                  <a:gd name="connsiteX4" fmla="*/ 0 w 1364974"/>
                  <a:gd name="connsiteY4" fmla="*/ 0 h 7704449"/>
                  <a:gd name="connsiteX0" fmla="*/ 0 w 1364974"/>
                  <a:gd name="connsiteY0" fmla="*/ 0 h 7379105"/>
                  <a:gd name="connsiteX1" fmla="*/ 1338470 w 1364974"/>
                  <a:gd name="connsiteY1" fmla="*/ 1060174 h 7379105"/>
                  <a:gd name="connsiteX2" fmla="*/ 1364974 w 1364974"/>
                  <a:gd name="connsiteY2" fmla="*/ 5042452 h 7379105"/>
                  <a:gd name="connsiteX3" fmla="*/ 659053 w 1364974"/>
                  <a:gd name="connsiteY3" fmla="*/ 7379105 h 7379105"/>
                  <a:gd name="connsiteX4" fmla="*/ 0 w 1364974"/>
                  <a:gd name="connsiteY4" fmla="*/ 0 h 7379105"/>
                  <a:gd name="connsiteX0" fmla="*/ 0 w 1364974"/>
                  <a:gd name="connsiteY0" fmla="*/ 0 h 7430475"/>
                  <a:gd name="connsiteX1" fmla="*/ 1338470 w 1364974"/>
                  <a:gd name="connsiteY1" fmla="*/ 1060174 h 7430475"/>
                  <a:gd name="connsiteX2" fmla="*/ 1364974 w 1364974"/>
                  <a:gd name="connsiteY2" fmla="*/ 5042452 h 7430475"/>
                  <a:gd name="connsiteX3" fmla="*/ 592102 w 1364974"/>
                  <a:gd name="connsiteY3" fmla="*/ 7430475 h 7430475"/>
                  <a:gd name="connsiteX4" fmla="*/ 0 w 1364974"/>
                  <a:gd name="connsiteY4" fmla="*/ 0 h 7430475"/>
                  <a:gd name="connsiteX0" fmla="*/ 0 w 1364974"/>
                  <a:gd name="connsiteY0" fmla="*/ 0 h 7224995"/>
                  <a:gd name="connsiteX1" fmla="*/ 1338470 w 1364974"/>
                  <a:gd name="connsiteY1" fmla="*/ 1060174 h 7224995"/>
                  <a:gd name="connsiteX2" fmla="*/ 1364974 w 1364974"/>
                  <a:gd name="connsiteY2" fmla="*/ 5042452 h 7224995"/>
                  <a:gd name="connsiteX3" fmla="*/ 441462 w 1364974"/>
                  <a:gd name="connsiteY3" fmla="*/ 7224995 h 7224995"/>
                  <a:gd name="connsiteX4" fmla="*/ 0 w 1364974"/>
                  <a:gd name="connsiteY4" fmla="*/ 0 h 72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7224995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441462" y="7224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2">
                <a:extLst>
                  <a:ext uri="{FF2B5EF4-FFF2-40B4-BE49-F238E27FC236}">
                    <a16:creationId xmlns:a16="http://schemas.microsoft.com/office/drawing/2014/main" id="{C75EB1CD-2975-42D8-8D29-E4A6A110239D}"/>
                  </a:ext>
                </a:extLst>
              </p:cNvPr>
              <p:cNvSpPr/>
              <p:nvPr/>
            </p:nvSpPr>
            <p:spPr>
              <a:xfrm>
                <a:off x="3114262" y="1152939"/>
                <a:ext cx="914736" cy="548564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  <a:gd name="connsiteX0" fmla="*/ 0 w 1430698"/>
                  <a:gd name="connsiteY0" fmla="*/ 0 h 7124820"/>
                  <a:gd name="connsiteX1" fmla="*/ 1430698 w 1430698"/>
                  <a:gd name="connsiteY1" fmla="*/ 882120 h 7124820"/>
                  <a:gd name="connsiteX2" fmla="*/ 1401865 w 1430698"/>
                  <a:gd name="connsiteY2" fmla="*/ 5333814 h 7124820"/>
                  <a:gd name="connsiteX3" fmla="*/ 501294 w 1430698"/>
                  <a:gd name="connsiteY3" fmla="*/ 7124820 h 7124820"/>
                  <a:gd name="connsiteX4" fmla="*/ 0 w 1430698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037" h="7124820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543037" y="5442510"/>
                    </a:lnTo>
                    <a:cubicBezTo>
                      <a:pt x="1139321" y="6140962"/>
                      <a:pt x="820306" y="6752458"/>
                      <a:pt x="501294" y="7124820"/>
                    </a:cubicBezTo>
                    <a:cubicBezTo>
                      <a:pt x="494191" y="4996258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F04C0FA1-E467-4937-B004-98C0447F47A0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0A7B2D7-952B-4EEC-8802-005A9C90D3BE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8E1463C-973F-4CB3-A204-48E8F17BF48F}"/>
                </a:ext>
              </a:extLst>
            </p:cNvPr>
            <p:cNvGrpSpPr/>
            <p:nvPr/>
          </p:nvGrpSpPr>
          <p:grpSpPr>
            <a:xfrm rot="503397">
              <a:off x="1463086" y="4204213"/>
              <a:ext cx="338068" cy="152894"/>
              <a:chOff x="5141109" y="-839439"/>
              <a:chExt cx="857604" cy="378707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56B3491-7000-471E-AA68-D579110AFEC0}"/>
                  </a:ext>
                </a:extLst>
              </p:cNvPr>
              <p:cNvSpPr/>
              <p:nvPr/>
            </p:nvSpPr>
            <p:spPr>
              <a:xfrm>
                <a:off x="5642323" y="-839439"/>
                <a:ext cx="356390" cy="356390"/>
              </a:xfrm>
              <a:prstGeom prst="ellips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01BF10-0039-4E58-AA84-7D4BB91360FD}"/>
                  </a:ext>
                </a:extLst>
              </p:cNvPr>
              <p:cNvSpPr/>
              <p:nvPr/>
            </p:nvSpPr>
            <p:spPr>
              <a:xfrm rot="20871652">
                <a:off x="5141109" y="-596750"/>
                <a:ext cx="509996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8A75AF9F-B885-489F-8809-68527BA98A22}"/>
                  </a:ext>
                </a:extLst>
              </p:cNvPr>
              <p:cNvSpPr/>
              <p:nvPr/>
            </p:nvSpPr>
            <p:spPr>
              <a:xfrm>
                <a:off x="5208320" y="-5437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57178AC3-829C-470C-89F6-D9F6397F285C}"/>
                  </a:ext>
                </a:extLst>
              </p:cNvPr>
              <p:cNvSpPr/>
              <p:nvPr/>
            </p:nvSpPr>
            <p:spPr>
              <a:xfrm>
                <a:off x="5305829" y="-5642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D51495D5-7C6E-435E-9E37-A62A66472BD2}"/>
                </a:ext>
              </a:extLst>
            </p:cNvPr>
            <p:cNvGrpSpPr/>
            <p:nvPr/>
          </p:nvGrpSpPr>
          <p:grpSpPr>
            <a:xfrm>
              <a:off x="2800637" y="2148492"/>
              <a:ext cx="1307294" cy="1166192"/>
              <a:chOff x="5409161" y="2917216"/>
              <a:chExt cx="1727009" cy="1540605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2318E157-B700-4307-9288-F15264D62155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68E6B4C-9883-4FA9-9A2D-BA35B5083E5A}"/>
                  </a:ext>
                </a:extLst>
              </p:cNvPr>
              <p:cNvCxnSpPr>
                <a:stCxn id="206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4CC5CA6-B26E-4C74-993D-0E80EBB95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456B531-52AA-4800-8A3B-FE3075A9A5B5}"/>
                </a:ext>
              </a:extLst>
            </p:cNvPr>
            <p:cNvSpPr/>
            <p:nvPr/>
          </p:nvSpPr>
          <p:spPr>
            <a:xfrm>
              <a:off x="2901266" y="174569"/>
              <a:ext cx="1102919" cy="1102919"/>
            </a:xfrm>
            <a:prstGeom prst="ellipse">
              <a:avLst/>
            </a:prstGeom>
            <a:gradFill>
              <a:gsLst>
                <a:gs pos="0">
                  <a:srgbClr val="D3C5BF"/>
                </a:gs>
                <a:gs pos="100000">
                  <a:srgbClr val="FBE5D6"/>
                </a:gs>
              </a:gsLst>
              <a:lin ang="7800000" scaled="0"/>
            </a:gra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1" name="Picture 2">
              <a:extLst>
                <a:ext uri="{FF2B5EF4-FFF2-40B4-BE49-F238E27FC236}">
                  <a16:creationId xmlns:a16="http://schemas.microsoft.com/office/drawing/2014/main" id="{8D1297E0-A8E7-4B82-B29B-A851448D0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614" y="1200077"/>
              <a:ext cx="489467" cy="73419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5AC5DD1-37C5-44B0-A59D-B8288C940C21}"/>
                </a:ext>
              </a:extLst>
            </p:cNvPr>
            <p:cNvSpPr/>
            <p:nvPr/>
          </p:nvSpPr>
          <p:spPr>
            <a:xfrm>
              <a:off x="3828878" y="1763792"/>
              <a:ext cx="206940" cy="347024"/>
            </a:xfrm>
            <a:custGeom>
              <a:avLst/>
              <a:gdLst>
                <a:gd name="connsiteX0" fmla="*/ 136572 w 273380"/>
                <a:gd name="connsiteY0" fmla="*/ 0 h 458439"/>
                <a:gd name="connsiteX1" fmla="*/ 245738 w 273380"/>
                <a:gd name="connsiteY1" fmla="*/ 109166 h 458439"/>
                <a:gd name="connsiteX2" fmla="*/ 213764 w 273380"/>
                <a:gd name="connsiteY2" fmla="*/ 186358 h 458439"/>
                <a:gd name="connsiteX3" fmla="*/ 194828 w 273380"/>
                <a:gd name="connsiteY3" fmla="*/ 199126 h 458439"/>
                <a:gd name="connsiteX4" fmla="*/ 233345 w 273380"/>
                <a:gd name="connsiteY4" fmla="*/ 225095 h 458439"/>
                <a:gd name="connsiteX5" fmla="*/ 273380 w 273380"/>
                <a:gd name="connsiteY5" fmla="*/ 321749 h 458439"/>
                <a:gd name="connsiteX6" fmla="*/ 136690 w 273380"/>
                <a:gd name="connsiteY6" fmla="*/ 458439 h 458439"/>
                <a:gd name="connsiteX7" fmla="*/ 0 w 273380"/>
                <a:gd name="connsiteY7" fmla="*/ 321749 h 458439"/>
                <a:gd name="connsiteX8" fmla="*/ 40036 w 273380"/>
                <a:gd name="connsiteY8" fmla="*/ 225095 h 458439"/>
                <a:gd name="connsiteX9" fmla="*/ 78435 w 273380"/>
                <a:gd name="connsiteY9" fmla="*/ 199205 h 458439"/>
                <a:gd name="connsiteX10" fmla="*/ 59380 w 273380"/>
                <a:gd name="connsiteY10" fmla="*/ 186358 h 458439"/>
                <a:gd name="connsiteX11" fmla="*/ 27406 w 273380"/>
                <a:gd name="connsiteY11" fmla="*/ 109166 h 458439"/>
                <a:gd name="connsiteX12" fmla="*/ 136572 w 273380"/>
                <a:gd name="connsiteY12" fmla="*/ 0 h 45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80" h="458439">
                  <a:moveTo>
                    <a:pt x="136572" y="0"/>
                  </a:moveTo>
                  <a:cubicBezTo>
                    <a:pt x="196863" y="0"/>
                    <a:pt x="245738" y="48875"/>
                    <a:pt x="245738" y="109166"/>
                  </a:cubicBezTo>
                  <a:cubicBezTo>
                    <a:pt x="245738" y="139312"/>
                    <a:pt x="233520" y="166603"/>
                    <a:pt x="213764" y="186358"/>
                  </a:cubicBezTo>
                  <a:lnTo>
                    <a:pt x="194828" y="199126"/>
                  </a:lnTo>
                  <a:lnTo>
                    <a:pt x="233345" y="225095"/>
                  </a:lnTo>
                  <a:cubicBezTo>
                    <a:pt x="258081" y="249831"/>
                    <a:pt x="273380" y="284003"/>
                    <a:pt x="273380" y="321749"/>
                  </a:cubicBezTo>
                  <a:cubicBezTo>
                    <a:pt x="273380" y="397241"/>
                    <a:pt x="212182" y="458439"/>
                    <a:pt x="136690" y="458439"/>
                  </a:cubicBezTo>
                  <a:cubicBezTo>
                    <a:pt x="61198" y="458439"/>
                    <a:pt x="0" y="397241"/>
                    <a:pt x="0" y="321749"/>
                  </a:cubicBezTo>
                  <a:cubicBezTo>
                    <a:pt x="0" y="284003"/>
                    <a:pt x="15299" y="249831"/>
                    <a:pt x="40036" y="225095"/>
                  </a:cubicBezTo>
                  <a:lnTo>
                    <a:pt x="78435" y="199205"/>
                  </a:lnTo>
                  <a:lnTo>
                    <a:pt x="59380" y="186358"/>
                  </a:lnTo>
                  <a:cubicBezTo>
                    <a:pt x="39625" y="166603"/>
                    <a:pt x="27406" y="139312"/>
                    <a:pt x="27406" y="109166"/>
                  </a:cubicBezTo>
                  <a:cubicBezTo>
                    <a:pt x="27406" y="48875"/>
                    <a:pt x="76281" y="0"/>
                    <a:pt x="136572" y="0"/>
                  </a:cubicBezTo>
                  <a:close/>
                </a:path>
              </a:pathLst>
            </a:custGeom>
            <a:solidFill>
              <a:srgbClr val="D3C5B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E4B7F2A-9193-46CE-B3DC-67671D70030D}"/>
                </a:ext>
              </a:extLst>
            </p:cNvPr>
            <p:cNvGrpSpPr/>
            <p:nvPr/>
          </p:nvGrpSpPr>
          <p:grpSpPr>
            <a:xfrm flipH="1">
              <a:off x="5007781" y="730541"/>
              <a:ext cx="1035692" cy="5454383"/>
              <a:chOff x="2769703" y="530090"/>
              <a:chExt cx="1364974" cy="7188521"/>
            </a:xfrm>
          </p:grpSpPr>
          <p:sp>
            <p:nvSpPr>
              <p:cNvPr id="236" name="Rectangle 2">
                <a:extLst>
                  <a:ext uri="{FF2B5EF4-FFF2-40B4-BE49-F238E27FC236}">
                    <a16:creationId xmlns:a16="http://schemas.microsoft.com/office/drawing/2014/main" id="{E8031BC5-0009-4933-8F36-CE175A1AD6F7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718852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364974"/>
                  <a:gd name="connsiteY0" fmla="*/ 0 h 7704449"/>
                  <a:gd name="connsiteX1" fmla="*/ 1338470 w 1364974"/>
                  <a:gd name="connsiteY1" fmla="*/ 1060174 h 7704449"/>
                  <a:gd name="connsiteX2" fmla="*/ 1364974 w 1364974"/>
                  <a:gd name="connsiteY2" fmla="*/ 5042452 h 7704449"/>
                  <a:gd name="connsiteX3" fmla="*/ 491675 w 1364974"/>
                  <a:gd name="connsiteY3" fmla="*/ 7704449 h 7704449"/>
                  <a:gd name="connsiteX4" fmla="*/ 0 w 1364974"/>
                  <a:gd name="connsiteY4" fmla="*/ 0 h 7704449"/>
                  <a:gd name="connsiteX0" fmla="*/ 0 w 1364974"/>
                  <a:gd name="connsiteY0" fmla="*/ 0 h 7379105"/>
                  <a:gd name="connsiteX1" fmla="*/ 1338470 w 1364974"/>
                  <a:gd name="connsiteY1" fmla="*/ 1060174 h 7379105"/>
                  <a:gd name="connsiteX2" fmla="*/ 1364974 w 1364974"/>
                  <a:gd name="connsiteY2" fmla="*/ 5042452 h 7379105"/>
                  <a:gd name="connsiteX3" fmla="*/ 659053 w 1364974"/>
                  <a:gd name="connsiteY3" fmla="*/ 7379105 h 7379105"/>
                  <a:gd name="connsiteX4" fmla="*/ 0 w 1364974"/>
                  <a:gd name="connsiteY4" fmla="*/ 0 h 7379105"/>
                  <a:gd name="connsiteX0" fmla="*/ 0 w 1364974"/>
                  <a:gd name="connsiteY0" fmla="*/ 0 h 7430475"/>
                  <a:gd name="connsiteX1" fmla="*/ 1338470 w 1364974"/>
                  <a:gd name="connsiteY1" fmla="*/ 1060174 h 7430475"/>
                  <a:gd name="connsiteX2" fmla="*/ 1364974 w 1364974"/>
                  <a:gd name="connsiteY2" fmla="*/ 5042452 h 7430475"/>
                  <a:gd name="connsiteX3" fmla="*/ 592102 w 1364974"/>
                  <a:gd name="connsiteY3" fmla="*/ 7430475 h 7430475"/>
                  <a:gd name="connsiteX4" fmla="*/ 0 w 1364974"/>
                  <a:gd name="connsiteY4" fmla="*/ 0 h 7430475"/>
                  <a:gd name="connsiteX0" fmla="*/ 0 w 1364974"/>
                  <a:gd name="connsiteY0" fmla="*/ 0 h 7224995"/>
                  <a:gd name="connsiteX1" fmla="*/ 1338470 w 1364974"/>
                  <a:gd name="connsiteY1" fmla="*/ 1060174 h 7224995"/>
                  <a:gd name="connsiteX2" fmla="*/ 1364974 w 1364974"/>
                  <a:gd name="connsiteY2" fmla="*/ 5042452 h 7224995"/>
                  <a:gd name="connsiteX3" fmla="*/ 441462 w 1364974"/>
                  <a:gd name="connsiteY3" fmla="*/ 7224995 h 7224995"/>
                  <a:gd name="connsiteX4" fmla="*/ 0 w 1364974"/>
                  <a:gd name="connsiteY4" fmla="*/ 0 h 72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7224995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441462" y="7224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2">
                <a:extLst>
                  <a:ext uri="{FF2B5EF4-FFF2-40B4-BE49-F238E27FC236}">
                    <a16:creationId xmlns:a16="http://schemas.microsoft.com/office/drawing/2014/main" id="{847DD8F3-AA28-452C-BF9D-A1DE93929DFA}"/>
                  </a:ext>
                </a:extLst>
              </p:cNvPr>
              <p:cNvSpPr/>
              <p:nvPr/>
            </p:nvSpPr>
            <p:spPr>
              <a:xfrm>
                <a:off x="3114262" y="1152939"/>
                <a:ext cx="914736" cy="548564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  <a:gd name="connsiteX0" fmla="*/ 0 w 1430698"/>
                  <a:gd name="connsiteY0" fmla="*/ 0 h 7124820"/>
                  <a:gd name="connsiteX1" fmla="*/ 1430698 w 1430698"/>
                  <a:gd name="connsiteY1" fmla="*/ 882120 h 7124820"/>
                  <a:gd name="connsiteX2" fmla="*/ 1401865 w 1430698"/>
                  <a:gd name="connsiteY2" fmla="*/ 5333814 h 7124820"/>
                  <a:gd name="connsiteX3" fmla="*/ 501294 w 1430698"/>
                  <a:gd name="connsiteY3" fmla="*/ 7124820 h 7124820"/>
                  <a:gd name="connsiteX4" fmla="*/ 0 w 1430698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037" h="7124820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543037" y="5442510"/>
                    </a:lnTo>
                    <a:cubicBezTo>
                      <a:pt x="1139321" y="6140962"/>
                      <a:pt x="820306" y="6752458"/>
                      <a:pt x="501294" y="7124820"/>
                    </a:cubicBezTo>
                    <a:cubicBezTo>
                      <a:pt x="494191" y="4996258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C2400D7-EE33-43CA-B043-97BD6381DCA9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87D0D5CE-EECE-40F3-9057-88772D00F65F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7B7F7BD-408E-4042-B0EE-38F26B868C3E}"/>
              </a:ext>
            </a:extLst>
          </p:cNvPr>
          <p:cNvGrpSpPr/>
          <p:nvPr/>
        </p:nvGrpSpPr>
        <p:grpSpPr>
          <a:xfrm>
            <a:off x="640864" y="2418420"/>
            <a:ext cx="2116777" cy="3329685"/>
            <a:chOff x="1367737" y="2245196"/>
            <a:chExt cx="2116777" cy="3329685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5B3639F8-2D22-4C89-B290-E2CC355F3C0C}"/>
                </a:ext>
              </a:extLst>
            </p:cNvPr>
            <p:cNvGrpSpPr/>
            <p:nvPr/>
          </p:nvGrpSpPr>
          <p:grpSpPr>
            <a:xfrm>
              <a:off x="1367737" y="2245196"/>
              <a:ext cx="2116777" cy="3329685"/>
              <a:chOff x="1094497" y="2654773"/>
              <a:chExt cx="2211508" cy="347869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E3E50B48-9B4F-4309-BEB4-524B4B346918}"/>
                  </a:ext>
                </a:extLst>
              </p:cNvPr>
              <p:cNvGrpSpPr/>
              <p:nvPr/>
            </p:nvGrpSpPr>
            <p:grpSpPr>
              <a:xfrm>
                <a:off x="1094497" y="2657176"/>
                <a:ext cx="2211508" cy="3476287"/>
                <a:chOff x="3698767" y="4774931"/>
                <a:chExt cx="2536875" cy="3987737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82F5C3A9-ABFC-47B3-A8AA-4D0EA2FFC159}"/>
                    </a:ext>
                  </a:extLst>
                </p:cNvPr>
                <p:cNvSpPr/>
                <p:nvPr/>
              </p:nvSpPr>
              <p:spPr>
                <a:xfrm rot="1927399">
                  <a:off x="3958934" y="6377448"/>
                  <a:ext cx="649909" cy="923978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3CC927A0-4E1B-4973-9D94-8D9AC46D934C}"/>
                    </a:ext>
                  </a:extLst>
                </p:cNvPr>
                <p:cNvCxnSpPr>
                  <a:cxnSpLocks/>
                  <a:endCxn id="195" idx="3"/>
                </p:cNvCxnSpPr>
                <p:nvPr/>
              </p:nvCxnSpPr>
              <p:spPr>
                <a:xfrm>
                  <a:off x="4651438" y="6951597"/>
                  <a:ext cx="9400" cy="149619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4D94F92E-22DF-4EDB-8A5D-3458E2DAF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7627" y="7068168"/>
                  <a:ext cx="25498" cy="159118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5111D7DE-4598-45A5-83F2-59E117BEAF59}"/>
                    </a:ext>
                  </a:extLst>
                </p:cNvPr>
                <p:cNvSpPr/>
                <p:nvPr/>
              </p:nvSpPr>
              <p:spPr>
                <a:xfrm>
                  <a:off x="3698767" y="4774931"/>
                  <a:ext cx="2536875" cy="244777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4" name="Rectangle: Top Corners Rounded 193">
                  <a:extLst>
                    <a:ext uri="{FF2B5EF4-FFF2-40B4-BE49-F238E27FC236}">
                      <a16:creationId xmlns:a16="http://schemas.microsoft.com/office/drawing/2014/main" id="{62BD92EF-B646-4423-B1AA-E6454A2F4EAB}"/>
                    </a:ext>
                  </a:extLst>
                </p:cNvPr>
                <p:cNvSpPr/>
                <p:nvPr/>
              </p:nvSpPr>
              <p:spPr>
                <a:xfrm>
                  <a:off x="4706697" y="8562358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5" name="Rectangle: Top Corners Rounded 194">
                  <a:extLst>
                    <a:ext uri="{FF2B5EF4-FFF2-40B4-BE49-F238E27FC236}">
                      <a16:creationId xmlns:a16="http://schemas.microsoft.com/office/drawing/2014/main" id="{022967F3-9976-4D70-9B4B-79485D400A4A}"/>
                    </a:ext>
                  </a:extLst>
                </p:cNvPr>
                <p:cNvSpPr/>
                <p:nvPr/>
              </p:nvSpPr>
              <p:spPr>
                <a:xfrm>
                  <a:off x="4326089" y="8447797"/>
                  <a:ext cx="669495" cy="20031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BAD42C17-51B4-4A3E-85FF-DEF04EBF7074}"/>
                    </a:ext>
                  </a:extLst>
                </p:cNvPr>
                <p:cNvSpPr/>
                <p:nvPr/>
              </p:nvSpPr>
              <p:spPr>
                <a:xfrm rot="420143" flipH="1">
                  <a:off x="4692176" y="6088586"/>
                  <a:ext cx="184935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3F39100F-D399-414B-A182-2B285D196D10}"/>
                    </a:ext>
                  </a:extLst>
                </p:cNvPr>
                <p:cNvSpPr/>
                <p:nvPr/>
              </p:nvSpPr>
              <p:spPr>
                <a:xfrm>
                  <a:off x="5150324" y="5900563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EA19DD63-A2C8-4A5A-8EFB-E2F278A3EFE8}"/>
                  </a:ext>
                </a:extLst>
              </p:cNvPr>
              <p:cNvGrpSpPr/>
              <p:nvPr/>
            </p:nvGrpSpPr>
            <p:grpSpPr>
              <a:xfrm flipH="1">
                <a:off x="1169959" y="2654773"/>
                <a:ext cx="1972366" cy="622593"/>
                <a:chOff x="900019" y="1897272"/>
                <a:chExt cx="1972366" cy="622593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515FCE02-B0E9-4B13-84D9-C751E634E35F}"/>
                    </a:ext>
                  </a:extLst>
                </p:cNvPr>
                <p:cNvSpPr/>
                <p:nvPr/>
              </p:nvSpPr>
              <p:spPr>
                <a:xfrm flipH="1">
                  <a:off x="900019" y="2387310"/>
                  <a:ext cx="1972366" cy="132555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86AA0446-C9B9-4A4D-B9F1-414F3CDBAEDB}"/>
                    </a:ext>
                  </a:extLst>
                </p:cNvPr>
                <p:cNvSpPr/>
                <p:nvPr/>
              </p:nvSpPr>
              <p:spPr>
                <a:xfrm flipH="1">
                  <a:off x="936488" y="1897272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4C02A9A1-C55D-40EC-AB1E-3DC6F502380D}"/>
                    </a:ext>
                  </a:extLst>
                </p:cNvPr>
                <p:cNvSpPr/>
                <p:nvPr/>
              </p:nvSpPr>
              <p:spPr>
                <a:xfrm flipH="1">
                  <a:off x="1649940" y="2399298"/>
                  <a:ext cx="156041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00CCA0FA-B25D-4ED5-8A6D-6312FD0BF492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323C7D2-9583-4AD3-858B-6BF3DE451E44}"/>
                </a:ext>
              </a:extLst>
            </p:cNvPr>
            <p:cNvSpPr/>
            <p:nvPr/>
          </p:nvSpPr>
          <p:spPr>
            <a:xfrm rot="10630958" flipH="1">
              <a:off x="1820500" y="3240544"/>
              <a:ext cx="267035" cy="116097"/>
            </a:xfrm>
            <a:custGeom>
              <a:avLst/>
              <a:gdLst>
                <a:gd name="connsiteX0" fmla="*/ 77599 w 155198"/>
                <a:gd name="connsiteY0" fmla="*/ 0 h 45719"/>
                <a:gd name="connsiteX1" fmla="*/ 142208 w 155198"/>
                <a:gd name="connsiteY1" fmla="*/ 26582 h 45719"/>
                <a:gd name="connsiteX2" fmla="*/ 155198 w 155198"/>
                <a:gd name="connsiteY2" fmla="*/ 45719 h 45719"/>
                <a:gd name="connsiteX3" fmla="*/ 0 w 155198"/>
                <a:gd name="connsiteY3" fmla="*/ 45719 h 45719"/>
                <a:gd name="connsiteX4" fmla="*/ 12990 w 155198"/>
                <a:gd name="connsiteY4" fmla="*/ 26582 h 45719"/>
                <a:gd name="connsiteX5" fmla="*/ 77599 w 155198"/>
                <a:gd name="connsiteY5" fmla="*/ 0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198" h="45719">
                  <a:moveTo>
                    <a:pt x="77599" y="0"/>
                  </a:moveTo>
                  <a:cubicBezTo>
                    <a:pt x="102831" y="0"/>
                    <a:pt x="125673" y="10158"/>
                    <a:pt x="142208" y="26582"/>
                  </a:cubicBezTo>
                  <a:lnTo>
                    <a:pt x="155198" y="45719"/>
                  </a:lnTo>
                  <a:lnTo>
                    <a:pt x="0" y="45719"/>
                  </a:lnTo>
                  <a:lnTo>
                    <a:pt x="12990" y="26582"/>
                  </a:lnTo>
                  <a:cubicBezTo>
                    <a:pt x="29525" y="10158"/>
                    <a:pt x="52368" y="0"/>
                    <a:pt x="77599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194FA75-D9F8-40BF-86C7-60F6522DF7D6}"/>
              </a:ext>
            </a:extLst>
          </p:cNvPr>
          <p:cNvGrpSpPr/>
          <p:nvPr/>
        </p:nvGrpSpPr>
        <p:grpSpPr>
          <a:xfrm>
            <a:off x="1625840" y="4350251"/>
            <a:ext cx="721640" cy="899889"/>
            <a:chOff x="16034433" y="-703094"/>
            <a:chExt cx="1982147" cy="2471750"/>
          </a:xfrm>
          <a:scene3d>
            <a:camera prst="orthographicFront">
              <a:rot lat="0" lon="1499994" rev="0"/>
            </a:camera>
            <a:lightRig rig="threePt" dir="t"/>
          </a:scene3d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5FD480B-F01E-4686-ABC9-F459DBE441E7}"/>
                </a:ext>
              </a:extLst>
            </p:cNvPr>
            <p:cNvSpPr/>
            <p:nvPr/>
          </p:nvSpPr>
          <p:spPr>
            <a:xfrm>
              <a:off x="16249932" y="-703094"/>
              <a:ext cx="1690984" cy="1104760"/>
            </a:xfrm>
            <a:custGeom>
              <a:avLst/>
              <a:gdLst>
                <a:gd name="connsiteX0" fmla="*/ 845492 w 1690984"/>
                <a:gd name="connsiteY0" fmla="*/ 0 h 1104760"/>
                <a:gd name="connsiteX1" fmla="*/ 1690984 w 1690984"/>
                <a:gd name="connsiteY1" fmla="*/ 912148 h 1104760"/>
                <a:gd name="connsiteX2" fmla="*/ 1673807 w 1690984"/>
                <a:gd name="connsiteY2" fmla="*/ 1095978 h 1104760"/>
                <a:gd name="connsiteX3" fmla="*/ 1671714 w 1690984"/>
                <a:gd name="connsiteY3" fmla="*/ 1104760 h 1104760"/>
                <a:gd name="connsiteX4" fmla="*/ 1652972 w 1690984"/>
                <a:gd name="connsiteY4" fmla="*/ 1026126 h 1104760"/>
                <a:gd name="connsiteX5" fmla="*/ 845492 w 1690984"/>
                <a:gd name="connsiteY5" fmla="*/ 385223 h 1104760"/>
                <a:gd name="connsiteX6" fmla="*/ 38012 w 1690984"/>
                <a:gd name="connsiteY6" fmla="*/ 1026126 h 1104760"/>
                <a:gd name="connsiteX7" fmla="*/ 19270 w 1690984"/>
                <a:gd name="connsiteY7" fmla="*/ 1104760 h 1104760"/>
                <a:gd name="connsiteX8" fmla="*/ 17177 w 1690984"/>
                <a:gd name="connsiteY8" fmla="*/ 1095978 h 1104760"/>
                <a:gd name="connsiteX9" fmla="*/ 0 w 1690984"/>
                <a:gd name="connsiteY9" fmla="*/ 912148 h 1104760"/>
                <a:gd name="connsiteX10" fmla="*/ 845492 w 1690984"/>
                <a:gd name="connsiteY10" fmla="*/ 0 h 110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90984" h="1104760">
                  <a:moveTo>
                    <a:pt x="845492" y="0"/>
                  </a:moveTo>
                  <a:cubicBezTo>
                    <a:pt x="1312444" y="0"/>
                    <a:pt x="1690984" y="408383"/>
                    <a:pt x="1690984" y="912148"/>
                  </a:cubicBezTo>
                  <a:cubicBezTo>
                    <a:pt x="1690984" y="975119"/>
                    <a:pt x="1685069" y="1036599"/>
                    <a:pt x="1673807" y="1095978"/>
                  </a:cubicBezTo>
                  <a:lnTo>
                    <a:pt x="1671714" y="1104760"/>
                  </a:lnTo>
                  <a:lnTo>
                    <a:pt x="1652972" y="1026126"/>
                  </a:lnTo>
                  <a:cubicBezTo>
                    <a:pt x="1545923" y="654820"/>
                    <a:pt x="1224891" y="385223"/>
                    <a:pt x="845492" y="385223"/>
                  </a:cubicBezTo>
                  <a:cubicBezTo>
                    <a:pt x="466093" y="385223"/>
                    <a:pt x="145061" y="654820"/>
                    <a:pt x="38012" y="1026126"/>
                  </a:cubicBezTo>
                  <a:lnTo>
                    <a:pt x="19270" y="1104760"/>
                  </a:lnTo>
                  <a:lnTo>
                    <a:pt x="17177" y="1095978"/>
                  </a:lnTo>
                  <a:cubicBezTo>
                    <a:pt x="5915" y="1036599"/>
                    <a:pt x="0" y="975119"/>
                    <a:pt x="0" y="912148"/>
                  </a:cubicBezTo>
                  <a:cubicBezTo>
                    <a:pt x="0" y="408383"/>
                    <a:pt x="378540" y="0"/>
                    <a:pt x="845492" y="0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 extrusionH="88900"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: Rounded Corners 5">
              <a:extLst>
                <a:ext uri="{FF2B5EF4-FFF2-40B4-BE49-F238E27FC236}">
                  <a16:creationId xmlns:a16="http://schemas.microsoft.com/office/drawing/2014/main" id="{26BA452C-D7A0-4709-A60C-571F8218C604}"/>
                </a:ext>
              </a:extLst>
            </p:cNvPr>
            <p:cNvSpPr/>
            <p:nvPr/>
          </p:nvSpPr>
          <p:spPr>
            <a:xfrm>
              <a:off x="16034433" y="233253"/>
              <a:ext cx="1982147" cy="153540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 extrusionH="336550">
              <a:bevelT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561CE1D-E7E2-4006-A62E-4F1E9E658743}"/>
                </a:ext>
              </a:extLst>
            </p:cNvPr>
            <p:cNvGrpSpPr/>
            <p:nvPr/>
          </p:nvGrpSpPr>
          <p:grpSpPr>
            <a:xfrm>
              <a:off x="16722264" y="578633"/>
              <a:ext cx="606483" cy="674200"/>
              <a:chOff x="14931394" y="1860313"/>
              <a:chExt cx="1671680" cy="1858331"/>
            </a:xfrm>
            <a:solidFill>
              <a:srgbClr val="FFC000">
                <a:lumMod val="75000"/>
              </a:srgbClr>
            </a:solidFill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5D35E1C2-1F52-474D-B860-7BFFE1854D2F}"/>
                  </a:ext>
                </a:extLst>
              </p:cNvPr>
              <p:cNvGrpSpPr/>
              <p:nvPr/>
            </p:nvGrpSpPr>
            <p:grpSpPr>
              <a:xfrm>
                <a:off x="14931394" y="1865923"/>
                <a:ext cx="1499476" cy="1852721"/>
                <a:chOff x="14931394" y="1896571"/>
                <a:chExt cx="1499476" cy="1852721"/>
              </a:xfrm>
              <a:grpFill/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9147A048-BC15-4B68-9477-B1918C0D8D2D}"/>
                    </a:ext>
                  </a:extLst>
                </p:cNvPr>
                <p:cNvGrpSpPr/>
                <p:nvPr/>
              </p:nvGrpSpPr>
              <p:grpSpPr>
                <a:xfrm rot="19519667">
                  <a:off x="14931394" y="1896571"/>
                  <a:ext cx="1429851" cy="1852721"/>
                  <a:chOff x="15154740" y="1894653"/>
                  <a:chExt cx="1429851" cy="1852721"/>
                </a:xfrm>
                <a:grpFill/>
              </p:grpSpPr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CC13A161-57B4-43F5-B68D-D265FB141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080333">
                    <a:off x="15154740" y="2239832"/>
                    <a:ext cx="1429851" cy="1507542"/>
                  </a:xfrm>
                  <a:prstGeom prst="line">
                    <a:avLst/>
                  </a:prstGeom>
                  <a:grp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24" name="Isosceles Triangle 223">
                    <a:extLst>
                      <a:ext uri="{FF2B5EF4-FFF2-40B4-BE49-F238E27FC236}">
                        <a16:creationId xmlns:a16="http://schemas.microsoft.com/office/drawing/2014/main" id="{1ADF8DFD-47B6-48CF-894D-F6E8DAB0BC66}"/>
                      </a:ext>
                    </a:extLst>
                  </p:cNvPr>
                  <p:cNvSpPr/>
                  <p:nvPr/>
                </p:nvSpPr>
                <p:spPr>
                  <a:xfrm rot="21228941">
                    <a:off x="15637239" y="1894653"/>
                    <a:ext cx="190321" cy="487231"/>
                  </a:xfrm>
                  <a:prstGeom prst="triangle">
                    <a:avLst>
                      <a:gd name="adj" fmla="val 48081"/>
                    </a:avLst>
                  </a:pr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68840D64-228F-4D8F-BB62-7714B5AA77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54071" y="3396855"/>
                  <a:ext cx="276799" cy="304132"/>
                </a:xfrm>
                <a:prstGeom prst="line">
                  <a:avLst/>
                </a:prstGeom>
                <a:grpFill/>
                <a:ln w="76200" cap="rnd" cmpd="sng" algn="ctr">
                  <a:solidFill>
                    <a:sysClr val="windowText" lastClr="000000"/>
                  </a:solidFill>
                  <a:prstDash val="solid"/>
                  <a:round/>
                </a:ln>
                <a:effectLst/>
              </p:spPr>
            </p:cxn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AE0ED90B-8710-476C-8028-5CF0130F5038}"/>
                  </a:ext>
                </a:extLst>
              </p:cNvPr>
              <p:cNvGrpSpPr/>
              <p:nvPr/>
            </p:nvGrpSpPr>
            <p:grpSpPr>
              <a:xfrm flipH="1">
                <a:off x="15103598" y="1860313"/>
                <a:ext cx="1499476" cy="1852721"/>
                <a:chOff x="14931394" y="1896571"/>
                <a:chExt cx="1499476" cy="1852721"/>
              </a:xfrm>
              <a:grpFill/>
            </p:grpSpPr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21A9468A-D0D8-4B71-B4DF-526A7AF5A906}"/>
                    </a:ext>
                  </a:extLst>
                </p:cNvPr>
                <p:cNvGrpSpPr/>
                <p:nvPr/>
              </p:nvGrpSpPr>
              <p:grpSpPr>
                <a:xfrm rot="19519667">
                  <a:off x="14931394" y="1896571"/>
                  <a:ext cx="1429851" cy="1852721"/>
                  <a:chOff x="15154740" y="1894653"/>
                  <a:chExt cx="1429851" cy="1852721"/>
                </a:xfrm>
                <a:grpFill/>
              </p:grpSpPr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06AB6EA2-0F2E-4AA7-84D4-199B88695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080333">
                    <a:off x="15154740" y="2239832"/>
                    <a:ext cx="1429851" cy="1507542"/>
                  </a:xfrm>
                  <a:prstGeom prst="line">
                    <a:avLst/>
                  </a:prstGeom>
                  <a:grp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20" name="Isosceles Triangle 219">
                    <a:extLst>
                      <a:ext uri="{FF2B5EF4-FFF2-40B4-BE49-F238E27FC236}">
                        <a16:creationId xmlns:a16="http://schemas.microsoft.com/office/drawing/2014/main" id="{1BD14917-67F0-43F4-983D-D60ECE176701}"/>
                      </a:ext>
                    </a:extLst>
                  </p:cNvPr>
                  <p:cNvSpPr/>
                  <p:nvPr/>
                </p:nvSpPr>
                <p:spPr>
                  <a:xfrm rot="21228941">
                    <a:off x="15637239" y="1894653"/>
                    <a:ext cx="190321" cy="487231"/>
                  </a:xfrm>
                  <a:prstGeom prst="triangle">
                    <a:avLst>
                      <a:gd name="adj" fmla="val 48081"/>
                    </a:avLst>
                  </a:pr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EBB50A1A-4102-4F6E-B353-FC5C526A3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54071" y="3396855"/>
                  <a:ext cx="276799" cy="304132"/>
                </a:xfrm>
                <a:prstGeom prst="line">
                  <a:avLst/>
                </a:prstGeom>
                <a:grpFill/>
                <a:ln w="76200" cap="rnd" cmpd="sng" algn="ctr">
                  <a:solidFill>
                    <a:sysClr val="windowText" lastClr="000000"/>
                  </a:solidFill>
                  <a:prstDash val="solid"/>
                  <a:round/>
                </a:ln>
                <a:effectLst/>
              </p:spPr>
            </p:cxnSp>
          </p:grp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F1779A9-2B03-4CE7-97AE-DD71FD5DC315}"/>
                  </a:ext>
                </a:extLst>
              </p:cNvPr>
              <p:cNvSpPr/>
              <p:nvPr/>
            </p:nvSpPr>
            <p:spPr>
              <a:xfrm>
                <a:off x="15577240" y="2796942"/>
                <a:ext cx="345411" cy="327893"/>
              </a:xfrm>
              <a:prstGeom prst="ellipse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035DDBF8-16AB-4C54-BC31-574981D0C9DD}"/>
              </a:ext>
            </a:extLst>
          </p:cNvPr>
          <p:cNvSpPr/>
          <p:nvPr/>
        </p:nvSpPr>
        <p:spPr>
          <a:xfrm rot="19139791" flipH="1">
            <a:off x="1900707" y="4044087"/>
            <a:ext cx="460067" cy="319629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0 w 620241"/>
              <a:gd name="connsiteY0" fmla="*/ 0 h 485827"/>
              <a:gd name="connsiteX1" fmla="*/ 533400 w 620241"/>
              <a:gd name="connsiteY1" fmla="*/ 409575 h 485827"/>
              <a:gd name="connsiteX2" fmla="*/ 619125 w 620241"/>
              <a:gd name="connsiteY2" fmla="*/ 485775 h 485827"/>
              <a:gd name="connsiteX3" fmla="*/ 619125 w 620241"/>
              <a:gd name="connsiteY3" fmla="*/ 485775 h 485827"/>
              <a:gd name="connsiteX0" fmla="*/ 0 w 723830"/>
              <a:gd name="connsiteY0" fmla="*/ 0 h 1002839"/>
              <a:gd name="connsiteX1" fmla="*/ 633604 w 723830"/>
              <a:gd name="connsiteY1" fmla="*/ 903446 h 1002839"/>
              <a:gd name="connsiteX2" fmla="*/ 719329 w 723830"/>
              <a:gd name="connsiteY2" fmla="*/ 979646 h 1002839"/>
              <a:gd name="connsiteX3" fmla="*/ 719329 w 723830"/>
              <a:gd name="connsiteY3" fmla="*/ 979646 h 1002839"/>
              <a:gd name="connsiteX0" fmla="*/ 0 w 719414"/>
              <a:gd name="connsiteY0" fmla="*/ 0 h 979646"/>
              <a:gd name="connsiteX1" fmla="*/ 168042 w 719414"/>
              <a:gd name="connsiteY1" fmla="*/ 596585 h 979646"/>
              <a:gd name="connsiteX2" fmla="*/ 633604 w 719414"/>
              <a:gd name="connsiteY2" fmla="*/ 903446 h 979646"/>
              <a:gd name="connsiteX3" fmla="*/ 719329 w 719414"/>
              <a:gd name="connsiteY3" fmla="*/ 979646 h 979646"/>
              <a:gd name="connsiteX4" fmla="*/ 719329 w 719414"/>
              <a:gd name="connsiteY4" fmla="*/ 979646 h 979646"/>
              <a:gd name="connsiteX0" fmla="*/ 0 w 551372"/>
              <a:gd name="connsiteY0" fmla="*/ 0 h 383061"/>
              <a:gd name="connsiteX1" fmla="*/ 465562 w 551372"/>
              <a:gd name="connsiteY1" fmla="*/ 306861 h 383061"/>
              <a:gd name="connsiteX2" fmla="*/ 551287 w 551372"/>
              <a:gd name="connsiteY2" fmla="*/ 383061 h 383061"/>
              <a:gd name="connsiteX3" fmla="*/ 551287 w 551372"/>
              <a:gd name="connsiteY3" fmla="*/ 383061 h 38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372" h="383061">
                <a:moveTo>
                  <a:pt x="0" y="0"/>
                </a:moveTo>
                <a:cubicBezTo>
                  <a:pt x="105601" y="150574"/>
                  <a:pt x="373681" y="243018"/>
                  <a:pt x="465562" y="306861"/>
                </a:cubicBezTo>
                <a:cubicBezTo>
                  <a:pt x="557443" y="370705"/>
                  <a:pt x="551287" y="383061"/>
                  <a:pt x="551287" y="383061"/>
                </a:cubicBezTo>
                <a:lnTo>
                  <a:pt x="551287" y="383061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9BD9986-0986-4983-841E-E4EF30E4A8E1}"/>
              </a:ext>
            </a:extLst>
          </p:cNvPr>
          <p:cNvGrpSpPr/>
          <p:nvPr/>
        </p:nvGrpSpPr>
        <p:grpSpPr>
          <a:xfrm>
            <a:off x="675636" y="3137773"/>
            <a:ext cx="1575406" cy="482402"/>
            <a:chOff x="3190352" y="3130649"/>
            <a:chExt cx="641101" cy="196310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A7ED0EC-F06B-4783-A409-364551331B28}"/>
                </a:ext>
              </a:extLst>
            </p:cNvPr>
            <p:cNvSpPr/>
            <p:nvPr/>
          </p:nvSpPr>
          <p:spPr>
            <a:xfrm>
              <a:off x="3333841" y="3160407"/>
              <a:ext cx="113663" cy="11289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2DF6D135-918E-4D84-8C64-DB4A2B8BA702}"/>
                </a:ext>
              </a:extLst>
            </p:cNvPr>
            <p:cNvSpPr/>
            <p:nvPr/>
          </p:nvSpPr>
          <p:spPr>
            <a:xfrm>
              <a:off x="3717790" y="3160406"/>
              <a:ext cx="113663" cy="11289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64194AEF-FE94-44B3-88DD-A64B9705FFDF}"/>
                </a:ext>
              </a:extLst>
            </p:cNvPr>
            <p:cNvSpPr/>
            <p:nvPr/>
          </p:nvSpPr>
          <p:spPr>
            <a:xfrm>
              <a:off x="3365571" y="3198297"/>
              <a:ext cx="43505" cy="5675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2D21AB3-F341-4CD1-A24E-A63D2BF7C939}"/>
                </a:ext>
              </a:extLst>
            </p:cNvPr>
            <p:cNvSpPr/>
            <p:nvPr/>
          </p:nvSpPr>
          <p:spPr>
            <a:xfrm>
              <a:off x="3728850" y="3202810"/>
              <a:ext cx="43505" cy="5675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B19141A2-63BA-49AA-80C6-465F1AABAF1C}"/>
                </a:ext>
              </a:extLst>
            </p:cNvPr>
            <p:cNvSpPr/>
            <p:nvPr/>
          </p:nvSpPr>
          <p:spPr>
            <a:xfrm rot="21298113">
              <a:off x="3190352" y="3130649"/>
              <a:ext cx="270850" cy="5211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48F20910-9989-48A5-9A19-3C980352A0DC}"/>
                </a:ext>
              </a:extLst>
            </p:cNvPr>
            <p:cNvSpPr/>
            <p:nvPr/>
          </p:nvSpPr>
          <p:spPr>
            <a:xfrm rot="20452468">
              <a:off x="3605139" y="3131941"/>
              <a:ext cx="220507" cy="525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1EAC772D-CA5F-4B69-ACB5-2261F4AF74C0}"/>
                </a:ext>
              </a:extLst>
            </p:cNvPr>
            <p:cNvSpPr/>
            <p:nvPr/>
          </p:nvSpPr>
          <p:spPr>
            <a:xfrm rot="21146177">
              <a:off x="3610024" y="3273849"/>
              <a:ext cx="220507" cy="525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1C5B65BA-89B0-4715-93F3-5026A60FC9E3}"/>
                </a:ext>
              </a:extLst>
            </p:cNvPr>
            <p:cNvSpPr/>
            <p:nvPr/>
          </p:nvSpPr>
          <p:spPr>
            <a:xfrm rot="453823" flipH="1">
              <a:off x="3341825" y="3274459"/>
              <a:ext cx="220507" cy="525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46201BE6-C690-49E8-B1B5-E835FF31C73B}"/>
              </a:ext>
            </a:extLst>
          </p:cNvPr>
          <p:cNvSpPr/>
          <p:nvPr/>
        </p:nvSpPr>
        <p:spPr>
          <a:xfrm>
            <a:off x="1416769" y="3841028"/>
            <a:ext cx="87679" cy="99006"/>
          </a:xfrm>
          <a:custGeom>
            <a:avLst/>
            <a:gdLst>
              <a:gd name="connsiteX0" fmla="*/ 228744 w 228744"/>
              <a:gd name="connsiteY0" fmla="*/ 38221 h 263646"/>
              <a:gd name="connsiteX1" fmla="*/ 168419 w 228744"/>
              <a:gd name="connsiteY1" fmla="*/ 66796 h 263646"/>
              <a:gd name="connsiteX2" fmla="*/ 120794 w 228744"/>
              <a:gd name="connsiteY2" fmla="*/ 66796 h 263646"/>
              <a:gd name="connsiteX3" fmla="*/ 101744 w 228744"/>
              <a:gd name="connsiteY3" fmla="*/ 15996 h 263646"/>
              <a:gd name="connsiteX4" fmla="*/ 38244 w 228744"/>
              <a:gd name="connsiteY4" fmla="*/ 9646 h 263646"/>
              <a:gd name="connsiteX5" fmla="*/ 144 w 228744"/>
              <a:gd name="connsiteY5" fmla="*/ 139821 h 263646"/>
              <a:gd name="connsiteX6" fmla="*/ 28719 w 228744"/>
              <a:gd name="connsiteY6" fmla="*/ 247771 h 263646"/>
              <a:gd name="connsiteX7" fmla="*/ 111269 w 228744"/>
              <a:gd name="connsiteY7" fmla="*/ 187446 h 263646"/>
              <a:gd name="connsiteX8" fmla="*/ 139844 w 228744"/>
              <a:gd name="connsiteY8" fmla="*/ 222371 h 263646"/>
              <a:gd name="connsiteX9" fmla="*/ 209694 w 228744"/>
              <a:gd name="connsiteY9" fmla="*/ 263646 h 263646"/>
              <a:gd name="connsiteX10" fmla="*/ 209694 w 228744"/>
              <a:gd name="connsiteY10" fmla="*/ 263646 h 263646"/>
              <a:gd name="connsiteX0" fmla="*/ 228744 w 228744"/>
              <a:gd name="connsiteY0" fmla="*/ 38221 h 263646"/>
              <a:gd name="connsiteX1" fmla="*/ 168419 w 228744"/>
              <a:gd name="connsiteY1" fmla="*/ 66796 h 263646"/>
              <a:gd name="connsiteX2" fmla="*/ 125556 w 228744"/>
              <a:gd name="connsiteY2" fmla="*/ 66796 h 263646"/>
              <a:gd name="connsiteX3" fmla="*/ 101744 w 228744"/>
              <a:gd name="connsiteY3" fmla="*/ 15996 h 263646"/>
              <a:gd name="connsiteX4" fmla="*/ 38244 w 228744"/>
              <a:gd name="connsiteY4" fmla="*/ 9646 h 263646"/>
              <a:gd name="connsiteX5" fmla="*/ 144 w 228744"/>
              <a:gd name="connsiteY5" fmla="*/ 139821 h 263646"/>
              <a:gd name="connsiteX6" fmla="*/ 28719 w 228744"/>
              <a:gd name="connsiteY6" fmla="*/ 247771 h 263646"/>
              <a:gd name="connsiteX7" fmla="*/ 111269 w 228744"/>
              <a:gd name="connsiteY7" fmla="*/ 187446 h 263646"/>
              <a:gd name="connsiteX8" fmla="*/ 139844 w 228744"/>
              <a:gd name="connsiteY8" fmla="*/ 222371 h 263646"/>
              <a:gd name="connsiteX9" fmla="*/ 209694 w 228744"/>
              <a:gd name="connsiteY9" fmla="*/ 263646 h 263646"/>
              <a:gd name="connsiteX10" fmla="*/ 209694 w 228744"/>
              <a:gd name="connsiteY10" fmla="*/ 263646 h 263646"/>
              <a:gd name="connsiteX0" fmla="*/ 228744 w 228744"/>
              <a:gd name="connsiteY0" fmla="*/ 38132 h 263557"/>
              <a:gd name="connsiteX1" fmla="*/ 168419 w 228744"/>
              <a:gd name="connsiteY1" fmla="*/ 66707 h 263557"/>
              <a:gd name="connsiteX2" fmla="*/ 127937 w 228744"/>
              <a:gd name="connsiteY2" fmla="*/ 64326 h 263557"/>
              <a:gd name="connsiteX3" fmla="*/ 101744 w 228744"/>
              <a:gd name="connsiteY3" fmla="*/ 15907 h 263557"/>
              <a:gd name="connsiteX4" fmla="*/ 38244 w 228744"/>
              <a:gd name="connsiteY4" fmla="*/ 9557 h 263557"/>
              <a:gd name="connsiteX5" fmla="*/ 144 w 228744"/>
              <a:gd name="connsiteY5" fmla="*/ 139732 h 263557"/>
              <a:gd name="connsiteX6" fmla="*/ 28719 w 228744"/>
              <a:gd name="connsiteY6" fmla="*/ 247682 h 263557"/>
              <a:gd name="connsiteX7" fmla="*/ 111269 w 228744"/>
              <a:gd name="connsiteY7" fmla="*/ 187357 h 263557"/>
              <a:gd name="connsiteX8" fmla="*/ 139844 w 228744"/>
              <a:gd name="connsiteY8" fmla="*/ 222282 h 263557"/>
              <a:gd name="connsiteX9" fmla="*/ 209694 w 228744"/>
              <a:gd name="connsiteY9" fmla="*/ 263557 h 263557"/>
              <a:gd name="connsiteX10" fmla="*/ 209694 w 228744"/>
              <a:gd name="connsiteY10" fmla="*/ 263557 h 263557"/>
              <a:gd name="connsiteX0" fmla="*/ 228744 w 228744"/>
              <a:gd name="connsiteY0" fmla="*/ 38132 h 263557"/>
              <a:gd name="connsiteX1" fmla="*/ 189850 w 228744"/>
              <a:gd name="connsiteY1" fmla="*/ 71469 h 263557"/>
              <a:gd name="connsiteX2" fmla="*/ 127937 w 228744"/>
              <a:gd name="connsiteY2" fmla="*/ 64326 h 263557"/>
              <a:gd name="connsiteX3" fmla="*/ 101744 w 228744"/>
              <a:gd name="connsiteY3" fmla="*/ 15907 h 263557"/>
              <a:gd name="connsiteX4" fmla="*/ 38244 w 228744"/>
              <a:gd name="connsiteY4" fmla="*/ 9557 h 263557"/>
              <a:gd name="connsiteX5" fmla="*/ 144 w 228744"/>
              <a:gd name="connsiteY5" fmla="*/ 139732 h 263557"/>
              <a:gd name="connsiteX6" fmla="*/ 28719 w 228744"/>
              <a:gd name="connsiteY6" fmla="*/ 247682 h 263557"/>
              <a:gd name="connsiteX7" fmla="*/ 111269 w 228744"/>
              <a:gd name="connsiteY7" fmla="*/ 187357 h 263557"/>
              <a:gd name="connsiteX8" fmla="*/ 139844 w 228744"/>
              <a:gd name="connsiteY8" fmla="*/ 222282 h 263557"/>
              <a:gd name="connsiteX9" fmla="*/ 209694 w 228744"/>
              <a:gd name="connsiteY9" fmla="*/ 263557 h 263557"/>
              <a:gd name="connsiteX10" fmla="*/ 209694 w 228744"/>
              <a:gd name="connsiteY10" fmla="*/ 263557 h 263557"/>
              <a:gd name="connsiteX0" fmla="*/ 228744 w 228744"/>
              <a:gd name="connsiteY0" fmla="*/ 39909 h 265334"/>
              <a:gd name="connsiteX1" fmla="*/ 189850 w 228744"/>
              <a:gd name="connsiteY1" fmla="*/ 73246 h 265334"/>
              <a:gd name="connsiteX2" fmla="*/ 127937 w 228744"/>
              <a:gd name="connsiteY2" fmla="*/ 66103 h 265334"/>
              <a:gd name="connsiteX3" fmla="*/ 101744 w 228744"/>
              <a:gd name="connsiteY3" fmla="*/ 12922 h 265334"/>
              <a:gd name="connsiteX4" fmla="*/ 38244 w 228744"/>
              <a:gd name="connsiteY4" fmla="*/ 11334 h 265334"/>
              <a:gd name="connsiteX5" fmla="*/ 144 w 228744"/>
              <a:gd name="connsiteY5" fmla="*/ 141509 h 265334"/>
              <a:gd name="connsiteX6" fmla="*/ 28719 w 228744"/>
              <a:gd name="connsiteY6" fmla="*/ 249459 h 265334"/>
              <a:gd name="connsiteX7" fmla="*/ 111269 w 228744"/>
              <a:gd name="connsiteY7" fmla="*/ 189134 h 265334"/>
              <a:gd name="connsiteX8" fmla="*/ 139844 w 228744"/>
              <a:gd name="connsiteY8" fmla="*/ 224059 h 265334"/>
              <a:gd name="connsiteX9" fmla="*/ 209694 w 228744"/>
              <a:gd name="connsiteY9" fmla="*/ 265334 h 265334"/>
              <a:gd name="connsiteX10" fmla="*/ 209694 w 228744"/>
              <a:gd name="connsiteY10" fmla="*/ 265334 h 265334"/>
              <a:gd name="connsiteX0" fmla="*/ 228600 w 228600"/>
              <a:gd name="connsiteY0" fmla="*/ 39909 h 265334"/>
              <a:gd name="connsiteX1" fmla="*/ 189706 w 228600"/>
              <a:gd name="connsiteY1" fmla="*/ 73246 h 265334"/>
              <a:gd name="connsiteX2" fmla="*/ 127793 w 228600"/>
              <a:gd name="connsiteY2" fmla="*/ 66103 h 265334"/>
              <a:gd name="connsiteX3" fmla="*/ 101600 w 228600"/>
              <a:gd name="connsiteY3" fmla="*/ 12922 h 265334"/>
              <a:gd name="connsiteX4" fmla="*/ 28575 w 228600"/>
              <a:gd name="connsiteY4" fmla="*/ 11334 h 265334"/>
              <a:gd name="connsiteX5" fmla="*/ 0 w 228600"/>
              <a:gd name="connsiteY5" fmla="*/ 141509 h 265334"/>
              <a:gd name="connsiteX6" fmla="*/ 28575 w 228600"/>
              <a:gd name="connsiteY6" fmla="*/ 249459 h 265334"/>
              <a:gd name="connsiteX7" fmla="*/ 111125 w 228600"/>
              <a:gd name="connsiteY7" fmla="*/ 189134 h 265334"/>
              <a:gd name="connsiteX8" fmla="*/ 139700 w 228600"/>
              <a:gd name="connsiteY8" fmla="*/ 224059 h 265334"/>
              <a:gd name="connsiteX9" fmla="*/ 209550 w 228600"/>
              <a:gd name="connsiteY9" fmla="*/ 265334 h 265334"/>
              <a:gd name="connsiteX10" fmla="*/ 209550 w 228600"/>
              <a:gd name="connsiteY10" fmla="*/ 265334 h 265334"/>
              <a:gd name="connsiteX0" fmla="*/ 229254 w 229254"/>
              <a:gd name="connsiteY0" fmla="*/ 38261 h 263686"/>
              <a:gd name="connsiteX1" fmla="*/ 190360 w 229254"/>
              <a:gd name="connsiteY1" fmla="*/ 71598 h 263686"/>
              <a:gd name="connsiteX2" fmla="*/ 128447 w 229254"/>
              <a:gd name="connsiteY2" fmla="*/ 64455 h 263686"/>
              <a:gd name="connsiteX3" fmla="*/ 102254 w 229254"/>
              <a:gd name="connsiteY3" fmla="*/ 11274 h 263686"/>
              <a:gd name="connsiteX4" fmla="*/ 17322 w 229254"/>
              <a:gd name="connsiteY4" fmla="*/ 12067 h 263686"/>
              <a:gd name="connsiteX5" fmla="*/ 654 w 229254"/>
              <a:gd name="connsiteY5" fmla="*/ 139861 h 263686"/>
              <a:gd name="connsiteX6" fmla="*/ 29229 w 229254"/>
              <a:gd name="connsiteY6" fmla="*/ 247811 h 263686"/>
              <a:gd name="connsiteX7" fmla="*/ 111779 w 229254"/>
              <a:gd name="connsiteY7" fmla="*/ 187486 h 263686"/>
              <a:gd name="connsiteX8" fmla="*/ 140354 w 229254"/>
              <a:gd name="connsiteY8" fmla="*/ 222411 h 263686"/>
              <a:gd name="connsiteX9" fmla="*/ 210204 w 229254"/>
              <a:gd name="connsiteY9" fmla="*/ 263686 h 263686"/>
              <a:gd name="connsiteX10" fmla="*/ 210204 w 229254"/>
              <a:gd name="connsiteY10" fmla="*/ 263686 h 263686"/>
              <a:gd name="connsiteX0" fmla="*/ 228752 w 228752"/>
              <a:gd name="connsiteY0" fmla="*/ 38261 h 263686"/>
              <a:gd name="connsiteX1" fmla="*/ 189858 w 228752"/>
              <a:gd name="connsiteY1" fmla="*/ 71598 h 263686"/>
              <a:gd name="connsiteX2" fmla="*/ 127945 w 228752"/>
              <a:gd name="connsiteY2" fmla="*/ 64455 h 263686"/>
              <a:gd name="connsiteX3" fmla="*/ 101752 w 228752"/>
              <a:gd name="connsiteY3" fmla="*/ 11274 h 263686"/>
              <a:gd name="connsiteX4" fmla="*/ 21583 w 228752"/>
              <a:gd name="connsiteY4" fmla="*/ 12067 h 263686"/>
              <a:gd name="connsiteX5" fmla="*/ 152 w 228752"/>
              <a:gd name="connsiteY5" fmla="*/ 139861 h 263686"/>
              <a:gd name="connsiteX6" fmla="*/ 28727 w 228752"/>
              <a:gd name="connsiteY6" fmla="*/ 247811 h 263686"/>
              <a:gd name="connsiteX7" fmla="*/ 111277 w 228752"/>
              <a:gd name="connsiteY7" fmla="*/ 187486 h 263686"/>
              <a:gd name="connsiteX8" fmla="*/ 139852 w 228752"/>
              <a:gd name="connsiteY8" fmla="*/ 222411 h 263686"/>
              <a:gd name="connsiteX9" fmla="*/ 209702 w 228752"/>
              <a:gd name="connsiteY9" fmla="*/ 263686 h 263686"/>
              <a:gd name="connsiteX10" fmla="*/ 209702 w 228752"/>
              <a:gd name="connsiteY10" fmla="*/ 263686 h 263686"/>
              <a:gd name="connsiteX0" fmla="*/ 228752 w 228752"/>
              <a:gd name="connsiteY0" fmla="*/ 38261 h 263686"/>
              <a:gd name="connsiteX1" fmla="*/ 189858 w 228752"/>
              <a:gd name="connsiteY1" fmla="*/ 71598 h 263686"/>
              <a:gd name="connsiteX2" fmla="*/ 127945 w 228752"/>
              <a:gd name="connsiteY2" fmla="*/ 64455 h 263686"/>
              <a:gd name="connsiteX3" fmla="*/ 101752 w 228752"/>
              <a:gd name="connsiteY3" fmla="*/ 11274 h 263686"/>
              <a:gd name="connsiteX4" fmla="*/ 21583 w 228752"/>
              <a:gd name="connsiteY4" fmla="*/ 12067 h 263686"/>
              <a:gd name="connsiteX5" fmla="*/ 152 w 228752"/>
              <a:gd name="connsiteY5" fmla="*/ 139861 h 263686"/>
              <a:gd name="connsiteX6" fmla="*/ 28727 w 228752"/>
              <a:gd name="connsiteY6" fmla="*/ 247811 h 263686"/>
              <a:gd name="connsiteX7" fmla="*/ 111277 w 228752"/>
              <a:gd name="connsiteY7" fmla="*/ 199392 h 263686"/>
              <a:gd name="connsiteX8" fmla="*/ 139852 w 228752"/>
              <a:gd name="connsiteY8" fmla="*/ 222411 h 263686"/>
              <a:gd name="connsiteX9" fmla="*/ 209702 w 228752"/>
              <a:gd name="connsiteY9" fmla="*/ 263686 h 263686"/>
              <a:gd name="connsiteX10" fmla="*/ 209702 w 228752"/>
              <a:gd name="connsiteY10" fmla="*/ 263686 h 263686"/>
              <a:gd name="connsiteX0" fmla="*/ 228752 w 228752"/>
              <a:gd name="connsiteY0" fmla="*/ 38261 h 263686"/>
              <a:gd name="connsiteX1" fmla="*/ 189858 w 228752"/>
              <a:gd name="connsiteY1" fmla="*/ 71598 h 263686"/>
              <a:gd name="connsiteX2" fmla="*/ 127945 w 228752"/>
              <a:gd name="connsiteY2" fmla="*/ 64455 h 263686"/>
              <a:gd name="connsiteX3" fmla="*/ 101752 w 228752"/>
              <a:gd name="connsiteY3" fmla="*/ 11274 h 263686"/>
              <a:gd name="connsiteX4" fmla="*/ 21583 w 228752"/>
              <a:gd name="connsiteY4" fmla="*/ 12067 h 263686"/>
              <a:gd name="connsiteX5" fmla="*/ 152 w 228752"/>
              <a:gd name="connsiteY5" fmla="*/ 139861 h 263686"/>
              <a:gd name="connsiteX6" fmla="*/ 28727 w 228752"/>
              <a:gd name="connsiteY6" fmla="*/ 247811 h 263686"/>
              <a:gd name="connsiteX7" fmla="*/ 94608 w 228752"/>
              <a:gd name="connsiteY7" fmla="*/ 238286 h 263686"/>
              <a:gd name="connsiteX8" fmla="*/ 111277 w 228752"/>
              <a:gd name="connsiteY8" fmla="*/ 199392 h 263686"/>
              <a:gd name="connsiteX9" fmla="*/ 139852 w 228752"/>
              <a:gd name="connsiteY9" fmla="*/ 222411 h 263686"/>
              <a:gd name="connsiteX10" fmla="*/ 209702 w 228752"/>
              <a:gd name="connsiteY10" fmla="*/ 263686 h 263686"/>
              <a:gd name="connsiteX11" fmla="*/ 209702 w 228752"/>
              <a:gd name="connsiteY11" fmla="*/ 263686 h 263686"/>
              <a:gd name="connsiteX0" fmla="*/ 228752 w 228752"/>
              <a:gd name="connsiteY0" fmla="*/ 38261 h 263686"/>
              <a:gd name="connsiteX1" fmla="*/ 189858 w 228752"/>
              <a:gd name="connsiteY1" fmla="*/ 71598 h 263686"/>
              <a:gd name="connsiteX2" fmla="*/ 127945 w 228752"/>
              <a:gd name="connsiteY2" fmla="*/ 64455 h 263686"/>
              <a:gd name="connsiteX3" fmla="*/ 101752 w 228752"/>
              <a:gd name="connsiteY3" fmla="*/ 11274 h 263686"/>
              <a:gd name="connsiteX4" fmla="*/ 21583 w 228752"/>
              <a:gd name="connsiteY4" fmla="*/ 12067 h 263686"/>
              <a:gd name="connsiteX5" fmla="*/ 152 w 228752"/>
              <a:gd name="connsiteY5" fmla="*/ 139861 h 263686"/>
              <a:gd name="connsiteX6" fmla="*/ 28727 w 228752"/>
              <a:gd name="connsiteY6" fmla="*/ 240668 h 263686"/>
              <a:gd name="connsiteX7" fmla="*/ 94608 w 228752"/>
              <a:gd name="connsiteY7" fmla="*/ 238286 h 263686"/>
              <a:gd name="connsiteX8" fmla="*/ 111277 w 228752"/>
              <a:gd name="connsiteY8" fmla="*/ 199392 h 263686"/>
              <a:gd name="connsiteX9" fmla="*/ 139852 w 228752"/>
              <a:gd name="connsiteY9" fmla="*/ 222411 h 263686"/>
              <a:gd name="connsiteX10" fmla="*/ 209702 w 228752"/>
              <a:gd name="connsiteY10" fmla="*/ 263686 h 263686"/>
              <a:gd name="connsiteX11" fmla="*/ 209702 w 228752"/>
              <a:gd name="connsiteY11" fmla="*/ 263686 h 263686"/>
              <a:gd name="connsiteX0" fmla="*/ 228752 w 228752"/>
              <a:gd name="connsiteY0" fmla="*/ 38261 h 263686"/>
              <a:gd name="connsiteX1" fmla="*/ 189858 w 228752"/>
              <a:gd name="connsiteY1" fmla="*/ 71598 h 263686"/>
              <a:gd name="connsiteX2" fmla="*/ 127945 w 228752"/>
              <a:gd name="connsiteY2" fmla="*/ 64455 h 263686"/>
              <a:gd name="connsiteX3" fmla="*/ 101752 w 228752"/>
              <a:gd name="connsiteY3" fmla="*/ 11274 h 263686"/>
              <a:gd name="connsiteX4" fmla="*/ 21583 w 228752"/>
              <a:gd name="connsiteY4" fmla="*/ 12067 h 263686"/>
              <a:gd name="connsiteX5" fmla="*/ 152 w 228752"/>
              <a:gd name="connsiteY5" fmla="*/ 139861 h 263686"/>
              <a:gd name="connsiteX6" fmla="*/ 28727 w 228752"/>
              <a:gd name="connsiteY6" fmla="*/ 240668 h 263686"/>
              <a:gd name="connsiteX7" fmla="*/ 94608 w 228752"/>
              <a:gd name="connsiteY7" fmla="*/ 238286 h 263686"/>
              <a:gd name="connsiteX8" fmla="*/ 111277 w 228752"/>
              <a:gd name="connsiteY8" fmla="*/ 199392 h 263686"/>
              <a:gd name="connsiteX9" fmla="*/ 139852 w 228752"/>
              <a:gd name="connsiteY9" fmla="*/ 222411 h 263686"/>
              <a:gd name="connsiteX10" fmla="*/ 209702 w 228752"/>
              <a:gd name="connsiteY10" fmla="*/ 263686 h 263686"/>
              <a:gd name="connsiteX11" fmla="*/ 209702 w 228752"/>
              <a:gd name="connsiteY11" fmla="*/ 263686 h 263686"/>
              <a:gd name="connsiteX0" fmla="*/ 228752 w 228752"/>
              <a:gd name="connsiteY0" fmla="*/ 38261 h 263686"/>
              <a:gd name="connsiteX1" fmla="*/ 189858 w 228752"/>
              <a:gd name="connsiteY1" fmla="*/ 71598 h 263686"/>
              <a:gd name="connsiteX2" fmla="*/ 127945 w 228752"/>
              <a:gd name="connsiteY2" fmla="*/ 64455 h 263686"/>
              <a:gd name="connsiteX3" fmla="*/ 101752 w 228752"/>
              <a:gd name="connsiteY3" fmla="*/ 11274 h 263686"/>
              <a:gd name="connsiteX4" fmla="*/ 21583 w 228752"/>
              <a:gd name="connsiteY4" fmla="*/ 12067 h 263686"/>
              <a:gd name="connsiteX5" fmla="*/ 152 w 228752"/>
              <a:gd name="connsiteY5" fmla="*/ 139861 h 263686"/>
              <a:gd name="connsiteX6" fmla="*/ 28727 w 228752"/>
              <a:gd name="connsiteY6" fmla="*/ 240668 h 263686"/>
              <a:gd name="connsiteX7" fmla="*/ 94608 w 228752"/>
              <a:gd name="connsiteY7" fmla="*/ 238286 h 263686"/>
              <a:gd name="connsiteX8" fmla="*/ 111277 w 228752"/>
              <a:gd name="connsiteY8" fmla="*/ 199392 h 263686"/>
              <a:gd name="connsiteX9" fmla="*/ 139852 w 228752"/>
              <a:gd name="connsiteY9" fmla="*/ 222411 h 263686"/>
              <a:gd name="connsiteX10" fmla="*/ 209702 w 228752"/>
              <a:gd name="connsiteY10" fmla="*/ 263686 h 263686"/>
              <a:gd name="connsiteX11" fmla="*/ 209702 w 228752"/>
              <a:gd name="connsiteY11" fmla="*/ 263686 h 263686"/>
              <a:gd name="connsiteX0" fmla="*/ 228752 w 228752"/>
              <a:gd name="connsiteY0" fmla="*/ 38261 h 263686"/>
              <a:gd name="connsiteX1" fmla="*/ 189858 w 228752"/>
              <a:gd name="connsiteY1" fmla="*/ 71598 h 263686"/>
              <a:gd name="connsiteX2" fmla="*/ 127945 w 228752"/>
              <a:gd name="connsiteY2" fmla="*/ 64455 h 263686"/>
              <a:gd name="connsiteX3" fmla="*/ 101752 w 228752"/>
              <a:gd name="connsiteY3" fmla="*/ 11274 h 263686"/>
              <a:gd name="connsiteX4" fmla="*/ 21583 w 228752"/>
              <a:gd name="connsiteY4" fmla="*/ 12067 h 263686"/>
              <a:gd name="connsiteX5" fmla="*/ 152 w 228752"/>
              <a:gd name="connsiteY5" fmla="*/ 139861 h 263686"/>
              <a:gd name="connsiteX6" fmla="*/ 28727 w 228752"/>
              <a:gd name="connsiteY6" fmla="*/ 240668 h 263686"/>
              <a:gd name="connsiteX7" fmla="*/ 94608 w 228752"/>
              <a:gd name="connsiteY7" fmla="*/ 238286 h 263686"/>
              <a:gd name="connsiteX8" fmla="*/ 111277 w 228752"/>
              <a:gd name="connsiteY8" fmla="*/ 199392 h 263686"/>
              <a:gd name="connsiteX9" fmla="*/ 139852 w 228752"/>
              <a:gd name="connsiteY9" fmla="*/ 222411 h 263686"/>
              <a:gd name="connsiteX10" fmla="*/ 209702 w 228752"/>
              <a:gd name="connsiteY10" fmla="*/ 263686 h 263686"/>
              <a:gd name="connsiteX11" fmla="*/ 209702 w 228752"/>
              <a:gd name="connsiteY11" fmla="*/ 263686 h 263686"/>
              <a:gd name="connsiteX0" fmla="*/ 233515 w 233515"/>
              <a:gd name="connsiteY0" fmla="*/ 47786 h 263686"/>
              <a:gd name="connsiteX1" fmla="*/ 189858 w 233515"/>
              <a:gd name="connsiteY1" fmla="*/ 71598 h 263686"/>
              <a:gd name="connsiteX2" fmla="*/ 127945 w 233515"/>
              <a:gd name="connsiteY2" fmla="*/ 64455 h 263686"/>
              <a:gd name="connsiteX3" fmla="*/ 101752 w 233515"/>
              <a:gd name="connsiteY3" fmla="*/ 11274 h 263686"/>
              <a:gd name="connsiteX4" fmla="*/ 21583 w 233515"/>
              <a:gd name="connsiteY4" fmla="*/ 12067 h 263686"/>
              <a:gd name="connsiteX5" fmla="*/ 152 w 233515"/>
              <a:gd name="connsiteY5" fmla="*/ 139861 h 263686"/>
              <a:gd name="connsiteX6" fmla="*/ 28727 w 233515"/>
              <a:gd name="connsiteY6" fmla="*/ 240668 h 263686"/>
              <a:gd name="connsiteX7" fmla="*/ 94608 w 233515"/>
              <a:gd name="connsiteY7" fmla="*/ 238286 h 263686"/>
              <a:gd name="connsiteX8" fmla="*/ 111277 w 233515"/>
              <a:gd name="connsiteY8" fmla="*/ 199392 h 263686"/>
              <a:gd name="connsiteX9" fmla="*/ 139852 w 233515"/>
              <a:gd name="connsiteY9" fmla="*/ 222411 h 263686"/>
              <a:gd name="connsiteX10" fmla="*/ 209702 w 233515"/>
              <a:gd name="connsiteY10" fmla="*/ 263686 h 263686"/>
              <a:gd name="connsiteX11" fmla="*/ 209702 w 233515"/>
              <a:gd name="connsiteY11" fmla="*/ 263686 h 263686"/>
              <a:gd name="connsiteX0" fmla="*/ 233515 w 233515"/>
              <a:gd name="connsiteY0" fmla="*/ 47786 h 263686"/>
              <a:gd name="connsiteX1" fmla="*/ 189858 w 233515"/>
              <a:gd name="connsiteY1" fmla="*/ 71598 h 263686"/>
              <a:gd name="connsiteX2" fmla="*/ 127945 w 233515"/>
              <a:gd name="connsiteY2" fmla="*/ 64455 h 263686"/>
              <a:gd name="connsiteX3" fmla="*/ 101752 w 233515"/>
              <a:gd name="connsiteY3" fmla="*/ 11274 h 263686"/>
              <a:gd name="connsiteX4" fmla="*/ 21583 w 233515"/>
              <a:gd name="connsiteY4" fmla="*/ 12067 h 263686"/>
              <a:gd name="connsiteX5" fmla="*/ 152 w 233515"/>
              <a:gd name="connsiteY5" fmla="*/ 139861 h 263686"/>
              <a:gd name="connsiteX6" fmla="*/ 28727 w 233515"/>
              <a:gd name="connsiteY6" fmla="*/ 240668 h 263686"/>
              <a:gd name="connsiteX7" fmla="*/ 94608 w 233515"/>
              <a:gd name="connsiteY7" fmla="*/ 238286 h 263686"/>
              <a:gd name="connsiteX8" fmla="*/ 116040 w 233515"/>
              <a:gd name="connsiteY8" fmla="*/ 194629 h 263686"/>
              <a:gd name="connsiteX9" fmla="*/ 139852 w 233515"/>
              <a:gd name="connsiteY9" fmla="*/ 222411 h 263686"/>
              <a:gd name="connsiteX10" fmla="*/ 209702 w 233515"/>
              <a:gd name="connsiteY10" fmla="*/ 263686 h 263686"/>
              <a:gd name="connsiteX11" fmla="*/ 209702 w 233515"/>
              <a:gd name="connsiteY11" fmla="*/ 263686 h 263686"/>
              <a:gd name="connsiteX0" fmla="*/ 233515 w 233515"/>
              <a:gd name="connsiteY0" fmla="*/ 47786 h 263686"/>
              <a:gd name="connsiteX1" fmla="*/ 189858 w 233515"/>
              <a:gd name="connsiteY1" fmla="*/ 71598 h 263686"/>
              <a:gd name="connsiteX2" fmla="*/ 127945 w 233515"/>
              <a:gd name="connsiteY2" fmla="*/ 64455 h 263686"/>
              <a:gd name="connsiteX3" fmla="*/ 101752 w 233515"/>
              <a:gd name="connsiteY3" fmla="*/ 11274 h 263686"/>
              <a:gd name="connsiteX4" fmla="*/ 21583 w 233515"/>
              <a:gd name="connsiteY4" fmla="*/ 12067 h 263686"/>
              <a:gd name="connsiteX5" fmla="*/ 152 w 233515"/>
              <a:gd name="connsiteY5" fmla="*/ 139861 h 263686"/>
              <a:gd name="connsiteX6" fmla="*/ 28727 w 233515"/>
              <a:gd name="connsiteY6" fmla="*/ 240668 h 263686"/>
              <a:gd name="connsiteX7" fmla="*/ 94608 w 233515"/>
              <a:gd name="connsiteY7" fmla="*/ 238286 h 263686"/>
              <a:gd name="connsiteX8" fmla="*/ 116040 w 233515"/>
              <a:gd name="connsiteY8" fmla="*/ 194629 h 263686"/>
              <a:gd name="connsiteX9" fmla="*/ 168427 w 233515"/>
              <a:gd name="connsiteY9" fmla="*/ 222411 h 263686"/>
              <a:gd name="connsiteX10" fmla="*/ 209702 w 233515"/>
              <a:gd name="connsiteY10" fmla="*/ 263686 h 263686"/>
              <a:gd name="connsiteX11" fmla="*/ 209702 w 233515"/>
              <a:gd name="connsiteY11" fmla="*/ 263686 h 263686"/>
              <a:gd name="connsiteX0" fmla="*/ 233515 w 233515"/>
              <a:gd name="connsiteY0" fmla="*/ 47786 h 263686"/>
              <a:gd name="connsiteX1" fmla="*/ 189858 w 233515"/>
              <a:gd name="connsiteY1" fmla="*/ 71598 h 263686"/>
              <a:gd name="connsiteX2" fmla="*/ 127945 w 233515"/>
              <a:gd name="connsiteY2" fmla="*/ 64455 h 263686"/>
              <a:gd name="connsiteX3" fmla="*/ 101752 w 233515"/>
              <a:gd name="connsiteY3" fmla="*/ 11274 h 263686"/>
              <a:gd name="connsiteX4" fmla="*/ 21583 w 233515"/>
              <a:gd name="connsiteY4" fmla="*/ 12067 h 263686"/>
              <a:gd name="connsiteX5" fmla="*/ 152 w 233515"/>
              <a:gd name="connsiteY5" fmla="*/ 139861 h 263686"/>
              <a:gd name="connsiteX6" fmla="*/ 28727 w 233515"/>
              <a:gd name="connsiteY6" fmla="*/ 240668 h 263686"/>
              <a:gd name="connsiteX7" fmla="*/ 94608 w 233515"/>
              <a:gd name="connsiteY7" fmla="*/ 238286 h 263686"/>
              <a:gd name="connsiteX8" fmla="*/ 116040 w 233515"/>
              <a:gd name="connsiteY8" fmla="*/ 194629 h 263686"/>
              <a:gd name="connsiteX9" fmla="*/ 151758 w 233515"/>
              <a:gd name="connsiteY9" fmla="*/ 234317 h 263686"/>
              <a:gd name="connsiteX10" fmla="*/ 209702 w 233515"/>
              <a:gd name="connsiteY10" fmla="*/ 263686 h 263686"/>
              <a:gd name="connsiteX11" fmla="*/ 209702 w 233515"/>
              <a:gd name="connsiteY11" fmla="*/ 263686 h 263686"/>
              <a:gd name="connsiteX0" fmla="*/ 233515 w 233515"/>
              <a:gd name="connsiteY0" fmla="*/ 47786 h 263686"/>
              <a:gd name="connsiteX1" fmla="*/ 189858 w 233515"/>
              <a:gd name="connsiteY1" fmla="*/ 71598 h 263686"/>
              <a:gd name="connsiteX2" fmla="*/ 127945 w 233515"/>
              <a:gd name="connsiteY2" fmla="*/ 64455 h 263686"/>
              <a:gd name="connsiteX3" fmla="*/ 101752 w 233515"/>
              <a:gd name="connsiteY3" fmla="*/ 11274 h 263686"/>
              <a:gd name="connsiteX4" fmla="*/ 21583 w 233515"/>
              <a:gd name="connsiteY4" fmla="*/ 12067 h 263686"/>
              <a:gd name="connsiteX5" fmla="*/ 152 w 233515"/>
              <a:gd name="connsiteY5" fmla="*/ 139861 h 263686"/>
              <a:gd name="connsiteX6" fmla="*/ 28727 w 233515"/>
              <a:gd name="connsiteY6" fmla="*/ 240668 h 263686"/>
              <a:gd name="connsiteX7" fmla="*/ 94608 w 233515"/>
              <a:gd name="connsiteY7" fmla="*/ 238286 h 263686"/>
              <a:gd name="connsiteX8" fmla="*/ 116040 w 233515"/>
              <a:gd name="connsiteY8" fmla="*/ 194629 h 263686"/>
              <a:gd name="connsiteX9" fmla="*/ 173189 w 233515"/>
              <a:gd name="connsiteY9" fmla="*/ 224792 h 263686"/>
              <a:gd name="connsiteX10" fmla="*/ 209702 w 233515"/>
              <a:gd name="connsiteY10" fmla="*/ 263686 h 263686"/>
              <a:gd name="connsiteX11" fmla="*/ 209702 w 233515"/>
              <a:gd name="connsiteY11" fmla="*/ 263686 h 263686"/>
              <a:gd name="connsiteX0" fmla="*/ 233515 w 233515"/>
              <a:gd name="connsiteY0" fmla="*/ 47786 h 263686"/>
              <a:gd name="connsiteX1" fmla="*/ 189858 w 233515"/>
              <a:gd name="connsiteY1" fmla="*/ 71598 h 263686"/>
              <a:gd name="connsiteX2" fmla="*/ 127945 w 233515"/>
              <a:gd name="connsiteY2" fmla="*/ 64455 h 263686"/>
              <a:gd name="connsiteX3" fmla="*/ 101752 w 233515"/>
              <a:gd name="connsiteY3" fmla="*/ 11274 h 263686"/>
              <a:gd name="connsiteX4" fmla="*/ 21583 w 233515"/>
              <a:gd name="connsiteY4" fmla="*/ 12067 h 263686"/>
              <a:gd name="connsiteX5" fmla="*/ 152 w 233515"/>
              <a:gd name="connsiteY5" fmla="*/ 139861 h 263686"/>
              <a:gd name="connsiteX6" fmla="*/ 28727 w 233515"/>
              <a:gd name="connsiteY6" fmla="*/ 240668 h 263686"/>
              <a:gd name="connsiteX7" fmla="*/ 94608 w 233515"/>
              <a:gd name="connsiteY7" fmla="*/ 238286 h 263686"/>
              <a:gd name="connsiteX8" fmla="*/ 116040 w 233515"/>
              <a:gd name="connsiteY8" fmla="*/ 194629 h 263686"/>
              <a:gd name="connsiteX9" fmla="*/ 173189 w 233515"/>
              <a:gd name="connsiteY9" fmla="*/ 224792 h 263686"/>
              <a:gd name="connsiteX10" fmla="*/ 209702 w 233515"/>
              <a:gd name="connsiteY10" fmla="*/ 263686 h 263686"/>
              <a:gd name="connsiteX11" fmla="*/ 209702 w 233515"/>
              <a:gd name="connsiteY11" fmla="*/ 263686 h 263686"/>
              <a:gd name="connsiteX0" fmla="*/ 233515 w 233515"/>
              <a:gd name="connsiteY0" fmla="*/ 47786 h 263686"/>
              <a:gd name="connsiteX1" fmla="*/ 189858 w 233515"/>
              <a:gd name="connsiteY1" fmla="*/ 71598 h 263686"/>
              <a:gd name="connsiteX2" fmla="*/ 127945 w 233515"/>
              <a:gd name="connsiteY2" fmla="*/ 64455 h 263686"/>
              <a:gd name="connsiteX3" fmla="*/ 101752 w 233515"/>
              <a:gd name="connsiteY3" fmla="*/ 11274 h 263686"/>
              <a:gd name="connsiteX4" fmla="*/ 21583 w 233515"/>
              <a:gd name="connsiteY4" fmla="*/ 12067 h 263686"/>
              <a:gd name="connsiteX5" fmla="*/ 152 w 233515"/>
              <a:gd name="connsiteY5" fmla="*/ 139861 h 263686"/>
              <a:gd name="connsiteX6" fmla="*/ 28727 w 233515"/>
              <a:gd name="connsiteY6" fmla="*/ 240668 h 263686"/>
              <a:gd name="connsiteX7" fmla="*/ 94608 w 233515"/>
              <a:gd name="connsiteY7" fmla="*/ 238286 h 263686"/>
              <a:gd name="connsiteX8" fmla="*/ 116040 w 233515"/>
              <a:gd name="connsiteY8" fmla="*/ 194629 h 263686"/>
              <a:gd name="connsiteX9" fmla="*/ 173189 w 233515"/>
              <a:gd name="connsiteY9" fmla="*/ 224792 h 263686"/>
              <a:gd name="connsiteX10" fmla="*/ 209702 w 233515"/>
              <a:gd name="connsiteY10" fmla="*/ 263686 h 263686"/>
              <a:gd name="connsiteX11" fmla="*/ 209702 w 233515"/>
              <a:gd name="connsiteY11" fmla="*/ 263686 h 26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3515" h="263686">
                <a:moveTo>
                  <a:pt x="233515" y="47786"/>
                </a:moveTo>
                <a:cubicBezTo>
                  <a:pt x="212348" y="59692"/>
                  <a:pt x="207453" y="68820"/>
                  <a:pt x="189858" y="71598"/>
                </a:cubicBezTo>
                <a:cubicBezTo>
                  <a:pt x="172263" y="74376"/>
                  <a:pt x="142629" y="74509"/>
                  <a:pt x="127945" y="64455"/>
                </a:cubicBezTo>
                <a:cubicBezTo>
                  <a:pt x="113261" y="54401"/>
                  <a:pt x="119479" y="20005"/>
                  <a:pt x="101752" y="11274"/>
                </a:cubicBezTo>
                <a:cubicBezTo>
                  <a:pt x="84025" y="2543"/>
                  <a:pt x="38516" y="-9364"/>
                  <a:pt x="21583" y="12067"/>
                </a:cubicBezTo>
                <a:cubicBezTo>
                  <a:pt x="4650" y="33498"/>
                  <a:pt x="-1039" y="101761"/>
                  <a:pt x="152" y="139861"/>
                </a:cubicBezTo>
                <a:cubicBezTo>
                  <a:pt x="1343" y="177961"/>
                  <a:pt x="12984" y="224264"/>
                  <a:pt x="28727" y="240668"/>
                </a:cubicBezTo>
                <a:cubicBezTo>
                  <a:pt x="44470" y="257072"/>
                  <a:pt x="80850" y="246356"/>
                  <a:pt x="94608" y="238286"/>
                </a:cubicBezTo>
                <a:cubicBezTo>
                  <a:pt x="108366" y="230216"/>
                  <a:pt x="102943" y="196878"/>
                  <a:pt x="116040" y="194629"/>
                </a:cubicBezTo>
                <a:cubicBezTo>
                  <a:pt x="129137" y="192380"/>
                  <a:pt x="129004" y="220426"/>
                  <a:pt x="173189" y="224792"/>
                </a:cubicBezTo>
                <a:cubicBezTo>
                  <a:pt x="217374" y="229158"/>
                  <a:pt x="203617" y="257204"/>
                  <a:pt x="209702" y="263686"/>
                </a:cubicBezTo>
                <a:lnTo>
                  <a:pt x="209702" y="263686"/>
                </a:ln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1" name="sarcastic-dramatic-sound-effect-48260">
            <a:hlinkClick r:id="" action="ppaction://media"/>
            <a:extLst>
              <a:ext uri="{FF2B5EF4-FFF2-40B4-BE49-F238E27FC236}">
                <a16:creationId xmlns:a16="http://schemas.microsoft.com/office/drawing/2014/main" id="{8EC571E3-DC0C-4AE3-86E4-4B73CA5F20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19888" y="28870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2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8" fill="hold"/>
                                        <p:tgtEl>
                                          <p:spTgt spid="2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5692D2-C0D6-41A6-A915-7A6CFBCA95FE}"/>
              </a:ext>
            </a:extLst>
          </p:cNvPr>
          <p:cNvGrpSpPr/>
          <p:nvPr/>
        </p:nvGrpSpPr>
        <p:grpSpPr>
          <a:xfrm>
            <a:off x="-2780071" y="-1288941"/>
            <a:ext cx="15808191" cy="17041347"/>
            <a:chOff x="-2678595" y="-984141"/>
            <a:chExt cx="12314586" cy="1327521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A6B1A7B-1B2F-4CA9-A8ED-AAE3D8F566AD}"/>
                </a:ext>
              </a:extLst>
            </p:cNvPr>
            <p:cNvGrpSpPr/>
            <p:nvPr/>
          </p:nvGrpSpPr>
          <p:grpSpPr>
            <a:xfrm>
              <a:off x="-749449" y="3396399"/>
              <a:ext cx="7618199" cy="8856999"/>
              <a:chOff x="3130849" y="4454082"/>
              <a:chExt cx="6057339" cy="2492588"/>
            </a:xfrm>
            <a:solidFill>
              <a:sysClr val="window" lastClr="FFFFFF"/>
            </a:solidFill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B4C5501-7348-47C8-AA32-E2BB9BD4D63C}"/>
                  </a:ext>
                </a:extLst>
              </p:cNvPr>
              <p:cNvSpPr/>
              <p:nvPr/>
            </p:nvSpPr>
            <p:spPr>
              <a:xfrm>
                <a:off x="4443285" y="4454082"/>
                <a:ext cx="3843387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EB8FEA9-5D19-407C-92DA-A6E57AE8FBA3}"/>
                  </a:ext>
                </a:extLst>
              </p:cNvPr>
              <p:cNvSpPr/>
              <p:nvPr/>
            </p:nvSpPr>
            <p:spPr>
              <a:xfrm>
                <a:off x="4138733" y="4968102"/>
                <a:ext cx="4253520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745D1DA-DD31-430C-B668-FD8FD34A0E8E}"/>
                  </a:ext>
                </a:extLst>
              </p:cNvPr>
              <p:cNvSpPr/>
              <p:nvPr/>
            </p:nvSpPr>
            <p:spPr>
              <a:xfrm>
                <a:off x="3925439" y="5421870"/>
                <a:ext cx="4897354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C260501-9A8F-45E6-A09D-833D9F942170}"/>
                  </a:ext>
                </a:extLst>
              </p:cNvPr>
              <p:cNvSpPr/>
              <p:nvPr/>
            </p:nvSpPr>
            <p:spPr>
              <a:xfrm>
                <a:off x="3496050" y="5935561"/>
                <a:ext cx="5523035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5793AFB-7A0A-4E19-98A6-F5C889EE4A7D}"/>
                  </a:ext>
                </a:extLst>
              </p:cNvPr>
              <p:cNvSpPr/>
              <p:nvPr/>
            </p:nvSpPr>
            <p:spPr>
              <a:xfrm>
                <a:off x="3130849" y="6432320"/>
                <a:ext cx="6057339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9" name="Rectangle 1">
              <a:extLst>
                <a:ext uri="{FF2B5EF4-FFF2-40B4-BE49-F238E27FC236}">
                  <a16:creationId xmlns:a16="http://schemas.microsoft.com/office/drawing/2014/main" id="{377F84E4-B1D0-477C-8043-BEFF052FF869}"/>
                </a:ext>
              </a:extLst>
            </p:cNvPr>
            <p:cNvSpPr/>
            <p:nvPr/>
          </p:nvSpPr>
          <p:spPr>
            <a:xfrm>
              <a:off x="2655871" y="19944"/>
              <a:ext cx="1783516" cy="3391580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EEE8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2">
              <a:extLst>
                <a:ext uri="{FF2B5EF4-FFF2-40B4-BE49-F238E27FC236}">
                  <a16:creationId xmlns:a16="http://schemas.microsoft.com/office/drawing/2014/main" id="{17D9F514-32AF-476C-ABCE-DCFB8A07D0A4}"/>
                </a:ext>
              </a:extLst>
            </p:cNvPr>
            <p:cNvSpPr/>
            <p:nvPr/>
          </p:nvSpPr>
          <p:spPr>
            <a:xfrm flipH="1">
              <a:off x="4293881" y="-984141"/>
              <a:ext cx="5342110" cy="13275215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489052 w 6556135"/>
                <a:gd name="connsiteY2" fmla="*/ 387218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11679424"/>
                <a:gd name="connsiteX1" fmla="*/ 6556135 w 6556135"/>
                <a:gd name="connsiteY1" fmla="*/ 822171 h 11679424"/>
                <a:gd name="connsiteX2" fmla="*/ 6489052 w 6556135"/>
                <a:gd name="connsiteY2" fmla="*/ 3872188 h 11679424"/>
                <a:gd name="connsiteX3" fmla="*/ 3364497 w 6556135"/>
                <a:gd name="connsiteY3" fmla="*/ 11661725 h 11679424"/>
                <a:gd name="connsiteX4" fmla="*/ 242759 w 6556135"/>
                <a:gd name="connsiteY4" fmla="*/ 6968191 h 11679424"/>
                <a:gd name="connsiteX5" fmla="*/ 357531 w 6556135"/>
                <a:gd name="connsiteY5" fmla="*/ 1216458 h 11679424"/>
                <a:gd name="connsiteX6" fmla="*/ 3381291 w 6556135"/>
                <a:gd name="connsiteY6" fmla="*/ 0 h 11679424"/>
                <a:gd name="connsiteX0" fmla="*/ 3381291 w 6556135"/>
                <a:gd name="connsiteY0" fmla="*/ 0 h 11679424"/>
                <a:gd name="connsiteX1" fmla="*/ 6556135 w 6556135"/>
                <a:gd name="connsiteY1" fmla="*/ 822171 h 11679424"/>
                <a:gd name="connsiteX2" fmla="*/ 6489052 w 6556135"/>
                <a:gd name="connsiteY2" fmla="*/ 3872188 h 11679424"/>
                <a:gd name="connsiteX3" fmla="*/ 3364497 w 6556135"/>
                <a:gd name="connsiteY3" fmla="*/ 11661725 h 11679424"/>
                <a:gd name="connsiteX4" fmla="*/ 242759 w 6556135"/>
                <a:gd name="connsiteY4" fmla="*/ 6968191 h 11679424"/>
                <a:gd name="connsiteX5" fmla="*/ 357531 w 6556135"/>
                <a:gd name="connsiteY5" fmla="*/ 1216458 h 11679424"/>
                <a:gd name="connsiteX6" fmla="*/ 3381291 w 6556135"/>
                <a:gd name="connsiteY6" fmla="*/ 0 h 116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11679424">
                  <a:moveTo>
                    <a:pt x="3381291" y="0"/>
                  </a:moveTo>
                  <a:lnTo>
                    <a:pt x="6556135" y="822171"/>
                  </a:lnTo>
                  <a:lnTo>
                    <a:pt x="6489052" y="3872188"/>
                  </a:lnTo>
                  <a:cubicBezTo>
                    <a:pt x="5773335" y="5145200"/>
                    <a:pt x="4188814" y="10803930"/>
                    <a:pt x="3364497" y="11661725"/>
                  </a:cubicBezTo>
                  <a:cubicBezTo>
                    <a:pt x="2865776" y="11976070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2">
              <a:extLst>
                <a:ext uri="{FF2B5EF4-FFF2-40B4-BE49-F238E27FC236}">
                  <a16:creationId xmlns:a16="http://schemas.microsoft.com/office/drawing/2014/main" id="{D2F584FA-9C4A-4D3B-B234-BD7D39074A81}"/>
                </a:ext>
              </a:extLst>
            </p:cNvPr>
            <p:cNvSpPr/>
            <p:nvPr/>
          </p:nvSpPr>
          <p:spPr>
            <a:xfrm>
              <a:off x="-2678595" y="-984141"/>
              <a:ext cx="5342110" cy="13275215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489052 w 6556135"/>
                <a:gd name="connsiteY2" fmla="*/ 387218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11679424"/>
                <a:gd name="connsiteX1" fmla="*/ 6556135 w 6556135"/>
                <a:gd name="connsiteY1" fmla="*/ 822171 h 11679424"/>
                <a:gd name="connsiteX2" fmla="*/ 6489052 w 6556135"/>
                <a:gd name="connsiteY2" fmla="*/ 3872188 h 11679424"/>
                <a:gd name="connsiteX3" fmla="*/ 3364497 w 6556135"/>
                <a:gd name="connsiteY3" fmla="*/ 11661725 h 11679424"/>
                <a:gd name="connsiteX4" fmla="*/ 242759 w 6556135"/>
                <a:gd name="connsiteY4" fmla="*/ 6968191 h 11679424"/>
                <a:gd name="connsiteX5" fmla="*/ 357531 w 6556135"/>
                <a:gd name="connsiteY5" fmla="*/ 1216458 h 11679424"/>
                <a:gd name="connsiteX6" fmla="*/ 3381291 w 6556135"/>
                <a:gd name="connsiteY6" fmla="*/ 0 h 116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11679424">
                  <a:moveTo>
                    <a:pt x="3381291" y="0"/>
                  </a:moveTo>
                  <a:lnTo>
                    <a:pt x="6556135" y="822171"/>
                  </a:lnTo>
                  <a:lnTo>
                    <a:pt x="6489052" y="3872188"/>
                  </a:lnTo>
                  <a:cubicBezTo>
                    <a:pt x="5664735" y="4729983"/>
                    <a:pt x="4188814" y="10803930"/>
                    <a:pt x="3364497" y="11661725"/>
                  </a:cubicBezTo>
                  <a:cubicBezTo>
                    <a:pt x="2865776" y="11976070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89F47CA-DAC1-4663-8D0D-6BC6B6C58CD0}"/>
                </a:ext>
              </a:extLst>
            </p:cNvPr>
            <p:cNvGrpSpPr/>
            <p:nvPr/>
          </p:nvGrpSpPr>
          <p:grpSpPr>
            <a:xfrm rot="503397">
              <a:off x="1523840" y="4057883"/>
              <a:ext cx="338068" cy="152894"/>
              <a:chOff x="5141109" y="-839439"/>
              <a:chExt cx="857604" cy="378707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FD92D824-B54B-40D1-A0E3-384CC26F1BA0}"/>
                  </a:ext>
                </a:extLst>
              </p:cNvPr>
              <p:cNvSpPr/>
              <p:nvPr/>
            </p:nvSpPr>
            <p:spPr>
              <a:xfrm>
                <a:off x="5642323" y="-839439"/>
                <a:ext cx="356390" cy="356390"/>
              </a:xfrm>
              <a:prstGeom prst="ellips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8CB9EDCC-752E-476F-A25E-A5EEE1F178FE}"/>
                  </a:ext>
                </a:extLst>
              </p:cNvPr>
              <p:cNvSpPr/>
              <p:nvPr/>
            </p:nvSpPr>
            <p:spPr>
              <a:xfrm rot="20871652">
                <a:off x="5141109" y="-596750"/>
                <a:ext cx="509996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7623BA57-0486-457F-AD21-7D66689FA9E0}"/>
                  </a:ext>
                </a:extLst>
              </p:cNvPr>
              <p:cNvSpPr/>
              <p:nvPr/>
            </p:nvSpPr>
            <p:spPr>
              <a:xfrm>
                <a:off x="5208320" y="-5437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2784C458-73F4-4F4F-8D55-8F77EFA3DA93}"/>
                  </a:ext>
                </a:extLst>
              </p:cNvPr>
              <p:cNvSpPr/>
              <p:nvPr/>
            </p:nvSpPr>
            <p:spPr>
              <a:xfrm>
                <a:off x="5305829" y="-5642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15702B1-E13E-4DD1-8D19-3D6EE0CDD289}"/>
                </a:ext>
              </a:extLst>
            </p:cNvPr>
            <p:cNvGrpSpPr/>
            <p:nvPr/>
          </p:nvGrpSpPr>
          <p:grpSpPr>
            <a:xfrm>
              <a:off x="967880" y="1000485"/>
              <a:ext cx="1035692" cy="5454383"/>
              <a:chOff x="2769703" y="530090"/>
              <a:chExt cx="1364974" cy="7188521"/>
            </a:xfrm>
          </p:grpSpPr>
          <p:sp>
            <p:nvSpPr>
              <p:cNvPr id="170" name="Rectangle 2">
                <a:extLst>
                  <a:ext uri="{FF2B5EF4-FFF2-40B4-BE49-F238E27FC236}">
                    <a16:creationId xmlns:a16="http://schemas.microsoft.com/office/drawing/2014/main" id="{E74B8B85-6C46-43DA-B462-1EBB81B70D43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718852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364974"/>
                  <a:gd name="connsiteY0" fmla="*/ 0 h 7704449"/>
                  <a:gd name="connsiteX1" fmla="*/ 1338470 w 1364974"/>
                  <a:gd name="connsiteY1" fmla="*/ 1060174 h 7704449"/>
                  <a:gd name="connsiteX2" fmla="*/ 1364974 w 1364974"/>
                  <a:gd name="connsiteY2" fmla="*/ 5042452 h 7704449"/>
                  <a:gd name="connsiteX3" fmla="*/ 491675 w 1364974"/>
                  <a:gd name="connsiteY3" fmla="*/ 7704449 h 7704449"/>
                  <a:gd name="connsiteX4" fmla="*/ 0 w 1364974"/>
                  <a:gd name="connsiteY4" fmla="*/ 0 h 7704449"/>
                  <a:gd name="connsiteX0" fmla="*/ 0 w 1364974"/>
                  <a:gd name="connsiteY0" fmla="*/ 0 h 7379105"/>
                  <a:gd name="connsiteX1" fmla="*/ 1338470 w 1364974"/>
                  <a:gd name="connsiteY1" fmla="*/ 1060174 h 7379105"/>
                  <a:gd name="connsiteX2" fmla="*/ 1364974 w 1364974"/>
                  <a:gd name="connsiteY2" fmla="*/ 5042452 h 7379105"/>
                  <a:gd name="connsiteX3" fmla="*/ 659053 w 1364974"/>
                  <a:gd name="connsiteY3" fmla="*/ 7379105 h 7379105"/>
                  <a:gd name="connsiteX4" fmla="*/ 0 w 1364974"/>
                  <a:gd name="connsiteY4" fmla="*/ 0 h 7379105"/>
                  <a:gd name="connsiteX0" fmla="*/ 0 w 1364974"/>
                  <a:gd name="connsiteY0" fmla="*/ 0 h 7430475"/>
                  <a:gd name="connsiteX1" fmla="*/ 1338470 w 1364974"/>
                  <a:gd name="connsiteY1" fmla="*/ 1060174 h 7430475"/>
                  <a:gd name="connsiteX2" fmla="*/ 1364974 w 1364974"/>
                  <a:gd name="connsiteY2" fmla="*/ 5042452 h 7430475"/>
                  <a:gd name="connsiteX3" fmla="*/ 592102 w 1364974"/>
                  <a:gd name="connsiteY3" fmla="*/ 7430475 h 7430475"/>
                  <a:gd name="connsiteX4" fmla="*/ 0 w 1364974"/>
                  <a:gd name="connsiteY4" fmla="*/ 0 h 7430475"/>
                  <a:gd name="connsiteX0" fmla="*/ 0 w 1364974"/>
                  <a:gd name="connsiteY0" fmla="*/ 0 h 7224995"/>
                  <a:gd name="connsiteX1" fmla="*/ 1338470 w 1364974"/>
                  <a:gd name="connsiteY1" fmla="*/ 1060174 h 7224995"/>
                  <a:gd name="connsiteX2" fmla="*/ 1364974 w 1364974"/>
                  <a:gd name="connsiteY2" fmla="*/ 5042452 h 7224995"/>
                  <a:gd name="connsiteX3" fmla="*/ 441462 w 1364974"/>
                  <a:gd name="connsiteY3" fmla="*/ 7224995 h 7224995"/>
                  <a:gd name="connsiteX4" fmla="*/ 0 w 1364974"/>
                  <a:gd name="connsiteY4" fmla="*/ 0 h 72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7224995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441462" y="7224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2">
                <a:extLst>
                  <a:ext uri="{FF2B5EF4-FFF2-40B4-BE49-F238E27FC236}">
                    <a16:creationId xmlns:a16="http://schemas.microsoft.com/office/drawing/2014/main" id="{C75EB1CD-2975-42D8-8D29-E4A6A110239D}"/>
                  </a:ext>
                </a:extLst>
              </p:cNvPr>
              <p:cNvSpPr/>
              <p:nvPr/>
            </p:nvSpPr>
            <p:spPr>
              <a:xfrm>
                <a:off x="3114262" y="1152939"/>
                <a:ext cx="914736" cy="548564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  <a:gd name="connsiteX0" fmla="*/ 0 w 1430698"/>
                  <a:gd name="connsiteY0" fmla="*/ 0 h 7124820"/>
                  <a:gd name="connsiteX1" fmla="*/ 1430698 w 1430698"/>
                  <a:gd name="connsiteY1" fmla="*/ 882120 h 7124820"/>
                  <a:gd name="connsiteX2" fmla="*/ 1401865 w 1430698"/>
                  <a:gd name="connsiteY2" fmla="*/ 5333814 h 7124820"/>
                  <a:gd name="connsiteX3" fmla="*/ 501294 w 1430698"/>
                  <a:gd name="connsiteY3" fmla="*/ 7124820 h 7124820"/>
                  <a:gd name="connsiteX4" fmla="*/ 0 w 1430698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037" h="7124820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543037" y="5442510"/>
                    </a:lnTo>
                    <a:cubicBezTo>
                      <a:pt x="1139321" y="6140962"/>
                      <a:pt x="820306" y="6752458"/>
                      <a:pt x="501294" y="7124820"/>
                    </a:cubicBezTo>
                    <a:cubicBezTo>
                      <a:pt x="494191" y="4996258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F04C0FA1-E467-4937-B004-98C0447F47A0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0A7B2D7-952B-4EEC-8802-005A9C90D3BE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8E1463C-973F-4CB3-A204-48E8F17BF48F}"/>
                </a:ext>
              </a:extLst>
            </p:cNvPr>
            <p:cNvGrpSpPr/>
            <p:nvPr/>
          </p:nvGrpSpPr>
          <p:grpSpPr>
            <a:xfrm rot="503397">
              <a:off x="1463086" y="4204213"/>
              <a:ext cx="338068" cy="152894"/>
              <a:chOff x="5141109" y="-839439"/>
              <a:chExt cx="857604" cy="378707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56B3491-7000-471E-AA68-D579110AFEC0}"/>
                  </a:ext>
                </a:extLst>
              </p:cNvPr>
              <p:cNvSpPr/>
              <p:nvPr/>
            </p:nvSpPr>
            <p:spPr>
              <a:xfrm>
                <a:off x="5642323" y="-839439"/>
                <a:ext cx="356390" cy="356390"/>
              </a:xfrm>
              <a:prstGeom prst="ellips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01BF10-0039-4E58-AA84-7D4BB91360FD}"/>
                  </a:ext>
                </a:extLst>
              </p:cNvPr>
              <p:cNvSpPr/>
              <p:nvPr/>
            </p:nvSpPr>
            <p:spPr>
              <a:xfrm rot="20871652">
                <a:off x="5141109" y="-596750"/>
                <a:ext cx="509996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8A75AF9F-B885-489F-8809-68527BA98A22}"/>
                  </a:ext>
                </a:extLst>
              </p:cNvPr>
              <p:cNvSpPr/>
              <p:nvPr/>
            </p:nvSpPr>
            <p:spPr>
              <a:xfrm>
                <a:off x="5208320" y="-5437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57178AC3-829C-470C-89F6-D9F6397F285C}"/>
                  </a:ext>
                </a:extLst>
              </p:cNvPr>
              <p:cNvSpPr/>
              <p:nvPr/>
            </p:nvSpPr>
            <p:spPr>
              <a:xfrm>
                <a:off x="5305829" y="-5642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D51495D5-7C6E-435E-9E37-A62A66472BD2}"/>
                </a:ext>
              </a:extLst>
            </p:cNvPr>
            <p:cNvGrpSpPr/>
            <p:nvPr/>
          </p:nvGrpSpPr>
          <p:grpSpPr>
            <a:xfrm>
              <a:off x="2800637" y="2148492"/>
              <a:ext cx="1307294" cy="1166192"/>
              <a:chOff x="5409161" y="2917216"/>
              <a:chExt cx="1727009" cy="1540605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2318E157-B700-4307-9288-F15264D62155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68E6B4C-9883-4FA9-9A2D-BA35B5083E5A}"/>
                  </a:ext>
                </a:extLst>
              </p:cNvPr>
              <p:cNvCxnSpPr>
                <a:stCxn id="206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4CC5CA6-B26E-4C74-993D-0E80EBB95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456B531-52AA-4800-8A3B-FE3075A9A5B5}"/>
                </a:ext>
              </a:extLst>
            </p:cNvPr>
            <p:cNvSpPr/>
            <p:nvPr/>
          </p:nvSpPr>
          <p:spPr>
            <a:xfrm>
              <a:off x="2901266" y="174569"/>
              <a:ext cx="1102919" cy="1102919"/>
            </a:xfrm>
            <a:prstGeom prst="ellipse">
              <a:avLst/>
            </a:prstGeom>
            <a:gradFill>
              <a:gsLst>
                <a:gs pos="0">
                  <a:srgbClr val="D3C5BF"/>
                </a:gs>
                <a:gs pos="100000">
                  <a:srgbClr val="FBE5D6"/>
                </a:gs>
              </a:gsLst>
              <a:lin ang="7800000" scaled="0"/>
            </a:gra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1" name="Picture 2">
              <a:extLst>
                <a:ext uri="{FF2B5EF4-FFF2-40B4-BE49-F238E27FC236}">
                  <a16:creationId xmlns:a16="http://schemas.microsoft.com/office/drawing/2014/main" id="{8D1297E0-A8E7-4B82-B29B-A851448D0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614" y="1200077"/>
              <a:ext cx="489467" cy="73419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E4B7F2A-9193-46CE-B3DC-67671D70030D}"/>
                </a:ext>
              </a:extLst>
            </p:cNvPr>
            <p:cNvGrpSpPr/>
            <p:nvPr/>
          </p:nvGrpSpPr>
          <p:grpSpPr>
            <a:xfrm flipH="1">
              <a:off x="5007781" y="730541"/>
              <a:ext cx="1035692" cy="5454383"/>
              <a:chOff x="2769703" y="530090"/>
              <a:chExt cx="1364974" cy="7188521"/>
            </a:xfrm>
          </p:grpSpPr>
          <p:sp>
            <p:nvSpPr>
              <p:cNvPr id="236" name="Rectangle 2">
                <a:extLst>
                  <a:ext uri="{FF2B5EF4-FFF2-40B4-BE49-F238E27FC236}">
                    <a16:creationId xmlns:a16="http://schemas.microsoft.com/office/drawing/2014/main" id="{E8031BC5-0009-4933-8F36-CE175A1AD6F7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718852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364974"/>
                  <a:gd name="connsiteY0" fmla="*/ 0 h 7704449"/>
                  <a:gd name="connsiteX1" fmla="*/ 1338470 w 1364974"/>
                  <a:gd name="connsiteY1" fmla="*/ 1060174 h 7704449"/>
                  <a:gd name="connsiteX2" fmla="*/ 1364974 w 1364974"/>
                  <a:gd name="connsiteY2" fmla="*/ 5042452 h 7704449"/>
                  <a:gd name="connsiteX3" fmla="*/ 491675 w 1364974"/>
                  <a:gd name="connsiteY3" fmla="*/ 7704449 h 7704449"/>
                  <a:gd name="connsiteX4" fmla="*/ 0 w 1364974"/>
                  <a:gd name="connsiteY4" fmla="*/ 0 h 7704449"/>
                  <a:gd name="connsiteX0" fmla="*/ 0 w 1364974"/>
                  <a:gd name="connsiteY0" fmla="*/ 0 h 7379105"/>
                  <a:gd name="connsiteX1" fmla="*/ 1338470 w 1364974"/>
                  <a:gd name="connsiteY1" fmla="*/ 1060174 h 7379105"/>
                  <a:gd name="connsiteX2" fmla="*/ 1364974 w 1364974"/>
                  <a:gd name="connsiteY2" fmla="*/ 5042452 h 7379105"/>
                  <a:gd name="connsiteX3" fmla="*/ 659053 w 1364974"/>
                  <a:gd name="connsiteY3" fmla="*/ 7379105 h 7379105"/>
                  <a:gd name="connsiteX4" fmla="*/ 0 w 1364974"/>
                  <a:gd name="connsiteY4" fmla="*/ 0 h 7379105"/>
                  <a:gd name="connsiteX0" fmla="*/ 0 w 1364974"/>
                  <a:gd name="connsiteY0" fmla="*/ 0 h 7430475"/>
                  <a:gd name="connsiteX1" fmla="*/ 1338470 w 1364974"/>
                  <a:gd name="connsiteY1" fmla="*/ 1060174 h 7430475"/>
                  <a:gd name="connsiteX2" fmla="*/ 1364974 w 1364974"/>
                  <a:gd name="connsiteY2" fmla="*/ 5042452 h 7430475"/>
                  <a:gd name="connsiteX3" fmla="*/ 592102 w 1364974"/>
                  <a:gd name="connsiteY3" fmla="*/ 7430475 h 7430475"/>
                  <a:gd name="connsiteX4" fmla="*/ 0 w 1364974"/>
                  <a:gd name="connsiteY4" fmla="*/ 0 h 7430475"/>
                  <a:gd name="connsiteX0" fmla="*/ 0 w 1364974"/>
                  <a:gd name="connsiteY0" fmla="*/ 0 h 7224995"/>
                  <a:gd name="connsiteX1" fmla="*/ 1338470 w 1364974"/>
                  <a:gd name="connsiteY1" fmla="*/ 1060174 h 7224995"/>
                  <a:gd name="connsiteX2" fmla="*/ 1364974 w 1364974"/>
                  <a:gd name="connsiteY2" fmla="*/ 5042452 h 7224995"/>
                  <a:gd name="connsiteX3" fmla="*/ 441462 w 1364974"/>
                  <a:gd name="connsiteY3" fmla="*/ 7224995 h 7224995"/>
                  <a:gd name="connsiteX4" fmla="*/ 0 w 1364974"/>
                  <a:gd name="connsiteY4" fmla="*/ 0 h 72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7224995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441462" y="7224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2">
                <a:extLst>
                  <a:ext uri="{FF2B5EF4-FFF2-40B4-BE49-F238E27FC236}">
                    <a16:creationId xmlns:a16="http://schemas.microsoft.com/office/drawing/2014/main" id="{847DD8F3-AA28-452C-BF9D-A1DE93929DFA}"/>
                  </a:ext>
                </a:extLst>
              </p:cNvPr>
              <p:cNvSpPr/>
              <p:nvPr/>
            </p:nvSpPr>
            <p:spPr>
              <a:xfrm>
                <a:off x="3114262" y="1152939"/>
                <a:ext cx="914736" cy="548564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  <a:gd name="connsiteX0" fmla="*/ 0 w 1430698"/>
                  <a:gd name="connsiteY0" fmla="*/ 0 h 7124820"/>
                  <a:gd name="connsiteX1" fmla="*/ 1430698 w 1430698"/>
                  <a:gd name="connsiteY1" fmla="*/ 882120 h 7124820"/>
                  <a:gd name="connsiteX2" fmla="*/ 1401865 w 1430698"/>
                  <a:gd name="connsiteY2" fmla="*/ 5333814 h 7124820"/>
                  <a:gd name="connsiteX3" fmla="*/ 501294 w 1430698"/>
                  <a:gd name="connsiteY3" fmla="*/ 7124820 h 7124820"/>
                  <a:gd name="connsiteX4" fmla="*/ 0 w 1430698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037" h="7124820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543037" y="5442510"/>
                    </a:lnTo>
                    <a:cubicBezTo>
                      <a:pt x="1139321" y="6140962"/>
                      <a:pt x="820306" y="6752458"/>
                      <a:pt x="501294" y="7124820"/>
                    </a:cubicBezTo>
                    <a:cubicBezTo>
                      <a:pt x="494191" y="4996258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C2400D7-EE33-43CA-B043-97BD6381DCA9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87D0D5CE-EECE-40F3-9057-88772D00F65F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5AC5DD1-37C5-44B0-A59D-B8288C940C21}"/>
                </a:ext>
              </a:extLst>
            </p:cNvPr>
            <p:cNvSpPr/>
            <p:nvPr/>
          </p:nvSpPr>
          <p:spPr>
            <a:xfrm>
              <a:off x="3828878" y="1763792"/>
              <a:ext cx="206940" cy="347024"/>
            </a:xfrm>
            <a:custGeom>
              <a:avLst/>
              <a:gdLst>
                <a:gd name="connsiteX0" fmla="*/ 136572 w 273380"/>
                <a:gd name="connsiteY0" fmla="*/ 0 h 458439"/>
                <a:gd name="connsiteX1" fmla="*/ 245738 w 273380"/>
                <a:gd name="connsiteY1" fmla="*/ 109166 h 458439"/>
                <a:gd name="connsiteX2" fmla="*/ 213764 w 273380"/>
                <a:gd name="connsiteY2" fmla="*/ 186358 h 458439"/>
                <a:gd name="connsiteX3" fmla="*/ 194828 w 273380"/>
                <a:gd name="connsiteY3" fmla="*/ 199126 h 458439"/>
                <a:gd name="connsiteX4" fmla="*/ 233345 w 273380"/>
                <a:gd name="connsiteY4" fmla="*/ 225095 h 458439"/>
                <a:gd name="connsiteX5" fmla="*/ 273380 w 273380"/>
                <a:gd name="connsiteY5" fmla="*/ 321749 h 458439"/>
                <a:gd name="connsiteX6" fmla="*/ 136690 w 273380"/>
                <a:gd name="connsiteY6" fmla="*/ 458439 h 458439"/>
                <a:gd name="connsiteX7" fmla="*/ 0 w 273380"/>
                <a:gd name="connsiteY7" fmla="*/ 321749 h 458439"/>
                <a:gd name="connsiteX8" fmla="*/ 40036 w 273380"/>
                <a:gd name="connsiteY8" fmla="*/ 225095 h 458439"/>
                <a:gd name="connsiteX9" fmla="*/ 78435 w 273380"/>
                <a:gd name="connsiteY9" fmla="*/ 199205 h 458439"/>
                <a:gd name="connsiteX10" fmla="*/ 59380 w 273380"/>
                <a:gd name="connsiteY10" fmla="*/ 186358 h 458439"/>
                <a:gd name="connsiteX11" fmla="*/ 27406 w 273380"/>
                <a:gd name="connsiteY11" fmla="*/ 109166 h 458439"/>
                <a:gd name="connsiteX12" fmla="*/ 136572 w 273380"/>
                <a:gd name="connsiteY12" fmla="*/ 0 h 45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80" h="458439">
                  <a:moveTo>
                    <a:pt x="136572" y="0"/>
                  </a:moveTo>
                  <a:cubicBezTo>
                    <a:pt x="196863" y="0"/>
                    <a:pt x="245738" y="48875"/>
                    <a:pt x="245738" y="109166"/>
                  </a:cubicBezTo>
                  <a:cubicBezTo>
                    <a:pt x="245738" y="139312"/>
                    <a:pt x="233520" y="166603"/>
                    <a:pt x="213764" y="186358"/>
                  </a:cubicBezTo>
                  <a:lnTo>
                    <a:pt x="194828" y="199126"/>
                  </a:lnTo>
                  <a:lnTo>
                    <a:pt x="233345" y="225095"/>
                  </a:lnTo>
                  <a:cubicBezTo>
                    <a:pt x="258081" y="249831"/>
                    <a:pt x="273380" y="284003"/>
                    <a:pt x="273380" y="321749"/>
                  </a:cubicBezTo>
                  <a:cubicBezTo>
                    <a:pt x="273380" y="397241"/>
                    <a:pt x="212182" y="458439"/>
                    <a:pt x="136690" y="458439"/>
                  </a:cubicBezTo>
                  <a:cubicBezTo>
                    <a:pt x="61198" y="458439"/>
                    <a:pt x="0" y="397241"/>
                    <a:pt x="0" y="321749"/>
                  </a:cubicBezTo>
                  <a:cubicBezTo>
                    <a:pt x="0" y="284003"/>
                    <a:pt x="15299" y="249831"/>
                    <a:pt x="40036" y="225095"/>
                  </a:cubicBezTo>
                  <a:lnTo>
                    <a:pt x="78435" y="199205"/>
                  </a:lnTo>
                  <a:lnTo>
                    <a:pt x="59380" y="186358"/>
                  </a:lnTo>
                  <a:cubicBezTo>
                    <a:pt x="39625" y="166603"/>
                    <a:pt x="27406" y="139312"/>
                    <a:pt x="27406" y="109166"/>
                  </a:cubicBezTo>
                  <a:cubicBezTo>
                    <a:pt x="27406" y="48875"/>
                    <a:pt x="76281" y="0"/>
                    <a:pt x="136572" y="0"/>
                  </a:cubicBezTo>
                  <a:close/>
                </a:path>
              </a:pathLst>
            </a:custGeom>
            <a:solidFill>
              <a:srgbClr val="D3C5B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CCFFB3-1362-40D3-B852-41A7E1521987}"/>
              </a:ext>
            </a:extLst>
          </p:cNvPr>
          <p:cNvGrpSpPr/>
          <p:nvPr/>
        </p:nvGrpSpPr>
        <p:grpSpPr>
          <a:xfrm>
            <a:off x="3113696" y="3710111"/>
            <a:ext cx="2116777" cy="3329685"/>
            <a:chOff x="1367737" y="2245196"/>
            <a:chExt cx="2116777" cy="332968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CB0DB7A-AAA1-4B0E-8C5D-FC3AD61D3F4D}"/>
                </a:ext>
              </a:extLst>
            </p:cNvPr>
            <p:cNvGrpSpPr/>
            <p:nvPr/>
          </p:nvGrpSpPr>
          <p:grpSpPr>
            <a:xfrm>
              <a:off x="1367737" y="2245196"/>
              <a:ext cx="2116777" cy="3329685"/>
              <a:chOff x="1367737" y="2245196"/>
              <a:chExt cx="2116777" cy="3329685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9D413A6-B123-479D-9357-6B09CFA027D3}"/>
                  </a:ext>
                </a:extLst>
              </p:cNvPr>
              <p:cNvGrpSpPr/>
              <p:nvPr/>
            </p:nvGrpSpPr>
            <p:grpSpPr>
              <a:xfrm>
                <a:off x="1367737" y="2245196"/>
                <a:ext cx="2116777" cy="3329685"/>
                <a:chOff x="1367737" y="2245196"/>
                <a:chExt cx="2116777" cy="3329685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334CC82-D075-43EC-95D7-7DE7283E77F6}"/>
                    </a:ext>
                  </a:extLst>
                </p:cNvPr>
                <p:cNvGrpSpPr/>
                <p:nvPr/>
              </p:nvGrpSpPr>
              <p:grpSpPr>
                <a:xfrm>
                  <a:off x="1367737" y="2245196"/>
                  <a:ext cx="2116777" cy="3329685"/>
                  <a:chOff x="1074868" y="3573966"/>
                  <a:chExt cx="1418628" cy="2231494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BAC11932-206B-4BDC-B177-E8859A3C2927}"/>
                      </a:ext>
                    </a:extLst>
                  </p:cNvPr>
                  <p:cNvGrpSpPr/>
                  <p:nvPr/>
                </p:nvGrpSpPr>
                <p:grpSpPr>
                  <a:xfrm>
                    <a:off x="1074868" y="3573966"/>
                    <a:ext cx="1418628" cy="2231494"/>
                    <a:chOff x="1094498" y="2654773"/>
                    <a:chExt cx="2211508" cy="3478690"/>
                  </a:xfrm>
                </p:grpSpPr>
                <p:grpSp>
                  <p:nvGrpSpPr>
                    <p:cNvPr id="98" name="Group 97">
                      <a:extLst>
                        <a:ext uri="{FF2B5EF4-FFF2-40B4-BE49-F238E27FC236}">
                          <a16:creationId xmlns:a16="http://schemas.microsoft.com/office/drawing/2014/main" id="{F4860658-BA7A-4991-95B1-D598DFFE60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4498" y="2657176"/>
                      <a:ext cx="2211508" cy="3476287"/>
                      <a:chOff x="3698768" y="4774931"/>
                      <a:chExt cx="2536875" cy="3987737"/>
                    </a:xfrm>
                  </p:grpSpPr>
                  <p:sp>
                    <p:nvSpPr>
                      <p:cNvPr id="104" name="Freeform: Shape 103">
                        <a:extLst>
                          <a:ext uri="{FF2B5EF4-FFF2-40B4-BE49-F238E27FC236}">
                            <a16:creationId xmlns:a16="http://schemas.microsoft.com/office/drawing/2014/main" id="{9FE064F0-7781-4EF5-A9C6-AFD98D95C968}"/>
                          </a:ext>
                        </a:extLst>
                      </p:cNvPr>
                      <p:cNvSpPr/>
                      <p:nvPr/>
                    </p:nvSpPr>
                    <p:spPr>
                      <a:xfrm rot="1927399">
                        <a:off x="3958934" y="6377448"/>
                        <a:ext cx="649909" cy="923978"/>
                      </a:xfrm>
                      <a:custGeom>
                        <a:avLst/>
                        <a:gdLst>
                          <a:gd name="connsiteX0" fmla="*/ 115393 w 649909"/>
                          <a:gd name="connsiteY0" fmla="*/ 0 h 923977"/>
                          <a:gd name="connsiteX1" fmla="*/ 29668 w 649909"/>
                          <a:gd name="connsiteY1" fmla="*/ 438150 h 923977"/>
                          <a:gd name="connsiteX2" fmla="*/ 563068 w 649909"/>
                          <a:gd name="connsiteY2" fmla="*/ 847725 h 923977"/>
                          <a:gd name="connsiteX3" fmla="*/ 648793 w 649909"/>
                          <a:gd name="connsiteY3" fmla="*/ 923925 h 923977"/>
                          <a:gd name="connsiteX4" fmla="*/ 648793 w 649909"/>
                          <a:gd name="connsiteY4" fmla="*/ 923925 h 9239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49909" h="923977">
                            <a:moveTo>
                              <a:pt x="115393" y="0"/>
                            </a:moveTo>
                            <a:cubicBezTo>
                              <a:pt x="35224" y="148431"/>
                              <a:pt x="-44945" y="296863"/>
                              <a:pt x="29668" y="438150"/>
                            </a:cubicBezTo>
                            <a:cubicBezTo>
                              <a:pt x="104280" y="579438"/>
                              <a:pt x="459881" y="766763"/>
                              <a:pt x="563068" y="847725"/>
                            </a:cubicBezTo>
                            <a:cubicBezTo>
                              <a:pt x="666255" y="928687"/>
                              <a:pt x="648793" y="923925"/>
                              <a:pt x="648793" y="923925"/>
                            </a:cubicBezTo>
                            <a:lnTo>
                              <a:pt x="648793" y="923925"/>
                            </a:lnTo>
                          </a:path>
                        </a:pathLst>
                      </a:custGeom>
                      <a:noFill/>
                      <a:ln w="381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cxnSp>
                    <p:nvCxnSpPr>
                      <p:cNvPr id="105" name="Straight Connector 104">
                        <a:extLst>
                          <a:ext uri="{FF2B5EF4-FFF2-40B4-BE49-F238E27FC236}">
                            <a16:creationId xmlns:a16="http://schemas.microsoft.com/office/drawing/2014/main" id="{929DD7C6-C3AD-4586-A29A-0A7FE7C840E3}"/>
                          </a:ext>
                        </a:extLst>
                      </p:cNvPr>
                      <p:cNvCxnSpPr>
                        <a:cxnSpLocks/>
                        <a:endCxn id="110" idx="3"/>
                      </p:cNvCxnSpPr>
                      <p:nvPr/>
                    </p:nvCxnSpPr>
                    <p:spPr>
                      <a:xfrm>
                        <a:off x="4651438" y="6951597"/>
                        <a:ext cx="9400" cy="1496199"/>
                      </a:xfrm>
                      <a:prstGeom prst="line">
                        <a:avLst/>
                      </a:prstGeom>
                      <a:noFill/>
                      <a:ln w="571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06" name="Straight Connector 105">
                        <a:extLst>
                          <a:ext uri="{FF2B5EF4-FFF2-40B4-BE49-F238E27FC236}">
                            <a16:creationId xmlns:a16="http://schemas.microsoft.com/office/drawing/2014/main" id="{6070F55E-8A90-4AD2-A2FA-24995EBACE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87627" y="7068168"/>
                        <a:ext cx="25498" cy="1591184"/>
                      </a:xfrm>
                      <a:prstGeom prst="line">
                        <a:avLst/>
                      </a:prstGeom>
                      <a:noFill/>
                      <a:ln w="571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sp>
                    <p:nvSpPr>
                      <p:cNvPr id="107" name="Oval 106">
                        <a:extLst>
                          <a:ext uri="{FF2B5EF4-FFF2-40B4-BE49-F238E27FC236}">
                            <a16:creationId xmlns:a16="http://schemas.microsoft.com/office/drawing/2014/main" id="{2A1BC1EF-9974-4CF8-B57F-6053EE9742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768" y="4774931"/>
                        <a:ext cx="2536875" cy="2447779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20000"/>
                          <a:lumOff val="80000"/>
                        </a:srgb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08" name="Oval 107">
                        <a:extLst>
                          <a:ext uri="{FF2B5EF4-FFF2-40B4-BE49-F238E27FC236}">
                            <a16:creationId xmlns:a16="http://schemas.microsoft.com/office/drawing/2014/main" id="{69B4D7CC-9B4D-41B6-9667-3C455F68A9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277" y="5803219"/>
                        <a:ext cx="261279" cy="25952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09" name="Rectangle: Top Corners Rounded 108">
                        <a:extLst>
                          <a:ext uri="{FF2B5EF4-FFF2-40B4-BE49-F238E27FC236}">
                            <a16:creationId xmlns:a16="http://schemas.microsoft.com/office/drawing/2014/main" id="{02605F04-FA8C-4284-8711-5BAFF49CFC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697" y="8562358"/>
                        <a:ext cx="669495" cy="200310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>
                        <a:innerShdw blurRad="114300">
                          <a:prstClr val="black"/>
                        </a:inn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0" name="Rectangle: Top Corners Rounded 109">
                        <a:extLst>
                          <a:ext uri="{FF2B5EF4-FFF2-40B4-BE49-F238E27FC236}">
                            <a16:creationId xmlns:a16="http://schemas.microsoft.com/office/drawing/2014/main" id="{15AB9650-F392-495B-9243-1A1996CB41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26089" y="8447797"/>
                        <a:ext cx="669495" cy="200311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>
                        <a:innerShdw blurRad="114300">
                          <a:prstClr val="black"/>
                        </a:inn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1" name="Freeform: Shape 110">
                        <a:extLst>
                          <a:ext uri="{FF2B5EF4-FFF2-40B4-BE49-F238E27FC236}">
                            <a16:creationId xmlns:a16="http://schemas.microsoft.com/office/drawing/2014/main" id="{E6FFB670-2934-42F9-9DAA-203E5A0233C4}"/>
                          </a:ext>
                        </a:extLst>
                      </p:cNvPr>
                      <p:cNvSpPr/>
                      <p:nvPr/>
                    </p:nvSpPr>
                    <p:spPr>
                      <a:xfrm rot="420143" flipH="1">
                        <a:off x="4843397" y="6209059"/>
                        <a:ext cx="129037" cy="190499"/>
                      </a:xfrm>
                      <a:custGeom>
                        <a:avLst/>
                        <a:gdLst>
                          <a:gd name="connsiteX0" fmla="*/ 33338 w 209668"/>
                          <a:gd name="connsiteY0" fmla="*/ 0 h 195262"/>
                          <a:gd name="connsiteX1" fmla="*/ 57150 w 209668"/>
                          <a:gd name="connsiteY1" fmla="*/ 14287 h 195262"/>
                          <a:gd name="connsiteX2" fmla="*/ 71438 w 209668"/>
                          <a:gd name="connsiteY2" fmla="*/ 23812 h 195262"/>
                          <a:gd name="connsiteX3" fmla="*/ 114300 w 209668"/>
                          <a:gd name="connsiteY3" fmla="*/ 33337 h 195262"/>
                          <a:gd name="connsiteX4" fmla="*/ 128588 w 209668"/>
                          <a:gd name="connsiteY4" fmla="*/ 42862 h 195262"/>
                          <a:gd name="connsiteX5" fmla="*/ 166688 w 209668"/>
                          <a:gd name="connsiteY5" fmla="*/ 52387 h 195262"/>
                          <a:gd name="connsiteX6" fmla="*/ 200025 w 209668"/>
                          <a:gd name="connsiteY6" fmla="*/ 61912 h 195262"/>
                          <a:gd name="connsiteX7" fmla="*/ 209550 w 209668"/>
                          <a:gd name="connsiteY7" fmla="*/ 76200 h 195262"/>
                          <a:gd name="connsiteX8" fmla="*/ 185738 w 209668"/>
                          <a:gd name="connsiteY8" fmla="*/ 157162 h 195262"/>
                          <a:gd name="connsiteX9" fmla="*/ 166688 w 209668"/>
                          <a:gd name="connsiteY9" fmla="*/ 166687 h 195262"/>
                          <a:gd name="connsiteX10" fmla="*/ 123825 w 209668"/>
                          <a:gd name="connsiteY10" fmla="*/ 185737 h 195262"/>
                          <a:gd name="connsiteX11" fmla="*/ 109538 w 209668"/>
                          <a:gd name="connsiteY11" fmla="*/ 190500 h 195262"/>
                          <a:gd name="connsiteX12" fmla="*/ 95250 w 209668"/>
                          <a:gd name="connsiteY12" fmla="*/ 195262 h 195262"/>
                          <a:gd name="connsiteX13" fmla="*/ 23813 w 209668"/>
                          <a:gd name="connsiteY13" fmla="*/ 190500 h 195262"/>
                          <a:gd name="connsiteX14" fmla="*/ 9525 w 209668"/>
                          <a:gd name="connsiteY14" fmla="*/ 185737 h 195262"/>
                          <a:gd name="connsiteX15" fmla="*/ 0 w 209668"/>
                          <a:gd name="connsiteY15" fmla="*/ 176212 h 195262"/>
                          <a:gd name="connsiteX0" fmla="*/ 33338 w 209668"/>
                          <a:gd name="connsiteY0" fmla="*/ 0 h 195262"/>
                          <a:gd name="connsiteX1" fmla="*/ 57150 w 209668"/>
                          <a:gd name="connsiteY1" fmla="*/ 14287 h 195262"/>
                          <a:gd name="connsiteX2" fmla="*/ 71438 w 209668"/>
                          <a:gd name="connsiteY2" fmla="*/ 23812 h 195262"/>
                          <a:gd name="connsiteX3" fmla="*/ 114300 w 209668"/>
                          <a:gd name="connsiteY3" fmla="*/ 33337 h 195262"/>
                          <a:gd name="connsiteX4" fmla="*/ 128588 w 209668"/>
                          <a:gd name="connsiteY4" fmla="*/ 42862 h 195262"/>
                          <a:gd name="connsiteX5" fmla="*/ 200025 w 209668"/>
                          <a:gd name="connsiteY5" fmla="*/ 61912 h 195262"/>
                          <a:gd name="connsiteX6" fmla="*/ 209550 w 209668"/>
                          <a:gd name="connsiteY6" fmla="*/ 76200 h 195262"/>
                          <a:gd name="connsiteX7" fmla="*/ 185738 w 209668"/>
                          <a:gd name="connsiteY7" fmla="*/ 157162 h 195262"/>
                          <a:gd name="connsiteX8" fmla="*/ 166688 w 209668"/>
                          <a:gd name="connsiteY8" fmla="*/ 166687 h 195262"/>
                          <a:gd name="connsiteX9" fmla="*/ 123825 w 209668"/>
                          <a:gd name="connsiteY9" fmla="*/ 185737 h 195262"/>
                          <a:gd name="connsiteX10" fmla="*/ 109538 w 209668"/>
                          <a:gd name="connsiteY10" fmla="*/ 190500 h 195262"/>
                          <a:gd name="connsiteX11" fmla="*/ 95250 w 209668"/>
                          <a:gd name="connsiteY11" fmla="*/ 195262 h 195262"/>
                          <a:gd name="connsiteX12" fmla="*/ 23813 w 209668"/>
                          <a:gd name="connsiteY12" fmla="*/ 190500 h 195262"/>
                          <a:gd name="connsiteX13" fmla="*/ 9525 w 209668"/>
                          <a:gd name="connsiteY13" fmla="*/ 185737 h 195262"/>
                          <a:gd name="connsiteX14" fmla="*/ 0 w 209668"/>
                          <a:gd name="connsiteY14" fmla="*/ 176212 h 195262"/>
                          <a:gd name="connsiteX0" fmla="*/ 33338 w 202730"/>
                          <a:gd name="connsiteY0" fmla="*/ 0 h 195262"/>
                          <a:gd name="connsiteX1" fmla="*/ 57150 w 202730"/>
                          <a:gd name="connsiteY1" fmla="*/ 14287 h 195262"/>
                          <a:gd name="connsiteX2" fmla="*/ 71438 w 202730"/>
                          <a:gd name="connsiteY2" fmla="*/ 23812 h 195262"/>
                          <a:gd name="connsiteX3" fmla="*/ 114300 w 202730"/>
                          <a:gd name="connsiteY3" fmla="*/ 33337 h 195262"/>
                          <a:gd name="connsiteX4" fmla="*/ 128588 w 202730"/>
                          <a:gd name="connsiteY4" fmla="*/ 42862 h 195262"/>
                          <a:gd name="connsiteX5" fmla="*/ 200025 w 202730"/>
                          <a:gd name="connsiteY5" fmla="*/ 61912 h 195262"/>
                          <a:gd name="connsiteX6" fmla="*/ 185738 w 202730"/>
                          <a:gd name="connsiteY6" fmla="*/ 157162 h 195262"/>
                          <a:gd name="connsiteX7" fmla="*/ 166688 w 202730"/>
                          <a:gd name="connsiteY7" fmla="*/ 166687 h 195262"/>
                          <a:gd name="connsiteX8" fmla="*/ 123825 w 202730"/>
                          <a:gd name="connsiteY8" fmla="*/ 185737 h 195262"/>
                          <a:gd name="connsiteX9" fmla="*/ 109538 w 202730"/>
                          <a:gd name="connsiteY9" fmla="*/ 190500 h 195262"/>
                          <a:gd name="connsiteX10" fmla="*/ 95250 w 202730"/>
                          <a:gd name="connsiteY10" fmla="*/ 195262 h 195262"/>
                          <a:gd name="connsiteX11" fmla="*/ 23813 w 202730"/>
                          <a:gd name="connsiteY11" fmla="*/ 190500 h 195262"/>
                          <a:gd name="connsiteX12" fmla="*/ 9525 w 202730"/>
                          <a:gd name="connsiteY12" fmla="*/ 185737 h 195262"/>
                          <a:gd name="connsiteX13" fmla="*/ 0 w 202730"/>
                          <a:gd name="connsiteY13" fmla="*/ 176212 h 195262"/>
                          <a:gd name="connsiteX0" fmla="*/ 33338 w 207126"/>
                          <a:gd name="connsiteY0" fmla="*/ 0 h 195262"/>
                          <a:gd name="connsiteX1" fmla="*/ 57150 w 207126"/>
                          <a:gd name="connsiteY1" fmla="*/ 14287 h 195262"/>
                          <a:gd name="connsiteX2" fmla="*/ 71438 w 207126"/>
                          <a:gd name="connsiteY2" fmla="*/ 23812 h 195262"/>
                          <a:gd name="connsiteX3" fmla="*/ 114300 w 207126"/>
                          <a:gd name="connsiteY3" fmla="*/ 33337 h 195262"/>
                          <a:gd name="connsiteX4" fmla="*/ 128588 w 207126"/>
                          <a:gd name="connsiteY4" fmla="*/ 42862 h 195262"/>
                          <a:gd name="connsiteX5" fmla="*/ 204787 w 207126"/>
                          <a:gd name="connsiteY5" fmla="*/ 76199 h 195262"/>
                          <a:gd name="connsiteX6" fmla="*/ 185738 w 207126"/>
                          <a:gd name="connsiteY6" fmla="*/ 157162 h 195262"/>
                          <a:gd name="connsiteX7" fmla="*/ 166688 w 207126"/>
                          <a:gd name="connsiteY7" fmla="*/ 166687 h 195262"/>
                          <a:gd name="connsiteX8" fmla="*/ 123825 w 207126"/>
                          <a:gd name="connsiteY8" fmla="*/ 185737 h 195262"/>
                          <a:gd name="connsiteX9" fmla="*/ 109538 w 207126"/>
                          <a:gd name="connsiteY9" fmla="*/ 190500 h 195262"/>
                          <a:gd name="connsiteX10" fmla="*/ 95250 w 207126"/>
                          <a:gd name="connsiteY10" fmla="*/ 195262 h 195262"/>
                          <a:gd name="connsiteX11" fmla="*/ 23813 w 207126"/>
                          <a:gd name="connsiteY11" fmla="*/ 190500 h 195262"/>
                          <a:gd name="connsiteX12" fmla="*/ 9525 w 207126"/>
                          <a:gd name="connsiteY12" fmla="*/ 185737 h 195262"/>
                          <a:gd name="connsiteX13" fmla="*/ 0 w 207126"/>
                          <a:gd name="connsiteY13" fmla="*/ 176212 h 195262"/>
                          <a:gd name="connsiteX0" fmla="*/ 33338 w 207126"/>
                          <a:gd name="connsiteY0" fmla="*/ 0 h 190500"/>
                          <a:gd name="connsiteX1" fmla="*/ 57150 w 207126"/>
                          <a:gd name="connsiteY1" fmla="*/ 14287 h 190500"/>
                          <a:gd name="connsiteX2" fmla="*/ 71438 w 207126"/>
                          <a:gd name="connsiteY2" fmla="*/ 23812 h 190500"/>
                          <a:gd name="connsiteX3" fmla="*/ 114300 w 207126"/>
                          <a:gd name="connsiteY3" fmla="*/ 33337 h 190500"/>
                          <a:gd name="connsiteX4" fmla="*/ 128588 w 207126"/>
                          <a:gd name="connsiteY4" fmla="*/ 42862 h 190500"/>
                          <a:gd name="connsiteX5" fmla="*/ 204787 w 207126"/>
                          <a:gd name="connsiteY5" fmla="*/ 76199 h 190500"/>
                          <a:gd name="connsiteX6" fmla="*/ 185738 w 207126"/>
                          <a:gd name="connsiteY6" fmla="*/ 157162 h 190500"/>
                          <a:gd name="connsiteX7" fmla="*/ 166688 w 207126"/>
                          <a:gd name="connsiteY7" fmla="*/ 166687 h 190500"/>
                          <a:gd name="connsiteX8" fmla="*/ 123825 w 207126"/>
                          <a:gd name="connsiteY8" fmla="*/ 185737 h 190500"/>
                          <a:gd name="connsiteX9" fmla="*/ 109538 w 207126"/>
                          <a:gd name="connsiteY9" fmla="*/ 190500 h 190500"/>
                          <a:gd name="connsiteX10" fmla="*/ 23813 w 207126"/>
                          <a:gd name="connsiteY10" fmla="*/ 190500 h 190500"/>
                          <a:gd name="connsiteX11" fmla="*/ 9525 w 207126"/>
                          <a:gd name="connsiteY11" fmla="*/ 185737 h 190500"/>
                          <a:gd name="connsiteX12" fmla="*/ 0 w 207126"/>
                          <a:gd name="connsiteY12" fmla="*/ 176212 h 190500"/>
                          <a:gd name="connsiteX0" fmla="*/ 33338 w 207126"/>
                          <a:gd name="connsiteY0" fmla="*/ 0 h 190500"/>
                          <a:gd name="connsiteX1" fmla="*/ 57150 w 207126"/>
                          <a:gd name="connsiteY1" fmla="*/ 14287 h 190500"/>
                          <a:gd name="connsiteX2" fmla="*/ 71438 w 207126"/>
                          <a:gd name="connsiteY2" fmla="*/ 23812 h 190500"/>
                          <a:gd name="connsiteX3" fmla="*/ 114300 w 207126"/>
                          <a:gd name="connsiteY3" fmla="*/ 33337 h 190500"/>
                          <a:gd name="connsiteX4" fmla="*/ 128588 w 207126"/>
                          <a:gd name="connsiteY4" fmla="*/ 42862 h 190500"/>
                          <a:gd name="connsiteX5" fmla="*/ 204787 w 207126"/>
                          <a:gd name="connsiteY5" fmla="*/ 76199 h 190500"/>
                          <a:gd name="connsiteX6" fmla="*/ 185738 w 207126"/>
                          <a:gd name="connsiteY6" fmla="*/ 157162 h 190500"/>
                          <a:gd name="connsiteX7" fmla="*/ 166688 w 207126"/>
                          <a:gd name="connsiteY7" fmla="*/ 166687 h 190500"/>
                          <a:gd name="connsiteX8" fmla="*/ 123825 w 207126"/>
                          <a:gd name="connsiteY8" fmla="*/ 185737 h 190500"/>
                          <a:gd name="connsiteX9" fmla="*/ 23813 w 207126"/>
                          <a:gd name="connsiteY9" fmla="*/ 190500 h 190500"/>
                          <a:gd name="connsiteX10" fmla="*/ 9525 w 207126"/>
                          <a:gd name="connsiteY10" fmla="*/ 185737 h 190500"/>
                          <a:gd name="connsiteX11" fmla="*/ 0 w 207126"/>
                          <a:gd name="connsiteY11" fmla="*/ 176212 h 190500"/>
                          <a:gd name="connsiteX0" fmla="*/ 33338 w 207779"/>
                          <a:gd name="connsiteY0" fmla="*/ 0 h 190500"/>
                          <a:gd name="connsiteX1" fmla="*/ 57150 w 207779"/>
                          <a:gd name="connsiteY1" fmla="*/ 14287 h 190500"/>
                          <a:gd name="connsiteX2" fmla="*/ 71438 w 207779"/>
                          <a:gd name="connsiteY2" fmla="*/ 23812 h 190500"/>
                          <a:gd name="connsiteX3" fmla="*/ 114300 w 207779"/>
                          <a:gd name="connsiteY3" fmla="*/ 33337 h 190500"/>
                          <a:gd name="connsiteX4" fmla="*/ 128588 w 207779"/>
                          <a:gd name="connsiteY4" fmla="*/ 42862 h 190500"/>
                          <a:gd name="connsiteX5" fmla="*/ 204787 w 207779"/>
                          <a:gd name="connsiteY5" fmla="*/ 76199 h 190500"/>
                          <a:gd name="connsiteX6" fmla="*/ 185738 w 207779"/>
                          <a:gd name="connsiteY6" fmla="*/ 157162 h 190500"/>
                          <a:gd name="connsiteX7" fmla="*/ 123825 w 207779"/>
                          <a:gd name="connsiteY7" fmla="*/ 185737 h 190500"/>
                          <a:gd name="connsiteX8" fmla="*/ 23813 w 207779"/>
                          <a:gd name="connsiteY8" fmla="*/ 190500 h 190500"/>
                          <a:gd name="connsiteX9" fmla="*/ 9525 w 207779"/>
                          <a:gd name="connsiteY9" fmla="*/ 185737 h 190500"/>
                          <a:gd name="connsiteX10" fmla="*/ 0 w 207779"/>
                          <a:gd name="connsiteY10" fmla="*/ 176212 h 190500"/>
                          <a:gd name="connsiteX0" fmla="*/ 33338 w 207779"/>
                          <a:gd name="connsiteY0" fmla="*/ 0 h 190500"/>
                          <a:gd name="connsiteX1" fmla="*/ 57150 w 207779"/>
                          <a:gd name="connsiteY1" fmla="*/ 14287 h 190500"/>
                          <a:gd name="connsiteX2" fmla="*/ 114300 w 207779"/>
                          <a:gd name="connsiteY2" fmla="*/ 33337 h 190500"/>
                          <a:gd name="connsiteX3" fmla="*/ 128588 w 207779"/>
                          <a:gd name="connsiteY3" fmla="*/ 42862 h 190500"/>
                          <a:gd name="connsiteX4" fmla="*/ 204787 w 207779"/>
                          <a:gd name="connsiteY4" fmla="*/ 76199 h 190500"/>
                          <a:gd name="connsiteX5" fmla="*/ 185738 w 207779"/>
                          <a:gd name="connsiteY5" fmla="*/ 157162 h 190500"/>
                          <a:gd name="connsiteX6" fmla="*/ 123825 w 207779"/>
                          <a:gd name="connsiteY6" fmla="*/ 185737 h 190500"/>
                          <a:gd name="connsiteX7" fmla="*/ 23813 w 207779"/>
                          <a:gd name="connsiteY7" fmla="*/ 190500 h 190500"/>
                          <a:gd name="connsiteX8" fmla="*/ 9525 w 207779"/>
                          <a:gd name="connsiteY8" fmla="*/ 185737 h 190500"/>
                          <a:gd name="connsiteX9" fmla="*/ 0 w 207779"/>
                          <a:gd name="connsiteY9" fmla="*/ 176212 h 190500"/>
                          <a:gd name="connsiteX0" fmla="*/ 33338 w 208748"/>
                          <a:gd name="connsiteY0" fmla="*/ 0 h 190500"/>
                          <a:gd name="connsiteX1" fmla="*/ 57150 w 208748"/>
                          <a:gd name="connsiteY1" fmla="*/ 14287 h 190500"/>
                          <a:gd name="connsiteX2" fmla="*/ 114300 w 208748"/>
                          <a:gd name="connsiteY2" fmla="*/ 33337 h 190500"/>
                          <a:gd name="connsiteX3" fmla="*/ 204787 w 208748"/>
                          <a:gd name="connsiteY3" fmla="*/ 76199 h 190500"/>
                          <a:gd name="connsiteX4" fmla="*/ 185738 w 208748"/>
                          <a:gd name="connsiteY4" fmla="*/ 157162 h 190500"/>
                          <a:gd name="connsiteX5" fmla="*/ 123825 w 208748"/>
                          <a:gd name="connsiteY5" fmla="*/ 185737 h 190500"/>
                          <a:gd name="connsiteX6" fmla="*/ 23813 w 208748"/>
                          <a:gd name="connsiteY6" fmla="*/ 190500 h 190500"/>
                          <a:gd name="connsiteX7" fmla="*/ 9525 w 208748"/>
                          <a:gd name="connsiteY7" fmla="*/ 185737 h 190500"/>
                          <a:gd name="connsiteX8" fmla="*/ 0 w 208748"/>
                          <a:gd name="connsiteY8" fmla="*/ 176212 h 190500"/>
                          <a:gd name="connsiteX0" fmla="*/ 23813 w 199223"/>
                          <a:gd name="connsiteY0" fmla="*/ 0 h 190500"/>
                          <a:gd name="connsiteX1" fmla="*/ 47625 w 199223"/>
                          <a:gd name="connsiteY1" fmla="*/ 14287 h 190500"/>
                          <a:gd name="connsiteX2" fmla="*/ 104775 w 199223"/>
                          <a:gd name="connsiteY2" fmla="*/ 33337 h 190500"/>
                          <a:gd name="connsiteX3" fmla="*/ 195262 w 199223"/>
                          <a:gd name="connsiteY3" fmla="*/ 76199 h 190500"/>
                          <a:gd name="connsiteX4" fmla="*/ 176213 w 199223"/>
                          <a:gd name="connsiteY4" fmla="*/ 157162 h 190500"/>
                          <a:gd name="connsiteX5" fmla="*/ 114300 w 199223"/>
                          <a:gd name="connsiteY5" fmla="*/ 185737 h 190500"/>
                          <a:gd name="connsiteX6" fmla="*/ 14288 w 199223"/>
                          <a:gd name="connsiteY6" fmla="*/ 190500 h 190500"/>
                          <a:gd name="connsiteX7" fmla="*/ 0 w 199223"/>
                          <a:gd name="connsiteY7" fmla="*/ 185737 h 190500"/>
                          <a:gd name="connsiteX0" fmla="*/ 9525 w 184935"/>
                          <a:gd name="connsiteY0" fmla="*/ 0 h 190500"/>
                          <a:gd name="connsiteX1" fmla="*/ 33337 w 184935"/>
                          <a:gd name="connsiteY1" fmla="*/ 14287 h 190500"/>
                          <a:gd name="connsiteX2" fmla="*/ 90487 w 184935"/>
                          <a:gd name="connsiteY2" fmla="*/ 33337 h 190500"/>
                          <a:gd name="connsiteX3" fmla="*/ 180974 w 184935"/>
                          <a:gd name="connsiteY3" fmla="*/ 76199 h 190500"/>
                          <a:gd name="connsiteX4" fmla="*/ 161925 w 184935"/>
                          <a:gd name="connsiteY4" fmla="*/ 157162 h 190500"/>
                          <a:gd name="connsiteX5" fmla="*/ 100012 w 184935"/>
                          <a:gd name="connsiteY5" fmla="*/ 185737 h 190500"/>
                          <a:gd name="connsiteX6" fmla="*/ 0 w 184935"/>
                          <a:gd name="connsiteY6" fmla="*/ 190500 h 190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84935" h="190500">
                            <a:moveTo>
                              <a:pt x="9525" y="0"/>
                            </a:moveTo>
                            <a:cubicBezTo>
                              <a:pt x="17462" y="4762"/>
                              <a:pt x="19843" y="8731"/>
                              <a:pt x="33337" y="14287"/>
                            </a:cubicBezTo>
                            <a:cubicBezTo>
                              <a:pt x="46831" y="19843"/>
                              <a:pt x="65881" y="23018"/>
                              <a:pt x="90487" y="33337"/>
                            </a:cubicBezTo>
                            <a:cubicBezTo>
                              <a:pt x="115093" y="43656"/>
                              <a:pt x="169068" y="55562"/>
                              <a:pt x="180974" y="76199"/>
                            </a:cubicBezTo>
                            <a:cubicBezTo>
                              <a:pt x="192880" y="96836"/>
                              <a:pt x="175419" y="138906"/>
                              <a:pt x="161925" y="157162"/>
                            </a:cubicBezTo>
                            <a:cubicBezTo>
                              <a:pt x="148431" y="175418"/>
                              <a:pt x="126999" y="180181"/>
                              <a:pt x="100012" y="185737"/>
                            </a:cubicBezTo>
                            <a:cubicBezTo>
                              <a:pt x="73025" y="191293"/>
                              <a:pt x="33337" y="188912"/>
                              <a:pt x="0" y="190500"/>
                            </a:cubicBezTo>
                          </a:path>
                        </a:pathLst>
                      </a:custGeom>
                      <a:noFill/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2" name="Oval 111">
                        <a:extLst>
                          <a:ext uri="{FF2B5EF4-FFF2-40B4-BE49-F238E27FC236}">
                            <a16:creationId xmlns:a16="http://schemas.microsoft.com/office/drawing/2014/main" id="{381DD1F1-BFA4-4949-A62B-FB917A2C51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868" y="5803218"/>
                        <a:ext cx="261279" cy="25952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3" name="Oval 112">
                        <a:extLst>
                          <a:ext uri="{FF2B5EF4-FFF2-40B4-BE49-F238E27FC236}">
                            <a16:creationId xmlns:a16="http://schemas.microsoft.com/office/drawing/2014/main" id="{EEDDD54F-7A9A-49AB-99EF-B7BCC5462F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30338" y="5905584"/>
                        <a:ext cx="100006" cy="130464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20000"/>
                          <a:lumOff val="80000"/>
                        </a:srgb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4" name="Oval 113">
                        <a:extLst>
                          <a:ext uri="{FF2B5EF4-FFF2-40B4-BE49-F238E27FC236}">
                            <a16:creationId xmlns:a16="http://schemas.microsoft.com/office/drawing/2014/main" id="{2FADFE08-DCA2-4C0A-9715-696E14A24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90859" y="5900586"/>
                        <a:ext cx="100006" cy="130464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20000"/>
                          <a:lumOff val="80000"/>
                        </a:srgb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DABE30B6-40C9-434E-A8D3-37BBDFCA7E0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1169959" y="2654773"/>
                      <a:ext cx="2006021" cy="622593"/>
                      <a:chOff x="866364" y="1897272"/>
                      <a:chExt cx="2006021" cy="622593"/>
                    </a:xfrm>
                  </p:grpSpPr>
                  <p:sp>
                    <p:nvSpPr>
                      <p:cNvPr id="100" name="Freeform: Shape 99">
                        <a:extLst>
                          <a:ext uri="{FF2B5EF4-FFF2-40B4-BE49-F238E27FC236}">
                            <a16:creationId xmlns:a16="http://schemas.microsoft.com/office/drawing/2014/main" id="{2FE2D258-EE38-4063-8F2F-87A4FC4CB7C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866364" y="2387310"/>
                        <a:ext cx="2006021" cy="132555"/>
                      </a:xfrm>
                      <a:custGeom>
                        <a:avLst/>
                        <a:gdLst>
                          <a:gd name="connsiteX0" fmla="*/ 986183 w 1972366"/>
                          <a:gd name="connsiteY0" fmla="*/ 0 h 132556"/>
                          <a:gd name="connsiteX1" fmla="*/ 69274 w 1972366"/>
                          <a:gd name="connsiteY1" fmla="*/ 29221 h 132556"/>
                          <a:gd name="connsiteX2" fmla="*/ 36471 w 1972366"/>
                          <a:gd name="connsiteY2" fmla="*/ 32458 h 132556"/>
                          <a:gd name="connsiteX3" fmla="*/ 13888 w 1972366"/>
                          <a:gd name="connsiteY3" fmla="*/ 68325 h 132556"/>
                          <a:gd name="connsiteX4" fmla="*/ 0 w 1972366"/>
                          <a:gd name="connsiteY4" fmla="*/ 96142 h 132556"/>
                          <a:gd name="connsiteX5" fmla="*/ 13888 w 1972366"/>
                          <a:gd name="connsiteY5" fmla="*/ 97870 h 132556"/>
                          <a:gd name="connsiteX6" fmla="*/ 986183 w 1972366"/>
                          <a:gd name="connsiteY6" fmla="*/ 132556 h 132556"/>
                          <a:gd name="connsiteX7" fmla="*/ 1958478 w 1972366"/>
                          <a:gd name="connsiteY7" fmla="*/ 97870 h 132556"/>
                          <a:gd name="connsiteX8" fmla="*/ 1972366 w 1972366"/>
                          <a:gd name="connsiteY8" fmla="*/ 96142 h 132556"/>
                          <a:gd name="connsiteX9" fmla="*/ 1958478 w 1972366"/>
                          <a:gd name="connsiteY9" fmla="*/ 68325 h 132556"/>
                          <a:gd name="connsiteX10" fmla="*/ 1935895 w 1972366"/>
                          <a:gd name="connsiteY10" fmla="*/ 32458 h 132556"/>
                          <a:gd name="connsiteX11" fmla="*/ 1903092 w 1972366"/>
                          <a:gd name="connsiteY11" fmla="*/ 29221 h 132556"/>
                          <a:gd name="connsiteX12" fmla="*/ 986183 w 1972366"/>
                          <a:gd name="connsiteY12" fmla="*/ 0 h 1325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972366" h="132556">
                            <a:moveTo>
                              <a:pt x="986183" y="0"/>
                            </a:moveTo>
                            <a:cubicBezTo>
                              <a:pt x="604501" y="0"/>
                              <a:pt x="267987" y="11592"/>
                              <a:pt x="69274" y="29221"/>
                            </a:cubicBezTo>
                            <a:lnTo>
                              <a:pt x="36471" y="32458"/>
                            </a:lnTo>
                            <a:lnTo>
                              <a:pt x="13888" y="68325"/>
                            </a:lnTo>
                            <a:lnTo>
                              <a:pt x="0" y="96142"/>
                            </a:lnTo>
                            <a:lnTo>
                              <a:pt x="13888" y="97870"/>
                            </a:lnTo>
                            <a:cubicBezTo>
                              <a:pt x="201135" y="118531"/>
                              <a:pt x="566333" y="132556"/>
                              <a:pt x="986183" y="132556"/>
                            </a:cubicBezTo>
                            <a:cubicBezTo>
                              <a:pt x="1406033" y="132556"/>
                              <a:pt x="1771231" y="118531"/>
                              <a:pt x="1958478" y="97870"/>
                            </a:cubicBezTo>
                            <a:lnTo>
                              <a:pt x="1972366" y="96142"/>
                            </a:lnTo>
                            <a:lnTo>
                              <a:pt x="1958478" y="68325"/>
                            </a:lnTo>
                            <a:lnTo>
                              <a:pt x="1935895" y="32458"/>
                            </a:lnTo>
                            <a:lnTo>
                              <a:pt x="1903092" y="29221"/>
                            </a:lnTo>
                            <a:cubicBezTo>
                              <a:pt x="1704380" y="11592"/>
                              <a:pt x="1367865" y="0"/>
                              <a:pt x="986183" y="0"/>
                            </a:cubicBezTo>
                            <a:close/>
                          </a:path>
                        </a:pathLst>
                      </a:custGeom>
                      <a:solidFill>
                        <a:sysClr val="windowText" lastClr="000000"/>
                      </a:solidFill>
                      <a:ln w="571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square" rtlCol="0" anchor="ctr">
                        <a:noAutofit/>
                      </a:bodyPr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01" name="Freeform: Shape 100">
                        <a:extLst>
                          <a:ext uri="{FF2B5EF4-FFF2-40B4-BE49-F238E27FC236}">
                            <a16:creationId xmlns:a16="http://schemas.microsoft.com/office/drawing/2014/main" id="{B978A1A2-BFBE-4228-88A2-C5DB6BF4EEB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04077" y="1897272"/>
                        <a:ext cx="1931835" cy="522495"/>
                      </a:xfrm>
                      <a:custGeom>
                        <a:avLst/>
                        <a:gdLst>
                          <a:gd name="connsiteX0" fmla="*/ 949712 w 1899424"/>
                          <a:gd name="connsiteY0" fmla="*/ 0 h 522495"/>
                          <a:gd name="connsiteX1" fmla="*/ 32803 w 1899424"/>
                          <a:gd name="connsiteY1" fmla="*/ 470394 h 522495"/>
                          <a:gd name="connsiteX2" fmla="*/ 0 w 1899424"/>
                          <a:gd name="connsiteY2" fmla="*/ 522495 h 522495"/>
                          <a:gd name="connsiteX3" fmla="*/ 32803 w 1899424"/>
                          <a:gd name="connsiteY3" fmla="*/ 519258 h 522495"/>
                          <a:gd name="connsiteX4" fmla="*/ 949712 w 1899424"/>
                          <a:gd name="connsiteY4" fmla="*/ 490037 h 522495"/>
                          <a:gd name="connsiteX5" fmla="*/ 1866621 w 1899424"/>
                          <a:gd name="connsiteY5" fmla="*/ 519258 h 522495"/>
                          <a:gd name="connsiteX6" fmla="*/ 1899424 w 1899424"/>
                          <a:gd name="connsiteY6" fmla="*/ 522495 h 522495"/>
                          <a:gd name="connsiteX7" fmla="*/ 1866621 w 1899424"/>
                          <a:gd name="connsiteY7" fmla="*/ 470394 h 522495"/>
                          <a:gd name="connsiteX8" fmla="*/ 949712 w 1899424"/>
                          <a:gd name="connsiteY8" fmla="*/ 0 h 5224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899424" h="522495">
                            <a:moveTo>
                              <a:pt x="949712" y="0"/>
                            </a:moveTo>
                            <a:cubicBezTo>
                              <a:pt x="568030" y="0"/>
                              <a:pt x="231516" y="186592"/>
                              <a:pt x="32803" y="470394"/>
                            </a:cubicBezTo>
                            <a:lnTo>
                              <a:pt x="0" y="522495"/>
                            </a:lnTo>
                            <a:lnTo>
                              <a:pt x="32803" y="519258"/>
                            </a:lnTo>
                            <a:cubicBezTo>
                              <a:pt x="231516" y="501629"/>
                              <a:pt x="568030" y="490037"/>
                              <a:pt x="949712" y="490037"/>
                            </a:cubicBezTo>
                            <a:cubicBezTo>
                              <a:pt x="1331394" y="490037"/>
                              <a:pt x="1667909" y="501629"/>
                              <a:pt x="1866621" y="519258"/>
                            </a:cubicBezTo>
                            <a:lnTo>
                              <a:pt x="1899424" y="522495"/>
                            </a:lnTo>
                            <a:lnTo>
                              <a:pt x="1866621" y="470394"/>
                            </a:lnTo>
                            <a:cubicBezTo>
                              <a:pt x="1667909" y="186592"/>
                              <a:pt x="1331394" y="0"/>
                              <a:pt x="949712" y="0"/>
                            </a:cubicBezTo>
                            <a:close/>
                          </a:path>
                        </a:pathLst>
                      </a:custGeom>
                      <a:solidFill>
                        <a:sysClr val="windowText" lastClr="000000"/>
                      </a:solidFill>
                      <a:ln w="571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square" rtlCol="0" anchor="ctr">
                        <a:noAutofit/>
                      </a:bodyPr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02" name="Freeform: Shape 101">
                        <a:extLst>
                          <a:ext uri="{FF2B5EF4-FFF2-40B4-BE49-F238E27FC236}">
                            <a16:creationId xmlns:a16="http://schemas.microsoft.com/office/drawing/2014/main" id="{2F7467D7-4FAB-4532-9EF5-40D60334C32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649940" y="2399298"/>
                        <a:ext cx="156041" cy="63684"/>
                      </a:xfrm>
                      <a:custGeom>
                        <a:avLst/>
                        <a:gdLst>
                          <a:gd name="connsiteX0" fmla="*/ 0 w 156042"/>
                          <a:gd name="connsiteY0" fmla="*/ 0 h 63684"/>
                          <a:gd name="connsiteX1" fmla="*/ 22583 w 156042"/>
                          <a:gd name="connsiteY1" fmla="*/ 35867 h 63684"/>
                          <a:gd name="connsiteX2" fmla="*/ 36471 w 156042"/>
                          <a:gd name="connsiteY2" fmla="*/ 63684 h 63684"/>
                          <a:gd name="connsiteX3" fmla="*/ 69146 w 156042"/>
                          <a:gd name="connsiteY3" fmla="*/ 59618 h 63684"/>
                          <a:gd name="connsiteX4" fmla="*/ 156042 w 156042"/>
                          <a:gd name="connsiteY4" fmla="*/ 33820 h 63684"/>
                          <a:gd name="connsiteX5" fmla="*/ 22583 w 156042"/>
                          <a:gd name="connsiteY5" fmla="*/ 2228 h 63684"/>
                          <a:gd name="connsiteX6" fmla="*/ 0 w 156042"/>
                          <a:gd name="connsiteY6" fmla="*/ 0 h 636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56042" h="63684">
                            <a:moveTo>
                              <a:pt x="0" y="0"/>
                            </a:moveTo>
                            <a:lnTo>
                              <a:pt x="22583" y="35867"/>
                            </a:lnTo>
                            <a:lnTo>
                              <a:pt x="36471" y="63684"/>
                            </a:lnTo>
                            <a:lnTo>
                              <a:pt x="69146" y="59618"/>
                            </a:lnTo>
                            <a:cubicBezTo>
                              <a:pt x="125101" y="51689"/>
                              <a:pt x="156042" y="42971"/>
                              <a:pt x="156042" y="33820"/>
                            </a:cubicBezTo>
                            <a:cubicBezTo>
                              <a:pt x="156042" y="22381"/>
                              <a:pt x="107696" y="11619"/>
                              <a:pt x="22583" y="2228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ysClr val="windowText" lastClr="000000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wrap="square" rtlCol="0" anchor="ctr">
                        <a:noAutofit/>
                      </a:bodyPr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03" name="Freeform: Shape 102">
                        <a:extLst>
                          <a:ext uri="{FF2B5EF4-FFF2-40B4-BE49-F238E27FC236}">
                            <a16:creationId xmlns:a16="http://schemas.microsoft.com/office/drawing/2014/main" id="{DA6083E3-32D4-4A32-AEC2-8BBD7696A24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432708" y="2347203"/>
                        <a:ext cx="156043" cy="63684"/>
                      </a:xfrm>
                      <a:custGeom>
                        <a:avLst/>
                        <a:gdLst>
                          <a:gd name="connsiteX0" fmla="*/ 156042 w 156042"/>
                          <a:gd name="connsiteY0" fmla="*/ 0 h 63684"/>
                          <a:gd name="connsiteX1" fmla="*/ 133459 w 156042"/>
                          <a:gd name="connsiteY1" fmla="*/ 2228 h 63684"/>
                          <a:gd name="connsiteX2" fmla="*/ 0 w 156042"/>
                          <a:gd name="connsiteY2" fmla="*/ 33820 h 63684"/>
                          <a:gd name="connsiteX3" fmla="*/ 86896 w 156042"/>
                          <a:gd name="connsiteY3" fmla="*/ 59618 h 63684"/>
                          <a:gd name="connsiteX4" fmla="*/ 119571 w 156042"/>
                          <a:gd name="connsiteY4" fmla="*/ 63684 h 63684"/>
                          <a:gd name="connsiteX5" fmla="*/ 133459 w 156042"/>
                          <a:gd name="connsiteY5" fmla="*/ 35867 h 63684"/>
                          <a:gd name="connsiteX6" fmla="*/ 156042 w 156042"/>
                          <a:gd name="connsiteY6" fmla="*/ 0 h 636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56042" h="63684">
                            <a:moveTo>
                              <a:pt x="156042" y="0"/>
                            </a:moveTo>
                            <a:lnTo>
                              <a:pt x="133459" y="2228"/>
                            </a:lnTo>
                            <a:cubicBezTo>
                              <a:pt x="48346" y="11619"/>
                              <a:pt x="0" y="22381"/>
                              <a:pt x="0" y="33820"/>
                            </a:cubicBezTo>
                            <a:cubicBezTo>
                              <a:pt x="0" y="42971"/>
                              <a:pt x="30942" y="51689"/>
                              <a:pt x="86896" y="59618"/>
                            </a:cubicBezTo>
                            <a:lnTo>
                              <a:pt x="119571" y="63684"/>
                            </a:lnTo>
                            <a:lnTo>
                              <a:pt x="133459" y="35867"/>
                            </a:lnTo>
                            <a:lnTo>
                              <a:pt x="156042" y="0"/>
                            </a:lnTo>
                            <a:close/>
                          </a:path>
                        </a:pathLst>
                      </a:custGeom>
                      <a:solidFill>
                        <a:sysClr val="windowText" lastClr="000000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wrap="square" rtlCol="0" anchor="ctr">
                        <a:noAutofit/>
                      </a:bodyPr>
                      <a:lstStyle/>
                      <a:p>
                        <a:pPr marL="0" marR="0" lvl="0" indent="0" algn="ctr" defTabSz="457211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1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sp>
                <p:nvSpPr>
                  <p:cNvPr id="96" name="Arc 95">
                    <a:extLst>
                      <a:ext uri="{FF2B5EF4-FFF2-40B4-BE49-F238E27FC236}">
                        <a16:creationId xmlns:a16="http://schemas.microsoft.com/office/drawing/2014/main" id="{CFC1ADA1-8044-4ED2-B401-B34E205B8F34}"/>
                      </a:ext>
                    </a:extLst>
                  </p:cNvPr>
                  <p:cNvSpPr/>
                  <p:nvPr/>
                </p:nvSpPr>
                <p:spPr>
                  <a:xfrm rot="800953" flipH="1">
                    <a:off x="1427285" y="4101854"/>
                    <a:ext cx="283451" cy="67486"/>
                  </a:xfrm>
                  <a:prstGeom prst="arc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Arc 96">
                    <a:extLst>
                      <a:ext uri="{FF2B5EF4-FFF2-40B4-BE49-F238E27FC236}">
                        <a16:creationId xmlns:a16="http://schemas.microsoft.com/office/drawing/2014/main" id="{77AE246D-B854-491F-9C0D-228646DE29E9}"/>
                      </a:ext>
                    </a:extLst>
                  </p:cNvPr>
                  <p:cNvSpPr/>
                  <p:nvPr/>
                </p:nvSpPr>
                <p:spPr>
                  <a:xfrm rot="20364936">
                    <a:off x="1813257" y="4100971"/>
                    <a:ext cx="283451" cy="67486"/>
                  </a:xfrm>
                  <a:prstGeom prst="arc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D4AC0C71-1C61-4E0F-8ACE-26AC40C4B8F0}"/>
                    </a:ext>
                  </a:extLst>
                </p:cNvPr>
                <p:cNvSpPr/>
                <p:nvPr/>
              </p:nvSpPr>
              <p:spPr>
                <a:xfrm rot="10969042">
                  <a:off x="2636569" y="3290831"/>
                  <a:ext cx="267035" cy="116097"/>
                </a:xfrm>
                <a:custGeom>
                  <a:avLst/>
                  <a:gdLst>
                    <a:gd name="connsiteX0" fmla="*/ 77599 w 155198"/>
                    <a:gd name="connsiteY0" fmla="*/ 0 h 45719"/>
                    <a:gd name="connsiteX1" fmla="*/ 142208 w 155198"/>
                    <a:gd name="connsiteY1" fmla="*/ 26582 h 45719"/>
                    <a:gd name="connsiteX2" fmla="*/ 155198 w 155198"/>
                    <a:gd name="connsiteY2" fmla="*/ 45719 h 45719"/>
                    <a:gd name="connsiteX3" fmla="*/ 0 w 155198"/>
                    <a:gd name="connsiteY3" fmla="*/ 45719 h 45719"/>
                    <a:gd name="connsiteX4" fmla="*/ 12990 w 155198"/>
                    <a:gd name="connsiteY4" fmla="*/ 26582 h 45719"/>
                    <a:gd name="connsiteX5" fmla="*/ 77599 w 155198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5198" h="45719">
                      <a:moveTo>
                        <a:pt x="77599" y="0"/>
                      </a:moveTo>
                      <a:cubicBezTo>
                        <a:pt x="102831" y="0"/>
                        <a:pt x="125673" y="10158"/>
                        <a:pt x="142208" y="26582"/>
                      </a:cubicBezTo>
                      <a:lnTo>
                        <a:pt x="155198" y="45719"/>
                      </a:lnTo>
                      <a:lnTo>
                        <a:pt x="0" y="45719"/>
                      </a:lnTo>
                      <a:lnTo>
                        <a:pt x="12990" y="26582"/>
                      </a:lnTo>
                      <a:cubicBezTo>
                        <a:pt x="29525" y="10158"/>
                        <a:pt x="52368" y="0"/>
                        <a:pt x="77599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F2F1174-9B67-40A7-BD63-2B79298824C3}"/>
                  </a:ext>
                </a:extLst>
              </p:cNvPr>
              <p:cNvSpPr/>
              <p:nvPr/>
            </p:nvSpPr>
            <p:spPr>
              <a:xfrm rot="10630958" flipH="1">
                <a:off x="1935693" y="3278839"/>
                <a:ext cx="267035" cy="116097"/>
              </a:xfrm>
              <a:custGeom>
                <a:avLst/>
                <a:gdLst>
                  <a:gd name="connsiteX0" fmla="*/ 77599 w 155198"/>
                  <a:gd name="connsiteY0" fmla="*/ 0 h 45719"/>
                  <a:gd name="connsiteX1" fmla="*/ 142208 w 155198"/>
                  <a:gd name="connsiteY1" fmla="*/ 26582 h 45719"/>
                  <a:gd name="connsiteX2" fmla="*/ 155198 w 155198"/>
                  <a:gd name="connsiteY2" fmla="*/ 45719 h 45719"/>
                  <a:gd name="connsiteX3" fmla="*/ 0 w 155198"/>
                  <a:gd name="connsiteY3" fmla="*/ 45719 h 45719"/>
                  <a:gd name="connsiteX4" fmla="*/ 12990 w 155198"/>
                  <a:gd name="connsiteY4" fmla="*/ 26582 h 45719"/>
                  <a:gd name="connsiteX5" fmla="*/ 77599 w 155198"/>
                  <a:gd name="connsiteY5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198" h="45719">
                    <a:moveTo>
                      <a:pt x="77599" y="0"/>
                    </a:moveTo>
                    <a:cubicBezTo>
                      <a:pt x="102831" y="0"/>
                      <a:pt x="125673" y="10158"/>
                      <a:pt x="142208" y="26582"/>
                    </a:cubicBezTo>
                    <a:lnTo>
                      <a:pt x="155198" y="45719"/>
                    </a:lnTo>
                    <a:lnTo>
                      <a:pt x="0" y="45719"/>
                    </a:lnTo>
                    <a:lnTo>
                      <a:pt x="12990" y="26582"/>
                    </a:lnTo>
                    <a:cubicBezTo>
                      <a:pt x="29525" y="10158"/>
                      <a:pt x="52368" y="0"/>
                      <a:pt x="77599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22C3AAE-D3B5-41D6-95D6-2DC5B8F69BB8}"/>
                </a:ext>
              </a:extLst>
            </p:cNvPr>
            <p:cNvSpPr/>
            <p:nvPr/>
          </p:nvSpPr>
          <p:spPr>
            <a:xfrm rot="4154179" flipH="1">
              <a:off x="2486143" y="3774864"/>
              <a:ext cx="600070" cy="210646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  <a:gd name="connsiteX0" fmla="*/ 0 w 723830"/>
                <a:gd name="connsiteY0" fmla="*/ 0 h 1002839"/>
                <a:gd name="connsiteX1" fmla="*/ 633604 w 723830"/>
                <a:gd name="connsiteY1" fmla="*/ 903446 h 1002839"/>
                <a:gd name="connsiteX2" fmla="*/ 719329 w 723830"/>
                <a:gd name="connsiteY2" fmla="*/ 979646 h 1002839"/>
                <a:gd name="connsiteX3" fmla="*/ 719329 w 723830"/>
                <a:gd name="connsiteY3" fmla="*/ 979646 h 1002839"/>
                <a:gd name="connsiteX0" fmla="*/ 0 w 719414"/>
                <a:gd name="connsiteY0" fmla="*/ 0 h 979646"/>
                <a:gd name="connsiteX1" fmla="*/ 168042 w 719414"/>
                <a:gd name="connsiteY1" fmla="*/ 596585 h 979646"/>
                <a:gd name="connsiteX2" fmla="*/ 633604 w 719414"/>
                <a:gd name="connsiteY2" fmla="*/ 903446 h 979646"/>
                <a:gd name="connsiteX3" fmla="*/ 719329 w 719414"/>
                <a:gd name="connsiteY3" fmla="*/ 979646 h 979646"/>
                <a:gd name="connsiteX4" fmla="*/ 719329 w 719414"/>
                <a:gd name="connsiteY4" fmla="*/ 979646 h 979646"/>
                <a:gd name="connsiteX0" fmla="*/ 0 w 551372"/>
                <a:gd name="connsiteY0" fmla="*/ 0 h 383061"/>
                <a:gd name="connsiteX1" fmla="*/ 465562 w 551372"/>
                <a:gd name="connsiteY1" fmla="*/ 306861 h 383061"/>
                <a:gd name="connsiteX2" fmla="*/ 551287 w 551372"/>
                <a:gd name="connsiteY2" fmla="*/ 383061 h 383061"/>
                <a:gd name="connsiteX3" fmla="*/ 551287 w 551372"/>
                <a:gd name="connsiteY3" fmla="*/ 383061 h 38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372" h="383061">
                  <a:moveTo>
                    <a:pt x="0" y="0"/>
                  </a:moveTo>
                  <a:cubicBezTo>
                    <a:pt x="105601" y="150574"/>
                    <a:pt x="373681" y="243018"/>
                    <a:pt x="465562" y="306861"/>
                  </a:cubicBezTo>
                  <a:cubicBezTo>
                    <a:pt x="557443" y="370705"/>
                    <a:pt x="551287" y="383061"/>
                    <a:pt x="551287" y="383061"/>
                  </a:cubicBezTo>
                  <a:lnTo>
                    <a:pt x="551287" y="383061"/>
                  </a:ln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E49A8FB8-883A-4D0C-8766-C87E8B19B71E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7529" t="18259" r="41262" b="68965"/>
          <a:stretch/>
        </p:blipFill>
        <p:spPr>
          <a:xfrm flipH="1">
            <a:off x="3990718" y="5183559"/>
            <a:ext cx="329041" cy="210962"/>
          </a:xfrm>
          <a:prstGeom prst="rect">
            <a:avLst/>
          </a:prstGeom>
        </p:spPr>
      </p:pic>
      <p:pic>
        <p:nvPicPr>
          <p:cNvPr id="116" name="AIVoiceGenerator_com_11-12-2024T16_0_0_ D">
            <a:hlinkClick r:id="" action="ppaction://media"/>
            <a:extLst>
              <a:ext uri="{FF2B5EF4-FFF2-40B4-BE49-F238E27FC236}">
                <a16:creationId xmlns:a16="http://schemas.microsoft.com/office/drawing/2014/main" id="{5BD44BE9-06FB-4A04-884C-9C09400E790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192201" y="4223093"/>
            <a:ext cx="609600" cy="609600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EC6861-8AA8-4279-9419-9B624EAA6113}"/>
              </a:ext>
            </a:extLst>
          </p:cNvPr>
          <p:cNvGrpSpPr/>
          <p:nvPr/>
        </p:nvGrpSpPr>
        <p:grpSpPr>
          <a:xfrm rot="2794371">
            <a:off x="4048036" y="4813588"/>
            <a:ext cx="358471" cy="258267"/>
            <a:chOff x="-7741401" y="-3203060"/>
            <a:chExt cx="2344239" cy="1688952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6CCED4E-10C8-42CD-9332-2D4BE5CFB088}"/>
                </a:ext>
              </a:extLst>
            </p:cNvPr>
            <p:cNvSpPr/>
            <p:nvPr/>
          </p:nvSpPr>
          <p:spPr>
            <a:xfrm>
              <a:off x="-7581900" y="-3048000"/>
              <a:ext cx="2184738" cy="1333500"/>
            </a:xfrm>
            <a:custGeom>
              <a:avLst/>
              <a:gdLst>
                <a:gd name="connsiteX0" fmla="*/ 571500 w 2184738"/>
                <a:gd name="connsiteY0" fmla="*/ 0 h 1333500"/>
                <a:gd name="connsiteX1" fmla="*/ 2171700 w 2184738"/>
                <a:gd name="connsiteY1" fmla="*/ 876300 h 1333500"/>
                <a:gd name="connsiteX2" fmla="*/ 1371600 w 2184738"/>
                <a:gd name="connsiteY2" fmla="*/ 1066800 h 1333500"/>
                <a:gd name="connsiteX3" fmla="*/ 1371600 w 2184738"/>
                <a:gd name="connsiteY3" fmla="*/ 1066800 h 1333500"/>
                <a:gd name="connsiteX4" fmla="*/ 0 w 2184738"/>
                <a:gd name="connsiteY4" fmla="*/ 1333500 h 1333500"/>
                <a:gd name="connsiteX5" fmla="*/ 0 w 2184738"/>
                <a:gd name="connsiteY5" fmla="*/ 133350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4738" h="1333500">
                  <a:moveTo>
                    <a:pt x="571500" y="0"/>
                  </a:moveTo>
                  <a:cubicBezTo>
                    <a:pt x="1304925" y="349250"/>
                    <a:pt x="2038350" y="698500"/>
                    <a:pt x="2171700" y="876300"/>
                  </a:cubicBezTo>
                  <a:cubicBezTo>
                    <a:pt x="2305050" y="1054100"/>
                    <a:pt x="1371600" y="1066800"/>
                    <a:pt x="1371600" y="1066800"/>
                  </a:cubicBezTo>
                  <a:lnTo>
                    <a:pt x="1371600" y="1066800"/>
                  </a:lnTo>
                  <a:lnTo>
                    <a:pt x="0" y="1333500"/>
                  </a:lnTo>
                  <a:lnTo>
                    <a:pt x="0" y="13335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EEE7DC1-6EC1-4FF7-B479-46C74C2F0FA2}"/>
                </a:ext>
              </a:extLst>
            </p:cNvPr>
            <p:cNvSpPr/>
            <p:nvPr/>
          </p:nvSpPr>
          <p:spPr>
            <a:xfrm>
              <a:off x="-7741401" y="-1870694"/>
              <a:ext cx="356586" cy="35658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8795562-BDD7-498C-A896-88EC7F949593}"/>
                </a:ext>
              </a:extLst>
            </p:cNvPr>
            <p:cNvSpPr/>
            <p:nvPr/>
          </p:nvSpPr>
          <p:spPr>
            <a:xfrm>
              <a:off x="-7214299" y="-3203060"/>
              <a:ext cx="356586" cy="35658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46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376" fill="hold"/>
                                        <p:tgtEl>
                                          <p:spTgt spid="1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5692D2-C0D6-41A6-A915-7A6CFBCA95FE}"/>
              </a:ext>
            </a:extLst>
          </p:cNvPr>
          <p:cNvGrpSpPr/>
          <p:nvPr/>
        </p:nvGrpSpPr>
        <p:grpSpPr>
          <a:xfrm>
            <a:off x="-6037196" y="-1193691"/>
            <a:ext cx="15808191" cy="17041347"/>
            <a:chOff x="-2678595" y="-984141"/>
            <a:chExt cx="12314586" cy="1327521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A6B1A7B-1B2F-4CA9-A8ED-AAE3D8F566AD}"/>
                </a:ext>
              </a:extLst>
            </p:cNvPr>
            <p:cNvGrpSpPr/>
            <p:nvPr/>
          </p:nvGrpSpPr>
          <p:grpSpPr>
            <a:xfrm>
              <a:off x="-749449" y="3396399"/>
              <a:ext cx="7618199" cy="8856999"/>
              <a:chOff x="3130849" y="4454082"/>
              <a:chExt cx="6057339" cy="2492588"/>
            </a:xfrm>
            <a:solidFill>
              <a:sysClr val="window" lastClr="FFFFFF"/>
            </a:solidFill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B4C5501-7348-47C8-AA32-E2BB9BD4D63C}"/>
                  </a:ext>
                </a:extLst>
              </p:cNvPr>
              <p:cNvSpPr/>
              <p:nvPr/>
            </p:nvSpPr>
            <p:spPr>
              <a:xfrm>
                <a:off x="4443285" y="4454082"/>
                <a:ext cx="3843387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EB8FEA9-5D19-407C-92DA-A6E57AE8FBA3}"/>
                  </a:ext>
                </a:extLst>
              </p:cNvPr>
              <p:cNvSpPr/>
              <p:nvPr/>
            </p:nvSpPr>
            <p:spPr>
              <a:xfrm>
                <a:off x="4138733" y="4968102"/>
                <a:ext cx="4253520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745D1DA-DD31-430C-B668-FD8FD34A0E8E}"/>
                  </a:ext>
                </a:extLst>
              </p:cNvPr>
              <p:cNvSpPr/>
              <p:nvPr/>
            </p:nvSpPr>
            <p:spPr>
              <a:xfrm>
                <a:off x="3925439" y="5421870"/>
                <a:ext cx="4897354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C260501-9A8F-45E6-A09D-833D9F942170}"/>
                  </a:ext>
                </a:extLst>
              </p:cNvPr>
              <p:cNvSpPr/>
              <p:nvPr/>
            </p:nvSpPr>
            <p:spPr>
              <a:xfrm>
                <a:off x="3496050" y="5935561"/>
                <a:ext cx="5523035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5793AFB-7A0A-4E19-98A6-F5C889EE4A7D}"/>
                  </a:ext>
                </a:extLst>
              </p:cNvPr>
              <p:cNvSpPr/>
              <p:nvPr/>
            </p:nvSpPr>
            <p:spPr>
              <a:xfrm>
                <a:off x="3130849" y="6432320"/>
                <a:ext cx="6057339" cy="51435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9" name="Rectangle 1">
              <a:extLst>
                <a:ext uri="{FF2B5EF4-FFF2-40B4-BE49-F238E27FC236}">
                  <a16:creationId xmlns:a16="http://schemas.microsoft.com/office/drawing/2014/main" id="{377F84E4-B1D0-477C-8043-BEFF052FF869}"/>
                </a:ext>
              </a:extLst>
            </p:cNvPr>
            <p:cNvSpPr/>
            <p:nvPr/>
          </p:nvSpPr>
          <p:spPr>
            <a:xfrm>
              <a:off x="2655871" y="-54255"/>
              <a:ext cx="1764688" cy="3473844"/>
            </a:xfrm>
            <a:custGeom>
              <a:avLst/>
              <a:gdLst>
                <a:gd name="connsiteX0" fmla="*/ 0 w 2168921"/>
                <a:gd name="connsiteY0" fmla="*/ 0 h 4487002"/>
                <a:gd name="connsiteX1" fmla="*/ 2168921 w 2168921"/>
                <a:gd name="connsiteY1" fmla="*/ 0 h 4487002"/>
                <a:gd name="connsiteX2" fmla="*/ 2168921 w 2168921"/>
                <a:gd name="connsiteY2" fmla="*/ 4487002 h 4487002"/>
                <a:gd name="connsiteX3" fmla="*/ 0 w 2168921"/>
                <a:gd name="connsiteY3" fmla="*/ 4487002 h 4487002"/>
                <a:gd name="connsiteX4" fmla="*/ 0 w 2168921"/>
                <a:gd name="connsiteY4" fmla="*/ 0 h 4487002"/>
                <a:gd name="connsiteX0" fmla="*/ 15240 w 2184161"/>
                <a:gd name="connsiteY0" fmla="*/ 0 h 4487002"/>
                <a:gd name="connsiteX1" fmla="*/ 2184161 w 2184161"/>
                <a:gd name="connsiteY1" fmla="*/ 0 h 4487002"/>
                <a:gd name="connsiteX2" fmla="*/ 2184161 w 2184161"/>
                <a:gd name="connsiteY2" fmla="*/ 4487002 h 4487002"/>
                <a:gd name="connsiteX3" fmla="*/ 0 w 2184161"/>
                <a:gd name="connsiteY3" fmla="*/ 4487002 h 4487002"/>
                <a:gd name="connsiteX4" fmla="*/ 15240 w 2184161"/>
                <a:gd name="connsiteY4" fmla="*/ 0 h 448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161" h="4487002">
                  <a:moveTo>
                    <a:pt x="15240" y="0"/>
                  </a:moveTo>
                  <a:lnTo>
                    <a:pt x="2184161" y="0"/>
                  </a:lnTo>
                  <a:lnTo>
                    <a:pt x="2184161" y="4487002"/>
                  </a:lnTo>
                  <a:lnTo>
                    <a:pt x="0" y="448700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EEE8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2">
              <a:extLst>
                <a:ext uri="{FF2B5EF4-FFF2-40B4-BE49-F238E27FC236}">
                  <a16:creationId xmlns:a16="http://schemas.microsoft.com/office/drawing/2014/main" id="{17D9F514-32AF-476C-ABCE-DCFB8A07D0A4}"/>
                </a:ext>
              </a:extLst>
            </p:cNvPr>
            <p:cNvSpPr/>
            <p:nvPr/>
          </p:nvSpPr>
          <p:spPr>
            <a:xfrm flipH="1">
              <a:off x="4293881" y="-984141"/>
              <a:ext cx="5342110" cy="13275215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489052 w 6556135"/>
                <a:gd name="connsiteY2" fmla="*/ 387218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11679424"/>
                <a:gd name="connsiteX1" fmla="*/ 6556135 w 6556135"/>
                <a:gd name="connsiteY1" fmla="*/ 822171 h 11679424"/>
                <a:gd name="connsiteX2" fmla="*/ 6489052 w 6556135"/>
                <a:gd name="connsiteY2" fmla="*/ 3872188 h 11679424"/>
                <a:gd name="connsiteX3" fmla="*/ 3364497 w 6556135"/>
                <a:gd name="connsiteY3" fmla="*/ 11661725 h 11679424"/>
                <a:gd name="connsiteX4" fmla="*/ 242759 w 6556135"/>
                <a:gd name="connsiteY4" fmla="*/ 6968191 h 11679424"/>
                <a:gd name="connsiteX5" fmla="*/ 357531 w 6556135"/>
                <a:gd name="connsiteY5" fmla="*/ 1216458 h 11679424"/>
                <a:gd name="connsiteX6" fmla="*/ 3381291 w 6556135"/>
                <a:gd name="connsiteY6" fmla="*/ 0 h 11679424"/>
                <a:gd name="connsiteX0" fmla="*/ 3381291 w 6556135"/>
                <a:gd name="connsiteY0" fmla="*/ 0 h 11679424"/>
                <a:gd name="connsiteX1" fmla="*/ 6556135 w 6556135"/>
                <a:gd name="connsiteY1" fmla="*/ 822171 h 11679424"/>
                <a:gd name="connsiteX2" fmla="*/ 6489052 w 6556135"/>
                <a:gd name="connsiteY2" fmla="*/ 3872188 h 11679424"/>
                <a:gd name="connsiteX3" fmla="*/ 3364497 w 6556135"/>
                <a:gd name="connsiteY3" fmla="*/ 11661725 h 11679424"/>
                <a:gd name="connsiteX4" fmla="*/ 242759 w 6556135"/>
                <a:gd name="connsiteY4" fmla="*/ 6968191 h 11679424"/>
                <a:gd name="connsiteX5" fmla="*/ 357531 w 6556135"/>
                <a:gd name="connsiteY5" fmla="*/ 1216458 h 11679424"/>
                <a:gd name="connsiteX6" fmla="*/ 3381291 w 6556135"/>
                <a:gd name="connsiteY6" fmla="*/ 0 h 116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11679424">
                  <a:moveTo>
                    <a:pt x="3381291" y="0"/>
                  </a:moveTo>
                  <a:lnTo>
                    <a:pt x="6556135" y="822171"/>
                  </a:lnTo>
                  <a:lnTo>
                    <a:pt x="6489052" y="3872188"/>
                  </a:lnTo>
                  <a:cubicBezTo>
                    <a:pt x="5773335" y="5145200"/>
                    <a:pt x="4188814" y="10803930"/>
                    <a:pt x="3364497" y="11661725"/>
                  </a:cubicBezTo>
                  <a:cubicBezTo>
                    <a:pt x="2865776" y="11976070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2">
              <a:extLst>
                <a:ext uri="{FF2B5EF4-FFF2-40B4-BE49-F238E27FC236}">
                  <a16:creationId xmlns:a16="http://schemas.microsoft.com/office/drawing/2014/main" id="{D2F584FA-9C4A-4D3B-B234-BD7D39074A81}"/>
                </a:ext>
              </a:extLst>
            </p:cNvPr>
            <p:cNvSpPr/>
            <p:nvPr/>
          </p:nvSpPr>
          <p:spPr>
            <a:xfrm>
              <a:off x="-2678595" y="-984141"/>
              <a:ext cx="5342110" cy="13275215"/>
            </a:xfrm>
            <a:custGeom>
              <a:avLst/>
              <a:gdLst>
                <a:gd name="connsiteX0" fmla="*/ 0 w 1364974"/>
                <a:gd name="connsiteY0" fmla="*/ 0 h 6327913"/>
                <a:gd name="connsiteX1" fmla="*/ 1364974 w 1364974"/>
                <a:gd name="connsiteY1" fmla="*/ 0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6327913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0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27913"/>
                <a:gd name="connsiteX1" fmla="*/ 1338470 w 1364974"/>
                <a:gd name="connsiteY1" fmla="*/ 1060174 h 6327913"/>
                <a:gd name="connsiteX2" fmla="*/ 1364974 w 1364974"/>
                <a:gd name="connsiteY2" fmla="*/ 5042452 h 6327913"/>
                <a:gd name="connsiteX3" fmla="*/ 145773 w 1364974"/>
                <a:gd name="connsiteY3" fmla="*/ 6327913 h 6327913"/>
                <a:gd name="connsiteX4" fmla="*/ 0 w 1364974"/>
                <a:gd name="connsiteY4" fmla="*/ 0 h 6327913"/>
                <a:gd name="connsiteX0" fmla="*/ 0 w 1364974"/>
                <a:gd name="connsiteY0" fmla="*/ 0 h 6341165"/>
                <a:gd name="connsiteX1" fmla="*/ 1338470 w 1364974"/>
                <a:gd name="connsiteY1" fmla="*/ 1060174 h 6341165"/>
                <a:gd name="connsiteX2" fmla="*/ 1364974 w 1364974"/>
                <a:gd name="connsiteY2" fmla="*/ 5042452 h 6341165"/>
                <a:gd name="connsiteX3" fmla="*/ 172277 w 1364974"/>
                <a:gd name="connsiteY3" fmla="*/ 6341165 h 6341165"/>
                <a:gd name="connsiteX4" fmla="*/ 0 w 1364974"/>
                <a:gd name="connsiteY4" fmla="*/ 0 h 6341165"/>
                <a:gd name="connsiteX0" fmla="*/ 0 w 1364974"/>
                <a:gd name="connsiteY0" fmla="*/ 0 h 6420678"/>
                <a:gd name="connsiteX1" fmla="*/ 1338470 w 1364974"/>
                <a:gd name="connsiteY1" fmla="*/ 1060174 h 6420678"/>
                <a:gd name="connsiteX2" fmla="*/ 1364974 w 1364974"/>
                <a:gd name="connsiteY2" fmla="*/ 5042452 h 6420678"/>
                <a:gd name="connsiteX3" fmla="*/ 26503 w 1364974"/>
                <a:gd name="connsiteY3" fmla="*/ 6420678 h 6420678"/>
                <a:gd name="connsiteX4" fmla="*/ 0 w 1364974"/>
                <a:gd name="connsiteY4" fmla="*/ 0 h 6420678"/>
                <a:gd name="connsiteX0" fmla="*/ 0 w 1364974"/>
                <a:gd name="connsiteY0" fmla="*/ 0 h 6473687"/>
                <a:gd name="connsiteX1" fmla="*/ 1338470 w 1364974"/>
                <a:gd name="connsiteY1" fmla="*/ 1060174 h 6473687"/>
                <a:gd name="connsiteX2" fmla="*/ 1364974 w 1364974"/>
                <a:gd name="connsiteY2" fmla="*/ 5042452 h 6473687"/>
                <a:gd name="connsiteX3" fmla="*/ 53007 w 1364974"/>
                <a:gd name="connsiteY3" fmla="*/ 6473687 h 6473687"/>
                <a:gd name="connsiteX4" fmla="*/ 0 w 1364974"/>
                <a:gd name="connsiteY4" fmla="*/ 0 h 6473687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79511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568589"/>
                <a:gd name="connsiteX1" fmla="*/ 1338470 w 1364974"/>
                <a:gd name="connsiteY1" fmla="*/ 1060174 h 6568589"/>
                <a:gd name="connsiteX2" fmla="*/ 1364974 w 1364974"/>
                <a:gd name="connsiteY2" fmla="*/ 5042452 h 6568589"/>
                <a:gd name="connsiteX3" fmla="*/ 39755 w 1364974"/>
                <a:gd name="connsiteY3" fmla="*/ 6568589 h 6568589"/>
                <a:gd name="connsiteX4" fmla="*/ 0 w 1364974"/>
                <a:gd name="connsiteY4" fmla="*/ 0 h 6568589"/>
                <a:gd name="connsiteX0" fmla="*/ 0 w 1364974"/>
                <a:gd name="connsiteY0" fmla="*/ 0 h 6677048"/>
                <a:gd name="connsiteX1" fmla="*/ 1338470 w 1364974"/>
                <a:gd name="connsiteY1" fmla="*/ 1060174 h 6677048"/>
                <a:gd name="connsiteX2" fmla="*/ 1364974 w 1364974"/>
                <a:gd name="connsiteY2" fmla="*/ 5042452 h 6677048"/>
                <a:gd name="connsiteX3" fmla="*/ 39755 w 1364974"/>
                <a:gd name="connsiteY3" fmla="*/ 6677048 h 6677048"/>
                <a:gd name="connsiteX4" fmla="*/ 0 w 1364974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1364974 w 3155715"/>
                <a:gd name="connsiteY2" fmla="*/ 5042452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677048"/>
                <a:gd name="connsiteX1" fmla="*/ 3155715 w 3155715"/>
                <a:gd name="connsiteY1" fmla="*/ 134608 h 6677048"/>
                <a:gd name="connsiteX2" fmla="*/ 3124831 w 3155715"/>
                <a:gd name="connsiteY2" fmla="*/ 4222665 h 6677048"/>
                <a:gd name="connsiteX3" fmla="*/ 39755 w 3155715"/>
                <a:gd name="connsiteY3" fmla="*/ 6677048 h 6677048"/>
                <a:gd name="connsiteX4" fmla="*/ 0 w 3155715"/>
                <a:gd name="connsiteY4" fmla="*/ 0 h 6677048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0 w 3155715"/>
                <a:gd name="connsiteY0" fmla="*/ 0 h 6796049"/>
                <a:gd name="connsiteX1" fmla="*/ 3155715 w 3155715"/>
                <a:gd name="connsiteY1" fmla="*/ 134608 h 6796049"/>
                <a:gd name="connsiteX2" fmla="*/ 3124831 w 3155715"/>
                <a:gd name="connsiteY2" fmla="*/ 4222665 h 6796049"/>
                <a:gd name="connsiteX3" fmla="*/ 651879 w 3155715"/>
                <a:gd name="connsiteY3" fmla="*/ 6796049 h 6796049"/>
                <a:gd name="connsiteX4" fmla="*/ 0 w 3155715"/>
                <a:gd name="connsiteY4" fmla="*/ 0 h 6796049"/>
                <a:gd name="connsiteX0" fmla="*/ 3046143 w 6201858"/>
                <a:gd name="connsiteY0" fmla="*/ 96981 h 6893030"/>
                <a:gd name="connsiteX1" fmla="*/ 6201858 w 6201858"/>
                <a:gd name="connsiteY1" fmla="*/ 231589 h 6893030"/>
                <a:gd name="connsiteX2" fmla="*/ 6170974 w 6201858"/>
                <a:gd name="connsiteY2" fmla="*/ 4319646 h 6893030"/>
                <a:gd name="connsiteX3" fmla="*/ 3698022 w 6201858"/>
                <a:gd name="connsiteY3" fmla="*/ 6893030 h 6893030"/>
                <a:gd name="connsiteX4" fmla="*/ 3254 w 6201858"/>
                <a:gd name="connsiteY4" fmla="*/ 625876 h 6893030"/>
                <a:gd name="connsiteX5" fmla="*/ 3046143 w 6201858"/>
                <a:gd name="connsiteY5" fmla="*/ 96981 h 6893030"/>
                <a:gd name="connsiteX0" fmla="*/ 3400420 w 6556135"/>
                <a:gd name="connsiteY0" fmla="*/ 96981 h 7151344"/>
                <a:gd name="connsiteX1" fmla="*/ 6556135 w 6556135"/>
                <a:gd name="connsiteY1" fmla="*/ 231589 h 7151344"/>
                <a:gd name="connsiteX2" fmla="*/ 6525251 w 6556135"/>
                <a:gd name="connsiteY2" fmla="*/ 4319646 h 7151344"/>
                <a:gd name="connsiteX3" fmla="*/ 4052299 w 6556135"/>
                <a:gd name="connsiteY3" fmla="*/ 6893030 h 7151344"/>
                <a:gd name="connsiteX4" fmla="*/ 242759 w 6556135"/>
                <a:gd name="connsiteY4" fmla="*/ 6377609 h 7151344"/>
                <a:gd name="connsiteX5" fmla="*/ 357531 w 6556135"/>
                <a:gd name="connsiteY5" fmla="*/ 625876 h 7151344"/>
                <a:gd name="connsiteX6" fmla="*/ 3400420 w 6556135"/>
                <a:gd name="connsiteY6" fmla="*/ 96981 h 7151344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525251 w 6556135"/>
                <a:gd name="connsiteY2" fmla="*/ 491022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7741926"/>
                <a:gd name="connsiteX1" fmla="*/ 6556135 w 6556135"/>
                <a:gd name="connsiteY1" fmla="*/ 822171 h 7741926"/>
                <a:gd name="connsiteX2" fmla="*/ 6489052 w 6556135"/>
                <a:gd name="connsiteY2" fmla="*/ 3872188 h 7741926"/>
                <a:gd name="connsiteX3" fmla="*/ 4052299 w 6556135"/>
                <a:gd name="connsiteY3" fmla="*/ 7483612 h 7741926"/>
                <a:gd name="connsiteX4" fmla="*/ 242759 w 6556135"/>
                <a:gd name="connsiteY4" fmla="*/ 6968191 h 7741926"/>
                <a:gd name="connsiteX5" fmla="*/ 357531 w 6556135"/>
                <a:gd name="connsiteY5" fmla="*/ 1216458 h 7741926"/>
                <a:gd name="connsiteX6" fmla="*/ 3381291 w 6556135"/>
                <a:gd name="connsiteY6" fmla="*/ 0 h 7741926"/>
                <a:gd name="connsiteX0" fmla="*/ 3381291 w 6556135"/>
                <a:gd name="connsiteY0" fmla="*/ 0 h 11679424"/>
                <a:gd name="connsiteX1" fmla="*/ 6556135 w 6556135"/>
                <a:gd name="connsiteY1" fmla="*/ 822171 h 11679424"/>
                <a:gd name="connsiteX2" fmla="*/ 6489052 w 6556135"/>
                <a:gd name="connsiteY2" fmla="*/ 3872188 h 11679424"/>
                <a:gd name="connsiteX3" fmla="*/ 3364497 w 6556135"/>
                <a:gd name="connsiteY3" fmla="*/ 11661725 h 11679424"/>
                <a:gd name="connsiteX4" fmla="*/ 242759 w 6556135"/>
                <a:gd name="connsiteY4" fmla="*/ 6968191 h 11679424"/>
                <a:gd name="connsiteX5" fmla="*/ 357531 w 6556135"/>
                <a:gd name="connsiteY5" fmla="*/ 1216458 h 11679424"/>
                <a:gd name="connsiteX6" fmla="*/ 3381291 w 6556135"/>
                <a:gd name="connsiteY6" fmla="*/ 0 h 116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35" h="11679424">
                  <a:moveTo>
                    <a:pt x="3381291" y="0"/>
                  </a:moveTo>
                  <a:lnTo>
                    <a:pt x="6556135" y="822171"/>
                  </a:lnTo>
                  <a:lnTo>
                    <a:pt x="6489052" y="3872188"/>
                  </a:lnTo>
                  <a:cubicBezTo>
                    <a:pt x="5664735" y="4729983"/>
                    <a:pt x="4188814" y="10803930"/>
                    <a:pt x="3364497" y="11661725"/>
                  </a:cubicBezTo>
                  <a:cubicBezTo>
                    <a:pt x="2865776" y="11976070"/>
                    <a:pt x="858554" y="8012717"/>
                    <a:pt x="242759" y="6968191"/>
                  </a:cubicBezTo>
                  <a:cubicBezTo>
                    <a:pt x="-373036" y="5923665"/>
                    <a:pt x="379615" y="2234581"/>
                    <a:pt x="357531" y="1216458"/>
                  </a:cubicBezTo>
                  <a:cubicBezTo>
                    <a:pt x="248885" y="83783"/>
                    <a:pt x="2874234" y="184716"/>
                    <a:pt x="338129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89F47CA-DAC1-4663-8D0D-6BC6B6C58CD0}"/>
                </a:ext>
              </a:extLst>
            </p:cNvPr>
            <p:cNvGrpSpPr/>
            <p:nvPr/>
          </p:nvGrpSpPr>
          <p:grpSpPr>
            <a:xfrm rot="503397">
              <a:off x="1523840" y="4057883"/>
              <a:ext cx="338068" cy="152894"/>
              <a:chOff x="5141109" y="-839439"/>
              <a:chExt cx="857604" cy="378707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FD92D824-B54B-40D1-A0E3-384CC26F1BA0}"/>
                  </a:ext>
                </a:extLst>
              </p:cNvPr>
              <p:cNvSpPr/>
              <p:nvPr/>
            </p:nvSpPr>
            <p:spPr>
              <a:xfrm>
                <a:off x="5642323" y="-839439"/>
                <a:ext cx="356390" cy="356390"/>
              </a:xfrm>
              <a:prstGeom prst="ellips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8CB9EDCC-752E-476F-A25E-A5EEE1F178FE}"/>
                  </a:ext>
                </a:extLst>
              </p:cNvPr>
              <p:cNvSpPr/>
              <p:nvPr/>
            </p:nvSpPr>
            <p:spPr>
              <a:xfrm rot="20871652">
                <a:off x="5141109" y="-596750"/>
                <a:ext cx="509996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7623BA57-0486-457F-AD21-7D66689FA9E0}"/>
                  </a:ext>
                </a:extLst>
              </p:cNvPr>
              <p:cNvSpPr/>
              <p:nvPr/>
            </p:nvSpPr>
            <p:spPr>
              <a:xfrm>
                <a:off x="5208320" y="-5437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2784C458-73F4-4F4F-8D55-8F77EFA3DA93}"/>
                  </a:ext>
                </a:extLst>
              </p:cNvPr>
              <p:cNvSpPr/>
              <p:nvPr/>
            </p:nvSpPr>
            <p:spPr>
              <a:xfrm>
                <a:off x="5305829" y="-5642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15702B1-E13E-4DD1-8D19-3D6EE0CDD289}"/>
                </a:ext>
              </a:extLst>
            </p:cNvPr>
            <p:cNvGrpSpPr/>
            <p:nvPr/>
          </p:nvGrpSpPr>
          <p:grpSpPr>
            <a:xfrm>
              <a:off x="967880" y="1000485"/>
              <a:ext cx="1035692" cy="5454383"/>
              <a:chOff x="2769703" y="530090"/>
              <a:chExt cx="1364974" cy="7188521"/>
            </a:xfrm>
          </p:grpSpPr>
          <p:sp>
            <p:nvSpPr>
              <p:cNvPr id="170" name="Rectangle 2">
                <a:extLst>
                  <a:ext uri="{FF2B5EF4-FFF2-40B4-BE49-F238E27FC236}">
                    <a16:creationId xmlns:a16="http://schemas.microsoft.com/office/drawing/2014/main" id="{E74B8B85-6C46-43DA-B462-1EBB81B70D43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718852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364974"/>
                  <a:gd name="connsiteY0" fmla="*/ 0 h 7704449"/>
                  <a:gd name="connsiteX1" fmla="*/ 1338470 w 1364974"/>
                  <a:gd name="connsiteY1" fmla="*/ 1060174 h 7704449"/>
                  <a:gd name="connsiteX2" fmla="*/ 1364974 w 1364974"/>
                  <a:gd name="connsiteY2" fmla="*/ 5042452 h 7704449"/>
                  <a:gd name="connsiteX3" fmla="*/ 491675 w 1364974"/>
                  <a:gd name="connsiteY3" fmla="*/ 7704449 h 7704449"/>
                  <a:gd name="connsiteX4" fmla="*/ 0 w 1364974"/>
                  <a:gd name="connsiteY4" fmla="*/ 0 h 7704449"/>
                  <a:gd name="connsiteX0" fmla="*/ 0 w 1364974"/>
                  <a:gd name="connsiteY0" fmla="*/ 0 h 7379105"/>
                  <a:gd name="connsiteX1" fmla="*/ 1338470 w 1364974"/>
                  <a:gd name="connsiteY1" fmla="*/ 1060174 h 7379105"/>
                  <a:gd name="connsiteX2" fmla="*/ 1364974 w 1364974"/>
                  <a:gd name="connsiteY2" fmla="*/ 5042452 h 7379105"/>
                  <a:gd name="connsiteX3" fmla="*/ 659053 w 1364974"/>
                  <a:gd name="connsiteY3" fmla="*/ 7379105 h 7379105"/>
                  <a:gd name="connsiteX4" fmla="*/ 0 w 1364974"/>
                  <a:gd name="connsiteY4" fmla="*/ 0 h 7379105"/>
                  <a:gd name="connsiteX0" fmla="*/ 0 w 1364974"/>
                  <a:gd name="connsiteY0" fmla="*/ 0 h 7430475"/>
                  <a:gd name="connsiteX1" fmla="*/ 1338470 w 1364974"/>
                  <a:gd name="connsiteY1" fmla="*/ 1060174 h 7430475"/>
                  <a:gd name="connsiteX2" fmla="*/ 1364974 w 1364974"/>
                  <a:gd name="connsiteY2" fmla="*/ 5042452 h 7430475"/>
                  <a:gd name="connsiteX3" fmla="*/ 592102 w 1364974"/>
                  <a:gd name="connsiteY3" fmla="*/ 7430475 h 7430475"/>
                  <a:gd name="connsiteX4" fmla="*/ 0 w 1364974"/>
                  <a:gd name="connsiteY4" fmla="*/ 0 h 7430475"/>
                  <a:gd name="connsiteX0" fmla="*/ 0 w 1364974"/>
                  <a:gd name="connsiteY0" fmla="*/ 0 h 7224995"/>
                  <a:gd name="connsiteX1" fmla="*/ 1338470 w 1364974"/>
                  <a:gd name="connsiteY1" fmla="*/ 1060174 h 7224995"/>
                  <a:gd name="connsiteX2" fmla="*/ 1364974 w 1364974"/>
                  <a:gd name="connsiteY2" fmla="*/ 5042452 h 7224995"/>
                  <a:gd name="connsiteX3" fmla="*/ 441462 w 1364974"/>
                  <a:gd name="connsiteY3" fmla="*/ 7224995 h 7224995"/>
                  <a:gd name="connsiteX4" fmla="*/ 0 w 1364974"/>
                  <a:gd name="connsiteY4" fmla="*/ 0 h 72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7224995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441462" y="7224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2">
                <a:extLst>
                  <a:ext uri="{FF2B5EF4-FFF2-40B4-BE49-F238E27FC236}">
                    <a16:creationId xmlns:a16="http://schemas.microsoft.com/office/drawing/2014/main" id="{C75EB1CD-2975-42D8-8D29-E4A6A110239D}"/>
                  </a:ext>
                </a:extLst>
              </p:cNvPr>
              <p:cNvSpPr/>
              <p:nvPr/>
            </p:nvSpPr>
            <p:spPr>
              <a:xfrm>
                <a:off x="3114262" y="1152939"/>
                <a:ext cx="914736" cy="548564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  <a:gd name="connsiteX0" fmla="*/ 0 w 1430698"/>
                  <a:gd name="connsiteY0" fmla="*/ 0 h 7124820"/>
                  <a:gd name="connsiteX1" fmla="*/ 1430698 w 1430698"/>
                  <a:gd name="connsiteY1" fmla="*/ 882120 h 7124820"/>
                  <a:gd name="connsiteX2" fmla="*/ 1401865 w 1430698"/>
                  <a:gd name="connsiteY2" fmla="*/ 5333814 h 7124820"/>
                  <a:gd name="connsiteX3" fmla="*/ 501294 w 1430698"/>
                  <a:gd name="connsiteY3" fmla="*/ 7124820 h 7124820"/>
                  <a:gd name="connsiteX4" fmla="*/ 0 w 1430698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037" h="7124820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543037" y="5442510"/>
                    </a:lnTo>
                    <a:cubicBezTo>
                      <a:pt x="1139321" y="6140962"/>
                      <a:pt x="820306" y="6752458"/>
                      <a:pt x="501294" y="7124820"/>
                    </a:cubicBezTo>
                    <a:cubicBezTo>
                      <a:pt x="494191" y="4996258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F04C0FA1-E467-4937-B004-98C0447F47A0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0A7B2D7-952B-4EEC-8802-005A9C90D3BE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8E1463C-973F-4CB3-A204-48E8F17BF48F}"/>
                </a:ext>
              </a:extLst>
            </p:cNvPr>
            <p:cNvGrpSpPr/>
            <p:nvPr/>
          </p:nvGrpSpPr>
          <p:grpSpPr>
            <a:xfrm rot="503397">
              <a:off x="1463086" y="4204213"/>
              <a:ext cx="338068" cy="152894"/>
              <a:chOff x="5141109" y="-839439"/>
              <a:chExt cx="857604" cy="378707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56B3491-7000-471E-AA68-D579110AFEC0}"/>
                  </a:ext>
                </a:extLst>
              </p:cNvPr>
              <p:cNvSpPr/>
              <p:nvPr/>
            </p:nvSpPr>
            <p:spPr>
              <a:xfrm>
                <a:off x="5642323" y="-839439"/>
                <a:ext cx="356390" cy="356390"/>
              </a:xfrm>
              <a:prstGeom prst="ellips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01BF10-0039-4E58-AA84-7D4BB91360FD}"/>
                  </a:ext>
                </a:extLst>
              </p:cNvPr>
              <p:cNvSpPr/>
              <p:nvPr/>
            </p:nvSpPr>
            <p:spPr>
              <a:xfrm rot="20871652">
                <a:off x="5141109" y="-596750"/>
                <a:ext cx="509996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8A75AF9F-B885-489F-8809-68527BA98A22}"/>
                  </a:ext>
                </a:extLst>
              </p:cNvPr>
              <p:cNvSpPr/>
              <p:nvPr/>
            </p:nvSpPr>
            <p:spPr>
              <a:xfrm>
                <a:off x="5208320" y="-5437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57178AC3-829C-470C-89F6-D9F6397F285C}"/>
                  </a:ext>
                </a:extLst>
              </p:cNvPr>
              <p:cNvSpPr/>
              <p:nvPr/>
            </p:nvSpPr>
            <p:spPr>
              <a:xfrm>
                <a:off x="5305829" y="-564210"/>
                <a:ext cx="55518" cy="82978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D51495D5-7C6E-435E-9E37-A62A66472BD2}"/>
                </a:ext>
              </a:extLst>
            </p:cNvPr>
            <p:cNvGrpSpPr/>
            <p:nvPr/>
          </p:nvGrpSpPr>
          <p:grpSpPr>
            <a:xfrm>
              <a:off x="2800637" y="2148492"/>
              <a:ext cx="1307294" cy="1166192"/>
              <a:chOff x="5409161" y="2917216"/>
              <a:chExt cx="1727009" cy="1540605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2318E157-B700-4307-9288-F15264D62155}"/>
                  </a:ext>
                </a:extLst>
              </p:cNvPr>
              <p:cNvSpPr/>
              <p:nvPr/>
            </p:nvSpPr>
            <p:spPr>
              <a:xfrm>
                <a:off x="5409161" y="2917216"/>
                <a:ext cx="1727009" cy="147007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68E6B4C-9883-4FA9-9A2D-BA35B5083E5A}"/>
                  </a:ext>
                </a:extLst>
              </p:cNvPr>
              <p:cNvCxnSpPr>
                <a:stCxn id="206" idx="1"/>
              </p:cNvCxnSpPr>
              <p:nvPr/>
            </p:nvCxnSpPr>
            <p:spPr>
              <a:xfrm>
                <a:off x="5409161" y="2990720"/>
                <a:ext cx="8108" cy="146710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4CC5CA6-B26E-4C74-993D-0E80EBB95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2473" y="2990576"/>
                <a:ext cx="16216" cy="14483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456B531-52AA-4800-8A3B-FE3075A9A5B5}"/>
                </a:ext>
              </a:extLst>
            </p:cNvPr>
            <p:cNvSpPr/>
            <p:nvPr/>
          </p:nvSpPr>
          <p:spPr>
            <a:xfrm>
              <a:off x="2901266" y="174569"/>
              <a:ext cx="1102919" cy="1102919"/>
            </a:xfrm>
            <a:prstGeom prst="ellipse">
              <a:avLst/>
            </a:prstGeom>
            <a:gradFill>
              <a:gsLst>
                <a:gs pos="0">
                  <a:srgbClr val="D3C5BF"/>
                </a:gs>
                <a:gs pos="100000">
                  <a:srgbClr val="FBE5D6"/>
                </a:gs>
              </a:gsLst>
              <a:lin ang="7800000" scaled="0"/>
            </a:gradFill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1" name="Picture 2">
              <a:extLst>
                <a:ext uri="{FF2B5EF4-FFF2-40B4-BE49-F238E27FC236}">
                  <a16:creationId xmlns:a16="http://schemas.microsoft.com/office/drawing/2014/main" id="{8D1297E0-A8E7-4B82-B29B-A851448D0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7614" y="1200077"/>
              <a:ext cx="489467" cy="73419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E4B7F2A-9193-46CE-B3DC-67671D70030D}"/>
                </a:ext>
              </a:extLst>
            </p:cNvPr>
            <p:cNvGrpSpPr/>
            <p:nvPr/>
          </p:nvGrpSpPr>
          <p:grpSpPr>
            <a:xfrm flipH="1">
              <a:off x="5007781" y="730541"/>
              <a:ext cx="1035692" cy="5454383"/>
              <a:chOff x="2769703" y="530090"/>
              <a:chExt cx="1364974" cy="7188521"/>
            </a:xfrm>
          </p:grpSpPr>
          <p:sp>
            <p:nvSpPr>
              <p:cNvPr id="236" name="Rectangle 2">
                <a:extLst>
                  <a:ext uri="{FF2B5EF4-FFF2-40B4-BE49-F238E27FC236}">
                    <a16:creationId xmlns:a16="http://schemas.microsoft.com/office/drawing/2014/main" id="{E8031BC5-0009-4933-8F36-CE175A1AD6F7}"/>
                  </a:ext>
                </a:extLst>
              </p:cNvPr>
              <p:cNvSpPr/>
              <p:nvPr/>
            </p:nvSpPr>
            <p:spPr>
              <a:xfrm>
                <a:off x="2769703" y="530090"/>
                <a:ext cx="1364974" cy="718852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364974"/>
                  <a:gd name="connsiteY0" fmla="*/ 0 h 7704449"/>
                  <a:gd name="connsiteX1" fmla="*/ 1338470 w 1364974"/>
                  <a:gd name="connsiteY1" fmla="*/ 1060174 h 7704449"/>
                  <a:gd name="connsiteX2" fmla="*/ 1364974 w 1364974"/>
                  <a:gd name="connsiteY2" fmla="*/ 5042452 h 7704449"/>
                  <a:gd name="connsiteX3" fmla="*/ 491675 w 1364974"/>
                  <a:gd name="connsiteY3" fmla="*/ 7704449 h 7704449"/>
                  <a:gd name="connsiteX4" fmla="*/ 0 w 1364974"/>
                  <a:gd name="connsiteY4" fmla="*/ 0 h 7704449"/>
                  <a:gd name="connsiteX0" fmla="*/ 0 w 1364974"/>
                  <a:gd name="connsiteY0" fmla="*/ 0 h 7379105"/>
                  <a:gd name="connsiteX1" fmla="*/ 1338470 w 1364974"/>
                  <a:gd name="connsiteY1" fmla="*/ 1060174 h 7379105"/>
                  <a:gd name="connsiteX2" fmla="*/ 1364974 w 1364974"/>
                  <a:gd name="connsiteY2" fmla="*/ 5042452 h 7379105"/>
                  <a:gd name="connsiteX3" fmla="*/ 659053 w 1364974"/>
                  <a:gd name="connsiteY3" fmla="*/ 7379105 h 7379105"/>
                  <a:gd name="connsiteX4" fmla="*/ 0 w 1364974"/>
                  <a:gd name="connsiteY4" fmla="*/ 0 h 7379105"/>
                  <a:gd name="connsiteX0" fmla="*/ 0 w 1364974"/>
                  <a:gd name="connsiteY0" fmla="*/ 0 h 7430475"/>
                  <a:gd name="connsiteX1" fmla="*/ 1338470 w 1364974"/>
                  <a:gd name="connsiteY1" fmla="*/ 1060174 h 7430475"/>
                  <a:gd name="connsiteX2" fmla="*/ 1364974 w 1364974"/>
                  <a:gd name="connsiteY2" fmla="*/ 5042452 h 7430475"/>
                  <a:gd name="connsiteX3" fmla="*/ 592102 w 1364974"/>
                  <a:gd name="connsiteY3" fmla="*/ 7430475 h 7430475"/>
                  <a:gd name="connsiteX4" fmla="*/ 0 w 1364974"/>
                  <a:gd name="connsiteY4" fmla="*/ 0 h 7430475"/>
                  <a:gd name="connsiteX0" fmla="*/ 0 w 1364974"/>
                  <a:gd name="connsiteY0" fmla="*/ 0 h 7224995"/>
                  <a:gd name="connsiteX1" fmla="*/ 1338470 w 1364974"/>
                  <a:gd name="connsiteY1" fmla="*/ 1060174 h 7224995"/>
                  <a:gd name="connsiteX2" fmla="*/ 1364974 w 1364974"/>
                  <a:gd name="connsiteY2" fmla="*/ 5042452 h 7224995"/>
                  <a:gd name="connsiteX3" fmla="*/ 441462 w 1364974"/>
                  <a:gd name="connsiteY3" fmla="*/ 7224995 h 7224995"/>
                  <a:gd name="connsiteX4" fmla="*/ 0 w 1364974"/>
                  <a:gd name="connsiteY4" fmla="*/ 0 h 72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974" h="7224995">
                    <a:moveTo>
                      <a:pt x="0" y="0"/>
                    </a:moveTo>
                    <a:lnTo>
                      <a:pt x="1338470" y="1060174"/>
                    </a:lnTo>
                    <a:lnTo>
                      <a:pt x="1364974" y="5042452"/>
                    </a:lnTo>
                    <a:lnTo>
                      <a:pt x="441462" y="7224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2">
                <a:extLst>
                  <a:ext uri="{FF2B5EF4-FFF2-40B4-BE49-F238E27FC236}">
                    <a16:creationId xmlns:a16="http://schemas.microsoft.com/office/drawing/2014/main" id="{847DD8F3-AA28-452C-BF9D-A1DE93929DFA}"/>
                  </a:ext>
                </a:extLst>
              </p:cNvPr>
              <p:cNvSpPr/>
              <p:nvPr/>
            </p:nvSpPr>
            <p:spPr>
              <a:xfrm>
                <a:off x="3114262" y="1152939"/>
                <a:ext cx="914736" cy="5485641"/>
              </a:xfrm>
              <a:custGeom>
                <a:avLst/>
                <a:gdLst>
                  <a:gd name="connsiteX0" fmla="*/ 0 w 1364974"/>
                  <a:gd name="connsiteY0" fmla="*/ 0 h 6327913"/>
                  <a:gd name="connsiteX1" fmla="*/ 1364974 w 1364974"/>
                  <a:gd name="connsiteY1" fmla="*/ 0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6327913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0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27913"/>
                  <a:gd name="connsiteX1" fmla="*/ 1338470 w 1364974"/>
                  <a:gd name="connsiteY1" fmla="*/ 1060174 h 6327913"/>
                  <a:gd name="connsiteX2" fmla="*/ 1364974 w 1364974"/>
                  <a:gd name="connsiteY2" fmla="*/ 5042452 h 6327913"/>
                  <a:gd name="connsiteX3" fmla="*/ 145773 w 1364974"/>
                  <a:gd name="connsiteY3" fmla="*/ 6327913 h 6327913"/>
                  <a:gd name="connsiteX4" fmla="*/ 0 w 1364974"/>
                  <a:gd name="connsiteY4" fmla="*/ 0 h 6327913"/>
                  <a:gd name="connsiteX0" fmla="*/ 0 w 1364974"/>
                  <a:gd name="connsiteY0" fmla="*/ 0 h 6341165"/>
                  <a:gd name="connsiteX1" fmla="*/ 1338470 w 1364974"/>
                  <a:gd name="connsiteY1" fmla="*/ 1060174 h 6341165"/>
                  <a:gd name="connsiteX2" fmla="*/ 1364974 w 1364974"/>
                  <a:gd name="connsiteY2" fmla="*/ 5042452 h 6341165"/>
                  <a:gd name="connsiteX3" fmla="*/ 172277 w 1364974"/>
                  <a:gd name="connsiteY3" fmla="*/ 6341165 h 6341165"/>
                  <a:gd name="connsiteX4" fmla="*/ 0 w 1364974"/>
                  <a:gd name="connsiteY4" fmla="*/ 0 h 6341165"/>
                  <a:gd name="connsiteX0" fmla="*/ 0 w 1364974"/>
                  <a:gd name="connsiteY0" fmla="*/ 0 h 6420678"/>
                  <a:gd name="connsiteX1" fmla="*/ 1338470 w 1364974"/>
                  <a:gd name="connsiteY1" fmla="*/ 1060174 h 6420678"/>
                  <a:gd name="connsiteX2" fmla="*/ 1364974 w 1364974"/>
                  <a:gd name="connsiteY2" fmla="*/ 5042452 h 6420678"/>
                  <a:gd name="connsiteX3" fmla="*/ 26503 w 1364974"/>
                  <a:gd name="connsiteY3" fmla="*/ 6420678 h 6420678"/>
                  <a:gd name="connsiteX4" fmla="*/ 0 w 1364974"/>
                  <a:gd name="connsiteY4" fmla="*/ 0 h 6420678"/>
                  <a:gd name="connsiteX0" fmla="*/ 0 w 1364974"/>
                  <a:gd name="connsiteY0" fmla="*/ 0 h 6473687"/>
                  <a:gd name="connsiteX1" fmla="*/ 1338470 w 1364974"/>
                  <a:gd name="connsiteY1" fmla="*/ 1060174 h 6473687"/>
                  <a:gd name="connsiteX2" fmla="*/ 1364974 w 1364974"/>
                  <a:gd name="connsiteY2" fmla="*/ 5042452 h 6473687"/>
                  <a:gd name="connsiteX3" fmla="*/ 53007 w 1364974"/>
                  <a:gd name="connsiteY3" fmla="*/ 6473687 h 6473687"/>
                  <a:gd name="connsiteX4" fmla="*/ 0 w 1364974"/>
                  <a:gd name="connsiteY4" fmla="*/ 0 h 6473687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79511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568589"/>
                  <a:gd name="connsiteX1" fmla="*/ 1338470 w 1364974"/>
                  <a:gd name="connsiteY1" fmla="*/ 1060174 h 6568589"/>
                  <a:gd name="connsiteX2" fmla="*/ 1364974 w 1364974"/>
                  <a:gd name="connsiteY2" fmla="*/ 5042452 h 6568589"/>
                  <a:gd name="connsiteX3" fmla="*/ 39755 w 1364974"/>
                  <a:gd name="connsiteY3" fmla="*/ 6568589 h 6568589"/>
                  <a:gd name="connsiteX4" fmla="*/ 0 w 1364974"/>
                  <a:gd name="connsiteY4" fmla="*/ 0 h 6568589"/>
                  <a:gd name="connsiteX0" fmla="*/ 0 w 1364974"/>
                  <a:gd name="connsiteY0" fmla="*/ 0 h 6677048"/>
                  <a:gd name="connsiteX1" fmla="*/ 1338470 w 1364974"/>
                  <a:gd name="connsiteY1" fmla="*/ 1060174 h 6677048"/>
                  <a:gd name="connsiteX2" fmla="*/ 1364974 w 1364974"/>
                  <a:gd name="connsiteY2" fmla="*/ 5042452 h 6677048"/>
                  <a:gd name="connsiteX3" fmla="*/ 39755 w 1364974"/>
                  <a:gd name="connsiteY3" fmla="*/ 6677048 h 6677048"/>
                  <a:gd name="connsiteX4" fmla="*/ 0 w 1364974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364974 w 1430698"/>
                  <a:gd name="connsiteY2" fmla="*/ 5042452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677048"/>
                  <a:gd name="connsiteX1" fmla="*/ 1430698 w 1430698"/>
                  <a:gd name="connsiteY1" fmla="*/ 882120 h 6677048"/>
                  <a:gd name="connsiteX2" fmla="*/ 1401865 w 1430698"/>
                  <a:gd name="connsiteY2" fmla="*/ 5333814 h 6677048"/>
                  <a:gd name="connsiteX3" fmla="*/ 39755 w 1430698"/>
                  <a:gd name="connsiteY3" fmla="*/ 6677048 h 6677048"/>
                  <a:gd name="connsiteX4" fmla="*/ 0 w 1430698"/>
                  <a:gd name="connsiteY4" fmla="*/ 0 h 6677048"/>
                  <a:gd name="connsiteX0" fmla="*/ 0 w 1430698"/>
                  <a:gd name="connsiteY0" fmla="*/ 0 h 6385686"/>
                  <a:gd name="connsiteX1" fmla="*/ 1430698 w 1430698"/>
                  <a:gd name="connsiteY1" fmla="*/ 882120 h 6385686"/>
                  <a:gd name="connsiteX2" fmla="*/ 1401865 w 1430698"/>
                  <a:gd name="connsiteY2" fmla="*/ 5333814 h 6385686"/>
                  <a:gd name="connsiteX3" fmla="*/ 21310 w 1430698"/>
                  <a:gd name="connsiteY3" fmla="*/ 6385686 h 6385686"/>
                  <a:gd name="connsiteX4" fmla="*/ 0 w 1430698"/>
                  <a:gd name="connsiteY4" fmla="*/ 0 h 6385686"/>
                  <a:gd name="connsiteX0" fmla="*/ 0 w 1430698"/>
                  <a:gd name="connsiteY0" fmla="*/ 0 h 7124820"/>
                  <a:gd name="connsiteX1" fmla="*/ 1430698 w 1430698"/>
                  <a:gd name="connsiteY1" fmla="*/ 882120 h 7124820"/>
                  <a:gd name="connsiteX2" fmla="*/ 1401865 w 1430698"/>
                  <a:gd name="connsiteY2" fmla="*/ 5333814 h 7124820"/>
                  <a:gd name="connsiteX3" fmla="*/ 501294 w 1430698"/>
                  <a:gd name="connsiteY3" fmla="*/ 7124820 h 7124820"/>
                  <a:gd name="connsiteX4" fmla="*/ 0 w 1430698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  <a:gd name="connsiteX0" fmla="*/ 0 w 1543037"/>
                  <a:gd name="connsiteY0" fmla="*/ 0 h 7124820"/>
                  <a:gd name="connsiteX1" fmla="*/ 1430698 w 1543037"/>
                  <a:gd name="connsiteY1" fmla="*/ 882120 h 7124820"/>
                  <a:gd name="connsiteX2" fmla="*/ 1543037 w 1543037"/>
                  <a:gd name="connsiteY2" fmla="*/ 5442510 h 7124820"/>
                  <a:gd name="connsiteX3" fmla="*/ 501294 w 1543037"/>
                  <a:gd name="connsiteY3" fmla="*/ 7124820 h 7124820"/>
                  <a:gd name="connsiteX4" fmla="*/ 0 w 1543037"/>
                  <a:gd name="connsiteY4" fmla="*/ 0 h 712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037" h="7124820">
                    <a:moveTo>
                      <a:pt x="0" y="0"/>
                    </a:moveTo>
                    <a:lnTo>
                      <a:pt x="1430698" y="882120"/>
                    </a:lnTo>
                    <a:lnTo>
                      <a:pt x="1543037" y="5442510"/>
                    </a:lnTo>
                    <a:cubicBezTo>
                      <a:pt x="1139321" y="6140962"/>
                      <a:pt x="820306" y="6752458"/>
                      <a:pt x="501294" y="7124820"/>
                    </a:cubicBezTo>
                    <a:cubicBezTo>
                      <a:pt x="494191" y="4996258"/>
                      <a:pt x="7103" y="2128562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C2400D7-EE33-43CA-B043-97BD6381DCA9}"/>
                  </a:ext>
                </a:extLst>
              </p:cNvPr>
              <p:cNvSpPr/>
              <p:nvPr/>
            </p:nvSpPr>
            <p:spPr>
              <a:xfrm>
                <a:off x="3278692" y="4477713"/>
                <a:ext cx="198783" cy="29486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87D0D5CE-EECE-40F3-9057-88772D00F65F}"/>
                  </a:ext>
                </a:extLst>
              </p:cNvPr>
              <p:cNvSpPr/>
              <p:nvPr/>
            </p:nvSpPr>
            <p:spPr>
              <a:xfrm>
                <a:off x="3330223" y="4823047"/>
                <a:ext cx="87044" cy="184698"/>
              </a:xfrm>
              <a:custGeom>
                <a:avLst/>
                <a:gdLst>
                  <a:gd name="connsiteX0" fmla="*/ 61850 w 192568"/>
                  <a:gd name="connsiteY0" fmla="*/ 197643 h 512688"/>
                  <a:gd name="connsiteX1" fmla="*/ 28577 w 192568"/>
                  <a:gd name="connsiteY1" fmla="*/ 230916 h 512688"/>
                  <a:gd name="connsiteX2" fmla="*/ 28577 w 192568"/>
                  <a:gd name="connsiteY2" fmla="*/ 316391 h 512688"/>
                  <a:gd name="connsiteX3" fmla="*/ 65330 w 192568"/>
                  <a:gd name="connsiteY3" fmla="*/ 353144 h 512688"/>
                  <a:gd name="connsiteX4" fmla="*/ 65329 w 192568"/>
                  <a:gd name="connsiteY4" fmla="*/ 353145 h 512688"/>
                  <a:gd name="connsiteX5" fmla="*/ 102082 w 192568"/>
                  <a:gd name="connsiteY5" fmla="*/ 316392 h 512688"/>
                  <a:gd name="connsiteX6" fmla="*/ 102082 w 192568"/>
                  <a:gd name="connsiteY6" fmla="*/ 230916 h 512688"/>
                  <a:gd name="connsiteX7" fmla="*/ 68809 w 192568"/>
                  <a:gd name="connsiteY7" fmla="*/ 197643 h 512688"/>
                  <a:gd name="connsiteX8" fmla="*/ 87168 w 192568"/>
                  <a:gd name="connsiteY8" fmla="*/ 0 h 512688"/>
                  <a:gd name="connsiteX9" fmla="*/ 105400 w 192568"/>
                  <a:gd name="connsiteY9" fmla="*/ 0 h 512688"/>
                  <a:gd name="connsiteX10" fmla="*/ 192568 w 192568"/>
                  <a:gd name="connsiteY10" fmla="*/ 87168 h 512688"/>
                  <a:gd name="connsiteX11" fmla="*/ 192568 w 192568"/>
                  <a:gd name="connsiteY11" fmla="*/ 416404 h 512688"/>
                  <a:gd name="connsiteX12" fmla="*/ 96284 w 192568"/>
                  <a:gd name="connsiteY12" fmla="*/ 512688 h 512688"/>
                  <a:gd name="connsiteX13" fmla="*/ 0 w 192568"/>
                  <a:gd name="connsiteY13" fmla="*/ 416404 h 512688"/>
                  <a:gd name="connsiteX14" fmla="*/ 0 w 192568"/>
                  <a:gd name="connsiteY14" fmla="*/ 87168 h 512688"/>
                  <a:gd name="connsiteX15" fmla="*/ 87168 w 192568"/>
                  <a:gd name="connsiteY15" fmla="*/ 0 h 51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2568" h="512688">
                    <a:moveTo>
                      <a:pt x="61850" y="197643"/>
                    </a:moveTo>
                    <a:cubicBezTo>
                      <a:pt x="43474" y="197643"/>
                      <a:pt x="28577" y="212540"/>
                      <a:pt x="28577" y="230916"/>
                    </a:cubicBezTo>
                    <a:lnTo>
                      <a:pt x="28577" y="316391"/>
                    </a:lnTo>
                    <a:cubicBezTo>
                      <a:pt x="28577" y="336689"/>
                      <a:pt x="45032" y="353144"/>
                      <a:pt x="65330" y="353144"/>
                    </a:cubicBezTo>
                    <a:lnTo>
                      <a:pt x="65329" y="353145"/>
                    </a:lnTo>
                    <a:cubicBezTo>
                      <a:pt x="85627" y="353145"/>
                      <a:pt x="102082" y="336690"/>
                      <a:pt x="102082" y="316392"/>
                    </a:cubicBezTo>
                    <a:lnTo>
                      <a:pt x="102082" y="230916"/>
                    </a:lnTo>
                    <a:cubicBezTo>
                      <a:pt x="102082" y="212540"/>
                      <a:pt x="87185" y="197643"/>
                      <a:pt x="68809" y="197643"/>
                    </a:cubicBezTo>
                    <a:close/>
                    <a:moveTo>
                      <a:pt x="87168" y="0"/>
                    </a:moveTo>
                    <a:lnTo>
                      <a:pt x="105400" y="0"/>
                    </a:lnTo>
                    <a:cubicBezTo>
                      <a:pt x="153542" y="0"/>
                      <a:pt x="192568" y="39026"/>
                      <a:pt x="192568" y="87168"/>
                    </a:cubicBezTo>
                    <a:lnTo>
                      <a:pt x="192568" y="416404"/>
                    </a:lnTo>
                    <a:cubicBezTo>
                      <a:pt x="192568" y="469580"/>
                      <a:pt x="149460" y="512688"/>
                      <a:pt x="96284" y="512688"/>
                    </a:cubicBezTo>
                    <a:cubicBezTo>
                      <a:pt x="43108" y="512688"/>
                      <a:pt x="0" y="469580"/>
                      <a:pt x="0" y="416404"/>
                    </a:cubicBezTo>
                    <a:lnTo>
                      <a:pt x="0" y="87168"/>
                    </a:lnTo>
                    <a:cubicBezTo>
                      <a:pt x="0" y="39026"/>
                      <a:pt x="39026" y="0"/>
                      <a:pt x="87168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5AC5DD1-37C5-44B0-A59D-B8288C940C21}"/>
                </a:ext>
              </a:extLst>
            </p:cNvPr>
            <p:cNvSpPr/>
            <p:nvPr/>
          </p:nvSpPr>
          <p:spPr>
            <a:xfrm>
              <a:off x="3828878" y="1763792"/>
              <a:ext cx="206940" cy="347024"/>
            </a:xfrm>
            <a:custGeom>
              <a:avLst/>
              <a:gdLst>
                <a:gd name="connsiteX0" fmla="*/ 136572 w 273380"/>
                <a:gd name="connsiteY0" fmla="*/ 0 h 458439"/>
                <a:gd name="connsiteX1" fmla="*/ 245738 w 273380"/>
                <a:gd name="connsiteY1" fmla="*/ 109166 h 458439"/>
                <a:gd name="connsiteX2" fmla="*/ 213764 w 273380"/>
                <a:gd name="connsiteY2" fmla="*/ 186358 h 458439"/>
                <a:gd name="connsiteX3" fmla="*/ 194828 w 273380"/>
                <a:gd name="connsiteY3" fmla="*/ 199126 h 458439"/>
                <a:gd name="connsiteX4" fmla="*/ 233345 w 273380"/>
                <a:gd name="connsiteY4" fmla="*/ 225095 h 458439"/>
                <a:gd name="connsiteX5" fmla="*/ 273380 w 273380"/>
                <a:gd name="connsiteY5" fmla="*/ 321749 h 458439"/>
                <a:gd name="connsiteX6" fmla="*/ 136690 w 273380"/>
                <a:gd name="connsiteY6" fmla="*/ 458439 h 458439"/>
                <a:gd name="connsiteX7" fmla="*/ 0 w 273380"/>
                <a:gd name="connsiteY7" fmla="*/ 321749 h 458439"/>
                <a:gd name="connsiteX8" fmla="*/ 40036 w 273380"/>
                <a:gd name="connsiteY8" fmla="*/ 225095 h 458439"/>
                <a:gd name="connsiteX9" fmla="*/ 78435 w 273380"/>
                <a:gd name="connsiteY9" fmla="*/ 199205 h 458439"/>
                <a:gd name="connsiteX10" fmla="*/ 59380 w 273380"/>
                <a:gd name="connsiteY10" fmla="*/ 186358 h 458439"/>
                <a:gd name="connsiteX11" fmla="*/ 27406 w 273380"/>
                <a:gd name="connsiteY11" fmla="*/ 109166 h 458439"/>
                <a:gd name="connsiteX12" fmla="*/ 136572 w 273380"/>
                <a:gd name="connsiteY12" fmla="*/ 0 h 45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80" h="458439">
                  <a:moveTo>
                    <a:pt x="136572" y="0"/>
                  </a:moveTo>
                  <a:cubicBezTo>
                    <a:pt x="196863" y="0"/>
                    <a:pt x="245738" y="48875"/>
                    <a:pt x="245738" y="109166"/>
                  </a:cubicBezTo>
                  <a:cubicBezTo>
                    <a:pt x="245738" y="139312"/>
                    <a:pt x="233520" y="166603"/>
                    <a:pt x="213764" y="186358"/>
                  </a:cubicBezTo>
                  <a:lnTo>
                    <a:pt x="194828" y="199126"/>
                  </a:lnTo>
                  <a:lnTo>
                    <a:pt x="233345" y="225095"/>
                  </a:lnTo>
                  <a:cubicBezTo>
                    <a:pt x="258081" y="249831"/>
                    <a:pt x="273380" y="284003"/>
                    <a:pt x="273380" y="321749"/>
                  </a:cubicBezTo>
                  <a:cubicBezTo>
                    <a:pt x="273380" y="397241"/>
                    <a:pt x="212182" y="458439"/>
                    <a:pt x="136690" y="458439"/>
                  </a:cubicBezTo>
                  <a:cubicBezTo>
                    <a:pt x="61198" y="458439"/>
                    <a:pt x="0" y="397241"/>
                    <a:pt x="0" y="321749"/>
                  </a:cubicBezTo>
                  <a:cubicBezTo>
                    <a:pt x="0" y="284003"/>
                    <a:pt x="15299" y="249831"/>
                    <a:pt x="40036" y="225095"/>
                  </a:cubicBezTo>
                  <a:lnTo>
                    <a:pt x="78435" y="199205"/>
                  </a:lnTo>
                  <a:lnTo>
                    <a:pt x="59380" y="186358"/>
                  </a:lnTo>
                  <a:cubicBezTo>
                    <a:pt x="39625" y="166603"/>
                    <a:pt x="27406" y="139312"/>
                    <a:pt x="27406" y="109166"/>
                  </a:cubicBezTo>
                  <a:cubicBezTo>
                    <a:pt x="27406" y="48875"/>
                    <a:pt x="76281" y="0"/>
                    <a:pt x="136572" y="0"/>
                  </a:cubicBezTo>
                  <a:close/>
                </a:path>
              </a:pathLst>
            </a:custGeom>
            <a:solidFill>
              <a:srgbClr val="D3C5B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E23698-BC72-4BD4-BD6D-497869A07C3C}"/>
              </a:ext>
            </a:extLst>
          </p:cNvPr>
          <p:cNvGrpSpPr/>
          <p:nvPr/>
        </p:nvGrpSpPr>
        <p:grpSpPr>
          <a:xfrm>
            <a:off x="2143815" y="3643078"/>
            <a:ext cx="2635697" cy="3241930"/>
            <a:chOff x="4633053" y="3959929"/>
            <a:chExt cx="1308234" cy="1609139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04D6804-077F-4D1D-B28E-6DE2B508D7ED}"/>
                </a:ext>
              </a:extLst>
            </p:cNvPr>
            <p:cNvGrpSpPr/>
            <p:nvPr/>
          </p:nvGrpSpPr>
          <p:grpSpPr>
            <a:xfrm>
              <a:off x="4633053" y="3959929"/>
              <a:ext cx="1308234" cy="1609139"/>
              <a:chOff x="3966907" y="6327657"/>
              <a:chExt cx="2562042" cy="3151337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6922EBE-0583-4D98-AB3B-07E2F78945E0}"/>
                  </a:ext>
                </a:extLst>
              </p:cNvPr>
              <p:cNvGrpSpPr/>
              <p:nvPr/>
            </p:nvGrpSpPr>
            <p:grpSpPr>
              <a:xfrm flipH="1">
                <a:off x="4194421" y="6342971"/>
                <a:ext cx="2334528" cy="3136023"/>
                <a:chOff x="-704602" y="7985701"/>
                <a:chExt cx="3011800" cy="4045817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0ABC5F54-FAAB-4C80-8A95-06F9D15C1C2F}"/>
                    </a:ext>
                  </a:extLst>
                </p:cNvPr>
                <p:cNvSpPr/>
                <p:nvPr/>
              </p:nvSpPr>
              <p:spPr>
                <a:xfrm rot="20860252">
                  <a:off x="-704602" y="7985701"/>
                  <a:ext cx="2536874" cy="2261467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03E80AE1-6CF8-449D-B02D-7C7C6F60C513}"/>
                    </a:ext>
                  </a:extLst>
                </p:cNvPr>
                <p:cNvGrpSpPr/>
                <p:nvPr/>
              </p:nvGrpSpPr>
              <p:grpSpPr>
                <a:xfrm>
                  <a:off x="-229676" y="8483998"/>
                  <a:ext cx="2536874" cy="3547520"/>
                  <a:chOff x="-229676" y="8483998"/>
                  <a:chExt cx="2536874" cy="3547520"/>
                </a:xfrm>
              </p:grpSpPr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BEC69B29-DB95-479C-AF72-BFE3EDBCAB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366667" y="10597449"/>
                    <a:ext cx="0" cy="1247010"/>
                  </a:xfrm>
                  <a:prstGeom prst="line">
                    <a:avLst/>
                  </a:prstGeom>
                  <a:noFill/>
                  <a:ln w="571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130B8FF6-D227-4D80-ABF9-7CA554CC7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3414" y="10763399"/>
                    <a:ext cx="0" cy="1247009"/>
                  </a:xfrm>
                  <a:prstGeom prst="line">
                    <a:avLst/>
                  </a:prstGeom>
                  <a:noFill/>
                  <a:ln w="571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3A3AF95F-1A5D-4DAC-BF95-3402D267E86D}"/>
                      </a:ext>
                    </a:extLst>
                  </p:cNvPr>
                  <p:cNvSpPr/>
                  <p:nvPr/>
                </p:nvSpPr>
                <p:spPr>
                  <a:xfrm>
                    <a:off x="-229676" y="8483998"/>
                    <a:ext cx="2536874" cy="2447778"/>
                  </a:xfrm>
                  <a:prstGeom prst="ellipse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Rectangle: Top Corners Rounded 126">
                    <a:extLst>
                      <a:ext uri="{FF2B5EF4-FFF2-40B4-BE49-F238E27FC236}">
                        <a16:creationId xmlns:a16="http://schemas.microsoft.com/office/drawing/2014/main" id="{27F7BBEC-EAB0-43C6-9ACD-D4F1A7490DDD}"/>
                      </a:ext>
                    </a:extLst>
                  </p:cNvPr>
                  <p:cNvSpPr/>
                  <p:nvPr/>
                </p:nvSpPr>
                <p:spPr>
                  <a:xfrm>
                    <a:off x="898491" y="11831208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innerShdw blurRad="114300">
                      <a:prstClr val="black"/>
                    </a:inn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45720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21C88CD5-575E-4910-BDAB-6B947CB29F92}"/>
                      </a:ext>
                    </a:extLst>
                  </p:cNvPr>
                  <p:cNvSpPr/>
                  <p:nvPr/>
                </p:nvSpPr>
                <p:spPr>
                  <a:xfrm rot="21237744">
                    <a:off x="579209" y="9970151"/>
                    <a:ext cx="649908" cy="923977"/>
                  </a:xfrm>
                  <a:custGeom>
                    <a:avLst/>
                    <a:gdLst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  <a:gd name="connsiteX4" fmla="*/ 648793 w 649909"/>
                      <a:gd name="connsiteY4" fmla="*/ 923925 h 923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9909" h="923977">
                        <a:moveTo>
                          <a:pt x="115393" y="0"/>
                        </a:moveTo>
                        <a:cubicBezTo>
                          <a:pt x="35224" y="148431"/>
                          <a:pt x="-44945" y="296863"/>
                          <a:pt x="29668" y="438150"/>
                        </a:cubicBezTo>
                        <a:cubicBezTo>
                          <a:pt x="104280" y="579438"/>
                          <a:pt x="459881" y="766763"/>
                          <a:pt x="563068" y="847725"/>
                        </a:cubicBezTo>
                        <a:cubicBezTo>
                          <a:pt x="666255" y="928687"/>
                          <a:pt x="648793" y="923925"/>
                          <a:pt x="648793" y="923925"/>
                        </a:cubicBezTo>
                        <a:lnTo>
                          <a:pt x="648793" y="923925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A1356F78-9D9A-4F60-8F20-760C962E4A52}"/>
                      </a:ext>
                    </a:extLst>
                  </p:cNvPr>
                  <p:cNvSpPr/>
                  <p:nvPr/>
                </p:nvSpPr>
                <p:spPr>
                  <a:xfrm>
                    <a:off x="1648470" y="9623682"/>
                    <a:ext cx="184935" cy="190500"/>
                  </a:xfrm>
                  <a:custGeom>
                    <a:avLst/>
                    <a:gdLst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166688 w 209668"/>
                      <a:gd name="connsiteY5" fmla="*/ 52387 h 195262"/>
                      <a:gd name="connsiteX6" fmla="*/ 200025 w 209668"/>
                      <a:gd name="connsiteY6" fmla="*/ 61912 h 195262"/>
                      <a:gd name="connsiteX7" fmla="*/ 209550 w 209668"/>
                      <a:gd name="connsiteY7" fmla="*/ 76200 h 195262"/>
                      <a:gd name="connsiteX8" fmla="*/ 185738 w 209668"/>
                      <a:gd name="connsiteY8" fmla="*/ 157162 h 195262"/>
                      <a:gd name="connsiteX9" fmla="*/ 166688 w 209668"/>
                      <a:gd name="connsiteY9" fmla="*/ 166687 h 195262"/>
                      <a:gd name="connsiteX10" fmla="*/ 123825 w 209668"/>
                      <a:gd name="connsiteY10" fmla="*/ 185737 h 195262"/>
                      <a:gd name="connsiteX11" fmla="*/ 109538 w 209668"/>
                      <a:gd name="connsiteY11" fmla="*/ 190500 h 195262"/>
                      <a:gd name="connsiteX12" fmla="*/ 95250 w 209668"/>
                      <a:gd name="connsiteY12" fmla="*/ 195262 h 195262"/>
                      <a:gd name="connsiteX13" fmla="*/ 23813 w 209668"/>
                      <a:gd name="connsiteY13" fmla="*/ 190500 h 195262"/>
                      <a:gd name="connsiteX14" fmla="*/ 9525 w 209668"/>
                      <a:gd name="connsiteY14" fmla="*/ 185737 h 195262"/>
                      <a:gd name="connsiteX15" fmla="*/ 0 w 209668"/>
                      <a:gd name="connsiteY15" fmla="*/ 176212 h 195262"/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200025 w 209668"/>
                      <a:gd name="connsiteY5" fmla="*/ 61912 h 195262"/>
                      <a:gd name="connsiteX6" fmla="*/ 209550 w 209668"/>
                      <a:gd name="connsiteY6" fmla="*/ 76200 h 195262"/>
                      <a:gd name="connsiteX7" fmla="*/ 185738 w 209668"/>
                      <a:gd name="connsiteY7" fmla="*/ 157162 h 195262"/>
                      <a:gd name="connsiteX8" fmla="*/ 166688 w 209668"/>
                      <a:gd name="connsiteY8" fmla="*/ 166687 h 195262"/>
                      <a:gd name="connsiteX9" fmla="*/ 123825 w 209668"/>
                      <a:gd name="connsiteY9" fmla="*/ 185737 h 195262"/>
                      <a:gd name="connsiteX10" fmla="*/ 109538 w 209668"/>
                      <a:gd name="connsiteY10" fmla="*/ 190500 h 195262"/>
                      <a:gd name="connsiteX11" fmla="*/ 95250 w 209668"/>
                      <a:gd name="connsiteY11" fmla="*/ 195262 h 195262"/>
                      <a:gd name="connsiteX12" fmla="*/ 23813 w 209668"/>
                      <a:gd name="connsiteY12" fmla="*/ 190500 h 195262"/>
                      <a:gd name="connsiteX13" fmla="*/ 9525 w 209668"/>
                      <a:gd name="connsiteY13" fmla="*/ 185737 h 195262"/>
                      <a:gd name="connsiteX14" fmla="*/ 0 w 209668"/>
                      <a:gd name="connsiteY14" fmla="*/ 176212 h 195262"/>
                      <a:gd name="connsiteX0" fmla="*/ 33338 w 202730"/>
                      <a:gd name="connsiteY0" fmla="*/ 0 h 195262"/>
                      <a:gd name="connsiteX1" fmla="*/ 57150 w 202730"/>
                      <a:gd name="connsiteY1" fmla="*/ 14287 h 195262"/>
                      <a:gd name="connsiteX2" fmla="*/ 71438 w 202730"/>
                      <a:gd name="connsiteY2" fmla="*/ 23812 h 195262"/>
                      <a:gd name="connsiteX3" fmla="*/ 114300 w 202730"/>
                      <a:gd name="connsiteY3" fmla="*/ 33337 h 195262"/>
                      <a:gd name="connsiteX4" fmla="*/ 128588 w 202730"/>
                      <a:gd name="connsiteY4" fmla="*/ 42862 h 195262"/>
                      <a:gd name="connsiteX5" fmla="*/ 200025 w 202730"/>
                      <a:gd name="connsiteY5" fmla="*/ 61912 h 195262"/>
                      <a:gd name="connsiteX6" fmla="*/ 185738 w 202730"/>
                      <a:gd name="connsiteY6" fmla="*/ 157162 h 195262"/>
                      <a:gd name="connsiteX7" fmla="*/ 166688 w 202730"/>
                      <a:gd name="connsiteY7" fmla="*/ 166687 h 195262"/>
                      <a:gd name="connsiteX8" fmla="*/ 123825 w 202730"/>
                      <a:gd name="connsiteY8" fmla="*/ 185737 h 195262"/>
                      <a:gd name="connsiteX9" fmla="*/ 109538 w 202730"/>
                      <a:gd name="connsiteY9" fmla="*/ 190500 h 195262"/>
                      <a:gd name="connsiteX10" fmla="*/ 95250 w 202730"/>
                      <a:gd name="connsiteY10" fmla="*/ 195262 h 195262"/>
                      <a:gd name="connsiteX11" fmla="*/ 23813 w 202730"/>
                      <a:gd name="connsiteY11" fmla="*/ 190500 h 195262"/>
                      <a:gd name="connsiteX12" fmla="*/ 9525 w 202730"/>
                      <a:gd name="connsiteY12" fmla="*/ 185737 h 195262"/>
                      <a:gd name="connsiteX13" fmla="*/ 0 w 202730"/>
                      <a:gd name="connsiteY13" fmla="*/ 176212 h 195262"/>
                      <a:gd name="connsiteX0" fmla="*/ 33338 w 207126"/>
                      <a:gd name="connsiteY0" fmla="*/ 0 h 195262"/>
                      <a:gd name="connsiteX1" fmla="*/ 57150 w 207126"/>
                      <a:gd name="connsiteY1" fmla="*/ 14287 h 195262"/>
                      <a:gd name="connsiteX2" fmla="*/ 71438 w 207126"/>
                      <a:gd name="connsiteY2" fmla="*/ 23812 h 195262"/>
                      <a:gd name="connsiteX3" fmla="*/ 114300 w 207126"/>
                      <a:gd name="connsiteY3" fmla="*/ 33337 h 195262"/>
                      <a:gd name="connsiteX4" fmla="*/ 128588 w 207126"/>
                      <a:gd name="connsiteY4" fmla="*/ 42862 h 195262"/>
                      <a:gd name="connsiteX5" fmla="*/ 204787 w 207126"/>
                      <a:gd name="connsiteY5" fmla="*/ 76199 h 195262"/>
                      <a:gd name="connsiteX6" fmla="*/ 185738 w 207126"/>
                      <a:gd name="connsiteY6" fmla="*/ 157162 h 195262"/>
                      <a:gd name="connsiteX7" fmla="*/ 166688 w 207126"/>
                      <a:gd name="connsiteY7" fmla="*/ 166687 h 195262"/>
                      <a:gd name="connsiteX8" fmla="*/ 123825 w 207126"/>
                      <a:gd name="connsiteY8" fmla="*/ 185737 h 195262"/>
                      <a:gd name="connsiteX9" fmla="*/ 109538 w 207126"/>
                      <a:gd name="connsiteY9" fmla="*/ 190500 h 195262"/>
                      <a:gd name="connsiteX10" fmla="*/ 95250 w 207126"/>
                      <a:gd name="connsiteY10" fmla="*/ 195262 h 195262"/>
                      <a:gd name="connsiteX11" fmla="*/ 23813 w 207126"/>
                      <a:gd name="connsiteY11" fmla="*/ 190500 h 195262"/>
                      <a:gd name="connsiteX12" fmla="*/ 9525 w 207126"/>
                      <a:gd name="connsiteY12" fmla="*/ 185737 h 195262"/>
                      <a:gd name="connsiteX13" fmla="*/ 0 w 207126"/>
                      <a:gd name="connsiteY13" fmla="*/ 176212 h 195262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109538 w 207126"/>
                      <a:gd name="connsiteY9" fmla="*/ 190500 h 190500"/>
                      <a:gd name="connsiteX10" fmla="*/ 23813 w 207126"/>
                      <a:gd name="connsiteY10" fmla="*/ 190500 h 190500"/>
                      <a:gd name="connsiteX11" fmla="*/ 9525 w 207126"/>
                      <a:gd name="connsiteY11" fmla="*/ 185737 h 190500"/>
                      <a:gd name="connsiteX12" fmla="*/ 0 w 207126"/>
                      <a:gd name="connsiteY12" fmla="*/ 176212 h 190500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23813 w 207126"/>
                      <a:gd name="connsiteY9" fmla="*/ 190500 h 190500"/>
                      <a:gd name="connsiteX10" fmla="*/ 9525 w 207126"/>
                      <a:gd name="connsiteY10" fmla="*/ 185737 h 190500"/>
                      <a:gd name="connsiteX11" fmla="*/ 0 w 207126"/>
                      <a:gd name="connsiteY11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71438 w 207779"/>
                      <a:gd name="connsiteY2" fmla="*/ 23812 h 190500"/>
                      <a:gd name="connsiteX3" fmla="*/ 114300 w 207779"/>
                      <a:gd name="connsiteY3" fmla="*/ 33337 h 190500"/>
                      <a:gd name="connsiteX4" fmla="*/ 128588 w 207779"/>
                      <a:gd name="connsiteY4" fmla="*/ 42862 h 190500"/>
                      <a:gd name="connsiteX5" fmla="*/ 204787 w 207779"/>
                      <a:gd name="connsiteY5" fmla="*/ 76199 h 190500"/>
                      <a:gd name="connsiteX6" fmla="*/ 185738 w 207779"/>
                      <a:gd name="connsiteY6" fmla="*/ 157162 h 190500"/>
                      <a:gd name="connsiteX7" fmla="*/ 123825 w 207779"/>
                      <a:gd name="connsiteY7" fmla="*/ 185737 h 190500"/>
                      <a:gd name="connsiteX8" fmla="*/ 23813 w 207779"/>
                      <a:gd name="connsiteY8" fmla="*/ 190500 h 190500"/>
                      <a:gd name="connsiteX9" fmla="*/ 9525 w 207779"/>
                      <a:gd name="connsiteY9" fmla="*/ 185737 h 190500"/>
                      <a:gd name="connsiteX10" fmla="*/ 0 w 207779"/>
                      <a:gd name="connsiteY10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114300 w 207779"/>
                      <a:gd name="connsiteY2" fmla="*/ 33337 h 190500"/>
                      <a:gd name="connsiteX3" fmla="*/ 128588 w 207779"/>
                      <a:gd name="connsiteY3" fmla="*/ 42862 h 190500"/>
                      <a:gd name="connsiteX4" fmla="*/ 204787 w 207779"/>
                      <a:gd name="connsiteY4" fmla="*/ 76199 h 190500"/>
                      <a:gd name="connsiteX5" fmla="*/ 185738 w 207779"/>
                      <a:gd name="connsiteY5" fmla="*/ 157162 h 190500"/>
                      <a:gd name="connsiteX6" fmla="*/ 123825 w 207779"/>
                      <a:gd name="connsiteY6" fmla="*/ 185737 h 190500"/>
                      <a:gd name="connsiteX7" fmla="*/ 23813 w 207779"/>
                      <a:gd name="connsiteY7" fmla="*/ 190500 h 190500"/>
                      <a:gd name="connsiteX8" fmla="*/ 9525 w 207779"/>
                      <a:gd name="connsiteY8" fmla="*/ 185737 h 190500"/>
                      <a:gd name="connsiteX9" fmla="*/ 0 w 207779"/>
                      <a:gd name="connsiteY9" fmla="*/ 176212 h 190500"/>
                      <a:gd name="connsiteX0" fmla="*/ 33338 w 208748"/>
                      <a:gd name="connsiteY0" fmla="*/ 0 h 190500"/>
                      <a:gd name="connsiteX1" fmla="*/ 57150 w 208748"/>
                      <a:gd name="connsiteY1" fmla="*/ 14287 h 190500"/>
                      <a:gd name="connsiteX2" fmla="*/ 114300 w 208748"/>
                      <a:gd name="connsiteY2" fmla="*/ 33337 h 190500"/>
                      <a:gd name="connsiteX3" fmla="*/ 204787 w 208748"/>
                      <a:gd name="connsiteY3" fmla="*/ 76199 h 190500"/>
                      <a:gd name="connsiteX4" fmla="*/ 185738 w 208748"/>
                      <a:gd name="connsiteY4" fmla="*/ 157162 h 190500"/>
                      <a:gd name="connsiteX5" fmla="*/ 123825 w 208748"/>
                      <a:gd name="connsiteY5" fmla="*/ 185737 h 190500"/>
                      <a:gd name="connsiteX6" fmla="*/ 23813 w 208748"/>
                      <a:gd name="connsiteY6" fmla="*/ 190500 h 190500"/>
                      <a:gd name="connsiteX7" fmla="*/ 9525 w 208748"/>
                      <a:gd name="connsiteY7" fmla="*/ 185737 h 190500"/>
                      <a:gd name="connsiteX8" fmla="*/ 0 w 208748"/>
                      <a:gd name="connsiteY8" fmla="*/ 176212 h 190500"/>
                      <a:gd name="connsiteX0" fmla="*/ 23813 w 199223"/>
                      <a:gd name="connsiteY0" fmla="*/ 0 h 190500"/>
                      <a:gd name="connsiteX1" fmla="*/ 47625 w 199223"/>
                      <a:gd name="connsiteY1" fmla="*/ 14287 h 190500"/>
                      <a:gd name="connsiteX2" fmla="*/ 104775 w 199223"/>
                      <a:gd name="connsiteY2" fmla="*/ 33337 h 190500"/>
                      <a:gd name="connsiteX3" fmla="*/ 195262 w 199223"/>
                      <a:gd name="connsiteY3" fmla="*/ 76199 h 190500"/>
                      <a:gd name="connsiteX4" fmla="*/ 176213 w 199223"/>
                      <a:gd name="connsiteY4" fmla="*/ 157162 h 190500"/>
                      <a:gd name="connsiteX5" fmla="*/ 114300 w 199223"/>
                      <a:gd name="connsiteY5" fmla="*/ 185737 h 190500"/>
                      <a:gd name="connsiteX6" fmla="*/ 14288 w 199223"/>
                      <a:gd name="connsiteY6" fmla="*/ 190500 h 190500"/>
                      <a:gd name="connsiteX7" fmla="*/ 0 w 199223"/>
                      <a:gd name="connsiteY7" fmla="*/ 185737 h 190500"/>
                      <a:gd name="connsiteX0" fmla="*/ 9525 w 184935"/>
                      <a:gd name="connsiteY0" fmla="*/ 0 h 190500"/>
                      <a:gd name="connsiteX1" fmla="*/ 33337 w 184935"/>
                      <a:gd name="connsiteY1" fmla="*/ 14287 h 190500"/>
                      <a:gd name="connsiteX2" fmla="*/ 90487 w 184935"/>
                      <a:gd name="connsiteY2" fmla="*/ 33337 h 190500"/>
                      <a:gd name="connsiteX3" fmla="*/ 180974 w 184935"/>
                      <a:gd name="connsiteY3" fmla="*/ 76199 h 190500"/>
                      <a:gd name="connsiteX4" fmla="*/ 161925 w 184935"/>
                      <a:gd name="connsiteY4" fmla="*/ 157162 h 190500"/>
                      <a:gd name="connsiteX5" fmla="*/ 100012 w 184935"/>
                      <a:gd name="connsiteY5" fmla="*/ 185737 h 190500"/>
                      <a:gd name="connsiteX6" fmla="*/ 0 w 184935"/>
                      <a:gd name="connsiteY6" fmla="*/ 19050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935" h="190500">
                        <a:moveTo>
                          <a:pt x="9525" y="0"/>
                        </a:moveTo>
                        <a:cubicBezTo>
                          <a:pt x="17462" y="4762"/>
                          <a:pt x="19843" y="8731"/>
                          <a:pt x="33337" y="14287"/>
                        </a:cubicBezTo>
                        <a:cubicBezTo>
                          <a:pt x="46831" y="19843"/>
                          <a:pt x="65881" y="23018"/>
                          <a:pt x="90487" y="33337"/>
                        </a:cubicBezTo>
                        <a:cubicBezTo>
                          <a:pt x="115093" y="43656"/>
                          <a:pt x="169068" y="55562"/>
                          <a:pt x="180974" y="76199"/>
                        </a:cubicBezTo>
                        <a:cubicBezTo>
                          <a:pt x="192880" y="96836"/>
                          <a:pt x="175419" y="138906"/>
                          <a:pt x="161925" y="157162"/>
                        </a:cubicBezTo>
                        <a:cubicBezTo>
                          <a:pt x="148431" y="175418"/>
                          <a:pt x="126999" y="180181"/>
                          <a:pt x="100012" y="185737"/>
                        </a:cubicBezTo>
                        <a:cubicBezTo>
                          <a:pt x="73025" y="191293"/>
                          <a:pt x="33337" y="188912"/>
                          <a:pt x="0" y="190500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Rectangle: Top Corners Rounded 129">
                    <a:extLst>
                      <a:ext uri="{FF2B5EF4-FFF2-40B4-BE49-F238E27FC236}">
                        <a16:creationId xmlns:a16="http://schemas.microsoft.com/office/drawing/2014/main" id="{65E006CB-B16F-4C2C-BB9D-A89846F65674}"/>
                      </a:ext>
                    </a:extLst>
                  </p:cNvPr>
                  <p:cNvSpPr/>
                  <p:nvPr/>
                </p:nvSpPr>
                <p:spPr>
                  <a:xfrm>
                    <a:off x="1191744" y="11665256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innerShdw blurRad="114300">
                      <a:prstClr val="black"/>
                    </a:inn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45720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E98AF0D-38D6-4543-A47D-D8201D05B1EE}"/>
                  </a:ext>
                </a:extLst>
              </p:cNvPr>
              <p:cNvSpPr/>
              <p:nvPr/>
            </p:nvSpPr>
            <p:spPr>
              <a:xfrm>
                <a:off x="3966907" y="6327657"/>
                <a:ext cx="2509532" cy="824053"/>
              </a:xfrm>
              <a:custGeom>
                <a:avLst/>
                <a:gdLst>
                  <a:gd name="connsiteX0" fmla="*/ 1150401 w 2300802"/>
                  <a:gd name="connsiteY0" fmla="*/ 0 h 710731"/>
                  <a:gd name="connsiteX1" fmla="*/ 2265744 w 2300802"/>
                  <a:gd name="connsiteY1" fmla="*/ 640511 h 710731"/>
                  <a:gd name="connsiteX2" fmla="*/ 2300802 w 2300802"/>
                  <a:gd name="connsiteY2" fmla="*/ 710731 h 710731"/>
                  <a:gd name="connsiteX3" fmla="*/ 0 w 2300802"/>
                  <a:gd name="connsiteY3" fmla="*/ 710731 h 710731"/>
                  <a:gd name="connsiteX4" fmla="*/ 35058 w 2300802"/>
                  <a:gd name="connsiteY4" fmla="*/ 640511 h 710731"/>
                  <a:gd name="connsiteX5" fmla="*/ 1150401 w 2300802"/>
                  <a:gd name="connsiteY5" fmla="*/ 0 h 71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02" h="710731">
                    <a:moveTo>
                      <a:pt x="1150401" y="0"/>
                    </a:moveTo>
                    <a:cubicBezTo>
                      <a:pt x="1632021" y="0"/>
                      <a:pt x="2050948" y="258994"/>
                      <a:pt x="2265744" y="640511"/>
                    </a:cubicBezTo>
                    <a:lnTo>
                      <a:pt x="2300802" y="710731"/>
                    </a:lnTo>
                    <a:lnTo>
                      <a:pt x="0" y="710731"/>
                    </a:lnTo>
                    <a:lnTo>
                      <a:pt x="35058" y="640511"/>
                    </a:lnTo>
                    <a:cubicBezTo>
                      <a:pt x="249854" y="258994"/>
                      <a:pt x="668781" y="0"/>
                      <a:pt x="115040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AC7AB3D-8CBA-4E18-88E9-828AD3A33743}"/>
                  </a:ext>
                </a:extLst>
              </p:cNvPr>
              <p:cNvGrpSpPr/>
              <p:nvPr/>
            </p:nvGrpSpPr>
            <p:grpSpPr>
              <a:xfrm>
                <a:off x="5284903" y="6347744"/>
                <a:ext cx="1054009" cy="1558727"/>
                <a:chOff x="5284903" y="6347744"/>
                <a:chExt cx="1054009" cy="1558727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0B348E78-52D3-49E8-90E6-BF22B80AEF45}"/>
                    </a:ext>
                  </a:extLst>
                </p:cNvPr>
                <p:cNvSpPr/>
                <p:nvPr/>
              </p:nvSpPr>
              <p:spPr>
                <a:xfrm rot="20615175" flipH="1">
                  <a:off x="5462558" y="6571117"/>
                  <a:ext cx="876354" cy="133535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76DE6246-82DF-4E36-BD2B-2A80498C09C9}"/>
                    </a:ext>
                  </a:extLst>
                </p:cNvPr>
                <p:cNvSpPr/>
                <p:nvPr/>
              </p:nvSpPr>
              <p:spPr>
                <a:xfrm rot="20615175" flipH="1">
                  <a:off x="5388604" y="6455682"/>
                  <a:ext cx="751682" cy="1264289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2B18C1DA-9FCE-4FE1-A87E-33DA40E955D5}"/>
                    </a:ext>
                  </a:extLst>
                </p:cNvPr>
                <p:cNvSpPr/>
                <p:nvPr/>
              </p:nvSpPr>
              <p:spPr>
                <a:xfrm rot="20615175" flipH="1">
                  <a:off x="5284903" y="6347744"/>
                  <a:ext cx="636109" cy="118442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E97940-FE1E-4348-AA34-44EE95A0FF45}"/>
                </a:ext>
              </a:extLst>
            </p:cNvPr>
            <p:cNvSpPr/>
            <p:nvPr/>
          </p:nvSpPr>
          <p:spPr>
            <a:xfrm flipH="1">
              <a:off x="5116672" y="4496904"/>
              <a:ext cx="89783" cy="8917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8CC04-FB88-4ADA-A4DC-4A837352CC10}"/>
                </a:ext>
              </a:extLst>
            </p:cNvPr>
            <p:cNvSpPr/>
            <p:nvPr/>
          </p:nvSpPr>
          <p:spPr>
            <a:xfrm flipH="1">
              <a:off x="4854804" y="4481432"/>
              <a:ext cx="89783" cy="8917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DB4A0B4-0679-479B-B5D9-463AC7123552}"/>
                </a:ext>
              </a:extLst>
            </p:cNvPr>
            <p:cNvSpPr/>
            <p:nvPr/>
          </p:nvSpPr>
          <p:spPr>
            <a:xfrm flipH="1">
              <a:off x="5131503" y="4526021"/>
              <a:ext cx="35588" cy="35349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94AEB85-42FD-4BD0-B8F7-DDD9E2D28B50}"/>
                </a:ext>
              </a:extLst>
            </p:cNvPr>
            <p:cNvSpPr/>
            <p:nvPr/>
          </p:nvSpPr>
          <p:spPr>
            <a:xfrm flipH="1">
              <a:off x="4869257" y="4513329"/>
              <a:ext cx="35588" cy="35349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31" name="emojimouth">
            <a:hlinkClick r:id="" action="ppaction://media"/>
            <a:extLst>
              <a:ext uri="{FF2B5EF4-FFF2-40B4-BE49-F238E27FC236}">
                <a16:creationId xmlns:a16="http://schemas.microsoft.com/office/drawing/2014/main" id="{4248EB60-49CE-4717-925C-ABB88569458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7529" t="18259" r="41262" b="68965"/>
          <a:stretch/>
        </p:blipFill>
        <p:spPr>
          <a:xfrm flipH="1">
            <a:off x="2757264" y="5158421"/>
            <a:ext cx="454481" cy="291387"/>
          </a:xfrm>
          <a:prstGeom prst="rect">
            <a:avLst/>
          </a:prstGeom>
        </p:spPr>
      </p:pic>
      <p:pic>
        <p:nvPicPr>
          <p:cNvPr id="132" name="AIVoiceGenerator_com_11-12-2024T16_13_40_ F">
            <a:hlinkClick r:id="" action="ppaction://media"/>
            <a:extLst>
              <a:ext uri="{FF2B5EF4-FFF2-40B4-BE49-F238E27FC236}">
                <a16:creationId xmlns:a16="http://schemas.microsoft.com/office/drawing/2014/main" id="{A0BA10AD-2996-4CE9-982C-761F0253656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237777" y="373392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6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992" fill="hold"/>
                                        <p:tgtEl>
                                          <p:spTgt spid="1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31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0</Words>
  <Application>Microsoft Office PowerPoint</Application>
  <PresentationFormat>Widescreen</PresentationFormat>
  <Paragraphs>0</Paragraphs>
  <Slides>10</Slides>
  <Notes>0</Notes>
  <HiddenSlides>0</HiddenSlides>
  <MMClips>17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9</cp:revision>
  <dcterms:created xsi:type="dcterms:W3CDTF">2024-12-13T20:39:36Z</dcterms:created>
  <dcterms:modified xsi:type="dcterms:W3CDTF">2024-12-13T22:45:52Z</dcterms:modified>
</cp:coreProperties>
</file>