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88" r:id="rId10"/>
    <p:sldId id="287" r:id="rId11"/>
    <p:sldId id="285" r:id="rId12"/>
    <p:sldId id="289" r:id="rId13"/>
    <p:sldId id="291" r:id="rId14"/>
    <p:sldId id="290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3C0"/>
    <a:srgbClr val="C3B4A9"/>
    <a:srgbClr val="C0A175"/>
    <a:srgbClr val="AD8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2A9-5539-4CE1-AA62-829DA3FD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F479-525C-4EE8-A7C0-553E3994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6953-C13F-4F7D-824E-4E8CEFDD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09E-90EF-4CC9-B105-F2985BA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97CD-E808-4560-BC74-7DCDBC66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DE92-BC72-4794-952C-E11EE0BA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E29C-E98F-4F35-9A8B-54B48B72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9C65-AFCA-4B58-9382-E54534F9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E0AE-94A8-4B82-956D-42D55951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594C-7C18-4336-B7DB-D935A35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7592D-4E8E-4D8A-8FC5-A4EC6FE38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51FA-CAFF-44C6-8BBC-19CEAE92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D52E-204F-4622-9C2C-1FD3E0DD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DF0D-636E-456A-8609-EC583895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D7FD-CAB7-40A2-9931-3B28F909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B03-5262-4E9D-B6B7-90CE3653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A3BD7-79C0-4E38-9B37-9724BFE3F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8352-DF05-4B9D-8675-067BF289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6F2E-F4EE-4741-B345-B8D0CF5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4A16-AE14-4DF5-AC61-4DADA78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8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2949-4C55-4DEE-BEF6-DD5E7EC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F1E5-1296-4916-8051-07B3FAE7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BC-296F-43EB-A132-46FFACF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463B-87C3-4292-BABB-FD42B9F7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13AE-6005-41BC-9746-3D6E9FEC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BE9E-AF10-420B-B525-FCDF7AC0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A7C2-ADEA-4612-A2DD-5F10EA7A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1542-850A-47A0-9354-E0CE4C66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DE177-4B8C-4BC4-9C2F-55311D5E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635C-BB74-4DE9-A683-4BE9E4B5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6872-634A-4992-A87C-0ABF073B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1EC4-056B-47F5-836D-B2DF636B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DDF1-9CDB-4ED9-B38C-4CDFD0F7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19200-5F73-4AC2-864D-3037C711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5F58-E37E-4E1F-ABF9-07F5CC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D748-F8A6-4C3A-A8E7-9579340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466-B91C-4D15-84E0-A1258467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1962-4154-47BC-B8A5-4121975D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AEA5-085B-403B-BDB9-A95EDB1A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C1D59-BA63-41DF-9204-00B59F5D7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0853F-7774-4391-A7FE-39D9E2A7A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78BA3-59D3-4FDE-B6CD-7F71DCBD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3CB7-C6A5-4392-9654-0E1C40BC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56280-08F3-4715-86FA-1254EA6B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1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0806-3FEF-41C6-87DE-10D767F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95C0C-AFA8-4689-BF4B-9F327E8A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0A22-487F-4791-A05B-5654F188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70D70-2CCA-4EE1-9CA3-2F1BD42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3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24C5-7DF6-4344-AFF0-96432B4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A5A42-5382-42C8-AC78-5E5DD36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A5F5-994E-4080-9271-570028A6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7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253-B033-4855-949A-5B6DD7ED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041-D2FD-4B4A-824F-BFA65406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6AE5-9EE6-434D-BC18-F37C6557A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6360-3E36-4219-A500-2136346C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7679-0324-44C1-9940-C6935422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79B2D-D239-4512-ADD8-58520910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D409-8847-4899-ABBE-D77E3ED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7DE-CDBC-4144-879C-90D48AE4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FB40-2204-40DC-A770-D2C25BD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758-B08F-4774-9FE3-CDFC755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DC9-6865-447A-8089-53CFCC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85A-9314-4866-AE15-9B41FE79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3A8E7-786A-4937-B6C8-159D990F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D017-FF16-4885-A46A-58F1EA90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E31EE-3C6D-47E6-971D-70502500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6985-52DB-403B-83C4-68439DBF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0369A-B65B-4390-8A3A-AAF3200A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2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8AFC-2AA0-4FA1-9A93-489B18F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E2CD2-BC49-4754-9A4A-6C64CD64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B195-D95E-40E1-A216-4D2E9FEF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989B-EFF0-45C5-BB2E-C8D5B6FB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197D-E421-4E75-9280-B4C1AD0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9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A4C1F-A417-4FD9-AF25-B5C3FE1F0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B462-E44B-455D-98A7-76115B53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C102-B2EF-48A9-BD06-1615A4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CF22-33C4-4F05-98D5-C5B4AFB6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4872-8C9C-4C4F-8E02-33595499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836-D3D9-4FD1-B1E1-03CBD087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3E45-48C4-4BC1-99FF-A676329F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9177-AC7D-4924-94C6-780FED60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50D1-7D8A-4413-84D4-EB3918B7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521B-1101-479D-ADE5-7904FD5B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04D8-E03D-444D-88D9-ED647642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B03D-CBFC-462C-95ED-7A5322C7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3594-0F97-4A7F-9F07-7AE2F7D9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528B-8929-40FD-8B30-64FEB123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872B-9F1E-4C6F-AB87-7193FFEA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1DAE-FBEC-4C4F-90DC-2C52DFB0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DB2-C2D4-4939-BD56-6E5FE4E7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BA9E-F39C-4319-B3B5-C323EBF4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2286-BD6A-43FB-ADF1-F374E320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C334-3572-4749-8BD7-F5752FCD7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65E1-DF10-4590-95F1-2791DEDED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354D6-2A5B-4FBD-B2E7-DB28E72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3DD99-3D83-482F-BF35-81355EC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5C3B-6D90-4A1E-B2F7-C1DFA3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D5C1-5C38-4FB6-97B5-1C753E92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EB41-718F-4779-8900-A90E5AA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7B38-9596-48EB-94B4-DF5C4D66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278F-09B0-4071-88DC-ACE5EDC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1503D-AD2A-48F0-8437-AD19558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74308-5908-4D51-A061-E831A513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AC56-56BC-49AC-9FBB-E113CD5D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3B6C-70CB-4BB0-907E-0DFB6441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C2C7-5AA2-4E79-989E-52CB4E49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855B-EA36-4C6B-B27E-85A9F226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3DC9-7ABD-47C3-8202-5A0FC6E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00A0-24BF-4D4C-8316-070D0F01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2B71-335A-41EA-A9BB-667AF3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93F9-59C3-4151-8979-9B08AB9F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A9B5-BDFC-4FFE-A1CD-E32A0AD0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D1B70-5E73-40E1-8E00-39757C50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3241-10A2-49E9-BD5B-65DC2924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8FEE3-53A1-4A17-8A5E-D3D79D98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1F2-D622-465F-A497-E0FC207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F427-192F-41D0-ABAB-86B91C1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A261-724F-4117-865E-443BE0B2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BDEB-688C-4D73-8C79-26466EDB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34FE-FCFC-40F2-B6A3-F668D603FE7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4F12-1D67-44FA-BD57-AC031656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B3BF-96FA-4C65-ACC3-36AD8E1E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01838-9C9B-412B-A8B9-35FBF32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DE9A-82D9-4204-9192-9C699FB4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C54E-D55F-4A0E-95CB-E7C2220DA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8593-8409-485D-985B-0CB6813AD6E2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1F4D-543D-430C-B9D2-5D79B67E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CBFD-833D-4219-A855-48DB2962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A36C-C382-47AF-B028-A1566B25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75362E-2E11-46CD-97E9-8AC77051DF6A}"/>
              </a:ext>
            </a:extLst>
          </p:cNvPr>
          <p:cNvGrpSpPr/>
          <p:nvPr/>
        </p:nvGrpSpPr>
        <p:grpSpPr>
          <a:xfrm flipH="1">
            <a:off x="6764517" y="1271182"/>
            <a:ext cx="2211507" cy="3299147"/>
            <a:chOff x="3631168" y="4906674"/>
            <a:chExt cx="2536874" cy="378453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1D341-B0BC-4281-A28B-E526A13395B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H="1">
              <a:off x="4564857" y="7083379"/>
              <a:ext cx="26158" cy="140751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A2F5D-1556-4B7C-83EF-FFB37E22E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25" y="7188137"/>
              <a:ext cx="36906" cy="147121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7095D-1007-4B1A-BD1F-A08C9A9D6B16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6BFEFC2-FF71-419E-812F-2271CE61B000}"/>
                </a:ext>
              </a:extLst>
            </p:cNvPr>
            <p:cNvSpPr/>
            <p:nvPr/>
          </p:nvSpPr>
          <p:spPr>
            <a:xfrm>
              <a:off x="4896832" y="849089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64ACD83-0B8B-4E9D-A51A-6011ECD242BF}"/>
                </a:ext>
              </a:extLst>
            </p:cNvPr>
            <p:cNvSpPr/>
            <p:nvPr/>
          </p:nvSpPr>
          <p:spPr>
            <a:xfrm>
              <a:off x="4230110" y="829058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96232A-683D-490B-B841-184CBC076099}"/>
              </a:ext>
            </a:extLst>
          </p:cNvPr>
          <p:cNvGrpSpPr/>
          <p:nvPr/>
        </p:nvGrpSpPr>
        <p:grpSpPr>
          <a:xfrm>
            <a:off x="6764516" y="1153330"/>
            <a:ext cx="2211508" cy="622593"/>
            <a:chOff x="795269" y="1896670"/>
            <a:chExt cx="2211508" cy="6225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5C7D148-DE33-448F-A52A-F3AE80315BFC}"/>
                </a:ext>
              </a:extLst>
            </p:cNvPr>
            <p:cNvSpPr/>
            <p:nvPr/>
          </p:nvSpPr>
          <p:spPr>
            <a:xfrm flipH="1">
              <a:off x="914840" y="2386707"/>
              <a:ext cx="1972366" cy="132556"/>
            </a:xfrm>
            <a:custGeom>
              <a:avLst/>
              <a:gdLst>
                <a:gd name="connsiteX0" fmla="*/ 986183 w 1972366"/>
                <a:gd name="connsiteY0" fmla="*/ 0 h 132556"/>
                <a:gd name="connsiteX1" fmla="*/ 69274 w 1972366"/>
                <a:gd name="connsiteY1" fmla="*/ 29221 h 132556"/>
                <a:gd name="connsiteX2" fmla="*/ 36471 w 1972366"/>
                <a:gd name="connsiteY2" fmla="*/ 32458 h 132556"/>
                <a:gd name="connsiteX3" fmla="*/ 13888 w 1972366"/>
                <a:gd name="connsiteY3" fmla="*/ 68325 h 132556"/>
                <a:gd name="connsiteX4" fmla="*/ 0 w 1972366"/>
                <a:gd name="connsiteY4" fmla="*/ 96142 h 132556"/>
                <a:gd name="connsiteX5" fmla="*/ 13888 w 1972366"/>
                <a:gd name="connsiteY5" fmla="*/ 97870 h 132556"/>
                <a:gd name="connsiteX6" fmla="*/ 986183 w 1972366"/>
                <a:gd name="connsiteY6" fmla="*/ 132556 h 132556"/>
                <a:gd name="connsiteX7" fmla="*/ 1958478 w 1972366"/>
                <a:gd name="connsiteY7" fmla="*/ 97870 h 132556"/>
                <a:gd name="connsiteX8" fmla="*/ 1972366 w 1972366"/>
                <a:gd name="connsiteY8" fmla="*/ 96142 h 132556"/>
                <a:gd name="connsiteX9" fmla="*/ 1958478 w 1972366"/>
                <a:gd name="connsiteY9" fmla="*/ 68325 h 132556"/>
                <a:gd name="connsiteX10" fmla="*/ 1935895 w 1972366"/>
                <a:gd name="connsiteY10" fmla="*/ 32458 h 132556"/>
                <a:gd name="connsiteX11" fmla="*/ 1903092 w 1972366"/>
                <a:gd name="connsiteY11" fmla="*/ 29221 h 132556"/>
                <a:gd name="connsiteX12" fmla="*/ 986183 w 1972366"/>
                <a:gd name="connsiteY12" fmla="*/ 0 h 1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2366" h="132556">
                  <a:moveTo>
                    <a:pt x="986183" y="0"/>
                  </a:moveTo>
                  <a:cubicBezTo>
                    <a:pt x="604501" y="0"/>
                    <a:pt x="267987" y="11592"/>
                    <a:pt x="69274" y="29221"/>
                  </a:cubicBezTo>
                  <a:lnTo>
                    <a:pt x="36471" y="32458"/>
                  </a:lnTo>
                  <a:lnTo>
                    <a:pt x="13888" y="68325"/>
                  </a:lnTo>
                  <a:lnTo>
                    <a:pt x="0" y="96142"/>
                  </a:lnTo>
                  <a:lnTo>
                    <a:pt x="13888" y="97870"/>
                  </a:lnTo>
                  <a:cubicBezTo>
                    <a:pt x="201135" y="118531"/>
                    <a:pt x="566333" y="132556"/>
                    <a:pt x="986183" y="132556"/>
                  </a:cubicBezTo>
                  <a:cubicBezTo>
                    <a:pt x="1406033" y="132556"/>
                    <a:pt x="1771231" y="118531"/>
                    <a:pt x="1958478" y="97870"/>
                  </a:cubicBezTo>
                  <a:lnTo>
                    <a:pt x="1972366" y="96142"/>
                  </a:lnTo>
                  <a:lnTo>
                    <a:pt x="1958478" y="68325"/>
                  </a:lnTo>
                  <a:lnTo>
                    <a:pt x="1935895" y="32458"/>
                  </a:lnTo>
                  <a:lnTo>
                    <a:pt x="1903092" y="29221"/>
                  </a:lnTo>
                  <a:cubicBezTo>
                    <a:pt x="1704380" y="11592"/>
                    <a:pt x="1367865" y="0"/>
                    <a:pt x="986183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79343F-8997-4D0F-9071-5C7E22BFC697}"/>
                </a:ext>
              </a:extLst>
            </p:cNvPr>
            <p:cNvSpPr/>
            <p:nvPr/>
          </p:nvSpPr>
          <p:spPr>
            <a:xfrm flipH="1">
              <a:off x="951311" y="1896670"/>
              <a:ext cx="1899424" cy="522495"/>
            </a:xfrm>
            <a:custGeom>
              <a:avLst/>
              <a:gdLst>
                <a:gd name="connsiteX0" fmla="*/ 949712 w 1899424"/>
                <a:gd name="connsiteY0" fmla="*/ 0 h 522495"/>
                <a:gd name="connsiteX1" fmla="*/ 32803 w 1899424"/>
                <a:gd name="connsiteY1" fmla="*/ 470394 h 522495"/>
                <a:gd name="connsiteX2" fmla="*/ 0 w 1899424"/>
                <a:gd name="connsiteY2" fmla="*/ 522495 h 522495"/>
                <a:gd name="connsiteX3" fmla="*/ 32803 w 1899424"/>
                <a:gd name="connsiteY3" fmla="*/ 519258 h 522495"/>
                <a:gd name="connsiteX4" fmla="*/ 949712 w 1899424"/>
                <a:gd name="connsiteY4" fmla="*/ 490037 h 522495"/>
                <a:gd name="connsiteX5" fmla="*/ 1866621 w 1899424"/>
                <a:gd name="connsiteY5" fmla="*/ 519258 h 522495"/>
                <a:gd name="connsiteX6" fmla="*/ 1899424 w 1899424"/>
                <a:gd name="connsiteY6" fmla="*/ 522495 h 522495"/>
                <a:gd name="connsiteX7" fmla="*/ 1866621 w 1899424"/>
                <a:gd name="connsiteY7" fmla="*/ 470394 h 522495"/>
                <a:gd name="connsiteX8" fmla="*/ 949712 w 1899424"/>
                <a:gd name="connsiteY8" fmla="*/ 0 h 52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424" h="522495">
                  <a:moveTo>
                    <a:pt x="949712" y="0"/>
                  </a:moveTo>
                  <a:cubicBezTo>
                    <a:pt x="568030" y="0"/>
                    <a:pt x="231516" y="186592"/>
                    <a:pt x="32803" y="470394"/>
                  </a:cubicBezTo>
                  <a:lnTo>
                    <a:pt x="0" y="522495"/>
                  </a:lnTo>
                  <a:lnTo>
                    <a:pt x="32803" y="519258"/>
                  </a:lnTo>
                  <a:cubicBezTo>
                    <a:pt x="231516" y="501629"/>
                    <a:pt x="568030" y="490037"/>
                    <a:pt x="949712" y="490037"/>
                  </a:cubicBezTo>
                  <a:cubicBezTo>
                    <a:pt x="1331394" y="490037"/>
                    <a:pt x="1667909" y="501629"/>
                    <a:pt x="1866621" y="519258"/>
                  </a:cubicBezTo>
                  <a:lnTo>
                    <a:pt x="1899424" y="522495"/>
                  </a:lnTo>
                  <a:lnTo>
                    <a:pt x="1866621" y="470394"/>
                  </a:lnTo>
                  <a:cubicBezTo>
                    <a:pt x="1667909" y="186592"/>
                    <a:pt x="1331394" y="0"/>
                    <a:pt x="949712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B95FC72-9A74-4324-B86D-BDA2441B9ECF}"/>
                </a:ext>
              </a:extLst>
            </p:cNvPr>
            <p:cNvSpPr/>
            <p:nvPr/>
          </p:nvSpPr>
          <p:spPr>
            <a:xfrm flipH="1">
              <a:off x="795269" y="2419165"/>
              <a:ext cx="156042" cy="63684"/>
            </a:xfrm>
            <a:custGeom>
              <a:avLst/>
              <a:gdLst>
                <a:gd name="connsiteX0" fmla="*/ 0 w 156042"/>
                <a:gd name="connsiteY0" fmla="*/ 0 h 63684"/>
                <a:gd name="connsiteX1" fmla="*/ 22583 w 156042"/>
                <a:gd name="connsiteY1" fmla="*/ 35867 h 63684"/>
                <a:gd name="connsiteX2" fmla="*/ 36471 w 156042"/>
                <a:gd name="connsiteY2" fmla="*/ 63684 h 63684"/>
                <a:gd name="connsiteX3" fmla="*/ 69146 w 156042"/>
                <a:gd name="connsiteY3" fmla="*/ 59618 h 63684"/>
                <a:gd name="connsiteX4" fmla="*/ 156042 w 156042"/>
                <a:gd name="connsiteY4" fmla="*/ 33820 h 63684"/>
                <a:gd name="connsiteX5" fmla="*/ 22583 w 156042"/>
                <a:gd name="connsiteY5" fmla="*/ 2228 h 63684"/>
                <a:gd name="connsiteX6" fmla="*/ 0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0" y="0"/>
                  </a:moveTo>
                  <a:lnTo>
                    <a:pt x="22583" y="35867"/>
                  </a:lnTo>
                  <a:lnTo>
                    <a:pt x="36471" y="63684"/>
                  </a:lnTo>
                  <a:lnTo>
                    <a:pt x="69146" y="59618"/>
                  </a:lnTo>
                  <a:cubicBezTo>
                    <a:pt x="125101" y="51689"/>
                    <a:pt x="156042" y="42971"/>
                    <a:pt x="156042" y="33820"/>
                  </a:cubicBezTo>
                  <a:cubicBezTo>
                    <a:pt x="156042" y="22381"/>
                    <a:pt x="107696" y="11619"/>
                    <a:pt x="22583" y="22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44506D3-C4D5-4E30-A6C0-AD9C47D5BDC6}"/>
                </a:ext>
              </a:extLst>
            </p:cNvPr>
            <p:cNvSpPr/>
            <p:nvPr/>
          </p:nvSpPr>
          <p:spPr>
            <a:xfrm flipH="1">
              <a:off x="2850735" y="2419165"/>
              <a:ext cx="156042" cy="63684"/>
            </a:xfrm>
            <a:custGeom>
              <a:avLst/>
              <a:gdLst>
                <a:gd name="connsiteX0" fmla="*/ 156042 w 156042"/>
                <a:gd name="connsiteY0" fmla="*/ 0 h 63684"/>
                <a:gd name="connsiteX1" fmla="*/ 133459 w 156042"/>
                <a:gd name="connsiteY1" fmla="*/ 2228 h 63684"/>
                <a:gd name="connsiteX2" fmla="*/ 0 w 156042"/>
                <a:gd name="connsiteY2" fmla="*/ 33820 h 63684"/>
                <a:gd name="connsiteX3" fmla="*/ 86896 w 156042"/>
                <a:gd name="connsiteY3" fmla="*/ 59618 h 63684"/>
                <a:gd name="connsiteX4" fmla="*/ 119571 w 156042"/>
                <a:gd name="connsiteY4" fmla="*/ 63684 h 63684"/>
                <a:gd name="connsiteX5" fmla="*/ 133459 w 156042"/>
                <a:gd name="connsiteY5" fmla="*/ 35867 h 63684"/>
                <a:gd name="connsiteX6" fmla="*/ 156042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156042" y="0"/>
                  </a:moveTo>
                  <a:lnTo>
                    <a:pt x="133459" y="2228"/>
                  </a:lnTo>
                  <a:cubicBezTo>
                    <a:pt x="48346" y="11619"/>
                    <a:pt x="0" y="22381"/>
                    <a:pt x="0" y="33820"/>
                  </a:cubicBezTo>
                  <a:cubicBezTo>
                    <a:pt x="0" y="42971"/>
                    <a:pt x="30942" y="51689"/>
                    <a:pt x="86896" y="59618"/>
                  </a:cubicBezTo>
                  <a:lnTo>
                    <a:pt x="119571" y="63684"/>
                  </a:lnTo>
                  <a:lnTo>
                    <a:pt x="133459" y="35867"/>
                  </a:lnTo>
                  <a:lnTo>
                    <a:pt x="15604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A6FCB0-E151-45F6-B230-690BD39C1E54}"/>
              </a:ext>
            </a:extLst>
          </p:cNvPr>
          <p:cNvGrpSpPr/>
          <p:nvPr/>
        </p:nvGrpSpPr>
        <p:grpSpPr>
          <a:xfrm>
            <a:off x="2080591" y="411050"/>
            <a:ext cx="843992" cy="1364873"/>
            <a:chOff x="1037066" y="3573580"/>
            <a:chExt cx="1418627" cy="229415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115F89-EF17-44B7-BDD8-DFC0729BC007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D31AFEF-231E-40C7-B1EB-91FF216CA167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692024-B05E-4A69-9C14-F937A258B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AD4FE79-28E5-44C5-A744-20A5B253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43DB01A-0610-4D70-BB85-9BEFE40CBED8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39D75B-DD00-4234-9A43-2B706E765DD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: Top Corners Rounded 125">
                  <a:extLst>
                    <a:ext uri="{FF2B5EF4-FFF2-40B4-BE49-F238E27FC236}">
                      <a16:creationId xmlns:a16="http://schemas.microsoft.com/office/drawing/2014/main" id="{AEFE66A2-B07B-4CBD-AB33-D5DBB26392D6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Top Corners Rounded 126">
                  <a:extLst>
                    <a:ext uri="{FF2B5EF4-FFF2-40B4-BE49-F238E27FC236}">
                      <a16:creationId xmlns:a16="http://schemas.microsoft.com/office/drawing/2014/main" id="{EFFF619E-FC74-4CE4-B379-548F6E56263E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67975EF-06AC-47A8-921F-280DB74F41EF}"/>
                    </a:ext>
                  </a:extLst>
                </p:cNvPr>
                <p:cNvSpPr/>
                <p:nvPr/>
              </p:nvSpPr>
              <p:spPr>
                <a:xfrm rot="1304321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6638B06-9380-4AEE-81B7-0EC50B194B8B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09340FE2-62F0-48F1-978C-90523734119A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73FBF76-6A47-4204-8C33-BE81299F9291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AB6C3DE-BDCE-499B-9226-E36914FB5B56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FA32048-CA25-418C-8F0F-54DD7E05CC70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6A3D23A-497A-485A-8FC7-4DA25A1196AA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2091937" cy="622593"/>
                <a:chOff x="795269" y="1896670"/>
                <a:chExt cx="2091937" cy="622593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4F3D3F6-1B0F-4120-AC28-5143E82D36D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0EDE9521-D913-4FF3-818E-2C2F52907526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31ECAD79-1F50-4D9E-B635-D2E011944BA9}"/>
                    </a:ext>
                  </a:extLst>
                </p:cNvPr>
                <p:cNvSpPr/>
                <p:nvPr/>
              </p:nvSpPr>
              <p:spPr>
                <a:xfrm flipH="1">
                  <a:off x="795269" y="2419165"/>
                  <a:ext cx="156042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BD4D94D-0EED-4895-B110-24CF848D629A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3D37FE4-9E28-44CC-83A4-56A6573D8A61}"/>
                </a:ext>
              </a:extLst>
            </p:cNvPr>
            <p:cNvGrpSpPr/>
            <p:nvPr/>
          </p:nvGrpSpPr>
          <p:grpSpPr>
            <a:xfrm flipH="1">
              <a:off x="1855915" y="4502097"/>
              <a:ext cx="100914" cy="141264"/>
              <a:chOff x="1711766" y="4580347"/>
              <a:chExt cx="250168" cy="3502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7D135E7-8F53-4F32-B8E8-F80A9182B158}"/>
                  </a:ext>
                </a:extLst>
              </p:cNvPr>
              <p:cNvSpPr/>
              <p:nvPr/>
            </p:nvSpPr>
            <p:spPr>
              <a:xfrm>
                <a:off x="1728419" y="4666861"/>
                <a:ext cx="233515" cy="263686"/>
              </a:xfrm>
              <a:custGeom>
                <a:avLst/>
                <a:gdLst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0794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5556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132 h 263557"/>
                  <a:gd name="connsiteX1" fmla="*/ 168419 w 228744"/>
                  <a:gd name="connsiteY1" fmla="*/ 66707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8132 h 263557"/>
                  <a:gd name="connsiteX1" fmla="*/ 189850 w 228744"/>
                  <a:gd name="connsiteY1" fmla="*/ 71469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9909 h 265334"/>
                  <a:gd name="connsiteX1" fmla="*/ 189850 w 228744"/>
                  <a:gd name="connsiteY1" fmla="*/ 73246 h 265334"/>
                  <a:gd name="connsiteX2" fmla="*/ 127937 w 228744"/>
                  <a:gd name="connsiteY2" fmla="*/ 66103 h 265334"/>
                  <a:gd name="connsiteX3" fmla="*/ 101744 w 228744"/>
                  <a:gd name="connsiteY3" fmla="*/ 12922 h 265334"/>
                  <a:gd name="connsiteX4" fmla="*/ 38244 w 228744"/>
                  <a:gd name="connsiteY4" fmla="*/ 11334 h 265334"/>
                  <a:gd name="connsiteX5" fmla="*/ 144 w 228744"/>
                  <a:gd name="connsiteY5" fmla="*/ 141509 h 265334"/>
                  <a:gd name="connsiteX6" fmla="*/ 28719 w 228744"/>
                  <a:gd name="connsiteY6" fmla="*/ 249459 h 265334"/>
                  <a:gd name="connsiteX7" fmla="*/ 111269 w 228744"/>
                  <a:gd name="connsiteY7" fmla="*/ 189134 h 265334"/>
                  <a:gd name="connsiteX8" fmla="*/ 139844 w 228744"/>
                  <a:gd name="connsiteY8" fmla="*/ 224059 h 265334"/>
                  <a:gd name="connsiteX9" fmla="*/ 209694 w 228744"/>
                  <a:gd name="connsiteY9" fmla="*/ 265334 h 265334"/>
                  <a:gd name="connsiteX10" fmla="*/ 209694 w 228744"/>
                  <a:gd name="connsiteY10" fmla="*/ 265334 h 265334"/>
                  <a:gd name="connsiteX0" fmla="*/ 228600 w 228600"/>
                  <a:gd name="connsiteY0" fmla="*/ 39909 h 265334"/>
                  <a:gd name="connsiteX1" fmla="*/ 189706 w 228600"/>
                  <a:gd name="connsiteY1" fmla="*/ 73246 h 265334"/>
                  <a:gd name="connsiteX2" fmla="*/ 127793 w 228600"/>
                  <a:gd name="connsiteY2" fmla="*/ 66103 h 265334"/>
                  <a:gd name="connsiteX3" fmla="*/ 101600 w 228600"/>
                  <a:gd name="connsiteY3" fmla="*/ 12922 h 265334"/>
                  <a:gd name="connsiteX4" fmla="*/ 28575 w 228600"/>
                  <a:gd name="connsiteY4" fmla="*/ 11334 h 265334"/>
                  <a:gd name="connsiteX5" fmla="*/ 0 w 228600"/>
                  <a:gd name="connsiteY5" fmla="*/ 141509 h 265334"/>
                  <a:gd name="connsiteX6" fmla="*/ 28575 w 228600"/>
                  <a:gd name="connsiteY6" fmla="*/ 249459 h 265334"/>
                  <a:gd name="connsiteX7" fmla="*/ 111125 w 228600"/>
                  <a:gd name="connsiteY7" fmla="*/ 189134 h 265334"/>
                  <a:gd name="connsiteX8" fmla="*/ 139700 w 228600"/>
                  <a:gd name="connsiteY8" fmla="*/ 224059 h 265334"/>
                  <a:gd name="connsiteX9" fmla="*/ 209550 w 228600"/>
                  <a:gd name="connsiteY9" fmla="*/ 265334 h 265334"/>
                  <a:gd name="connsiteX10" fmla="*/ 209550 w 228600"/>
                  <a:gd name="connsiteY10" fmla="*/ 265334 h 265334"/>
                  <a:gd name="connsiteX0" fmla="*/ 229254 w 229254"/>
                  <a:gd name="connsiteY0" fmla="*/ 38261 h 263686"/>
                  <a:gd name="connsiteX1" fmla="*/ 190360 w 229254"/>
                  <a:gd name="connsiteY1" fmla="*/ 71598 h 263686"/>
                  <a:gd name="connsiteX2" fmla="*/ 128447 w 229254"/>
                  <a:gd name="connsiteY2" fmla="*/ 64455 h 263686"/>
                  <a:gd name="connsiteX3" fmla="*/ 102254 w 229254"/>
                  <a:gd name="connsiteY3" fmla="*/ 11274 h 263686"/>
                  <a:gd name="connsiteX4" fmla="*/ 17322 w 229254"/>
                  <a:gd name="connsiteY4" fmla="*/ 12067 h 263686"/>
                  <a:gd name="connsiteX5" fmla="*/ 654 w 229254"/>
                  <a:gd name="connsiteY5" fmla="*/ 139861 h 263686"/>
                  <a:gd name="connsiteX6" fmla="*/ 29229 w 229254"/>
                  <a:gd name="connsiteY6" fmla="*/ 247811 h 263686"/>
                  <a:gd name="connsiteX7" fmla="*/ 111779 w 229254"/>
                  <a:gd name="connsiteY7" fmla="*/ 187486 h 263686"/>
                  <a:gd name="connsiteX8" fmla="*/ 140354 w 229254"/>
                  <a:gd name="connsiteY8" fmla="*/ 222411 h 263686"/>
                  <a:gd name="connsiteX9" fmla="*/ 210204 w 229254"/>
                  <a:gd name="connsiteY9" fmla="*/ 263686 h 263686"/>
                  <a:gd name="connsiteX10" fmla="*/ 210204 w 229254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87486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99392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1277 w 233515"/>
                  <a:gd name="connsiteY8" fmla="*/ 199392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68427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51758 w 233515"/>
                  <a:gd name="connsiteY9" fmla="*/ 234317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3515" h="263686">
                    <a:moveTo>
                      <a:pt x="233515" y="47786"/>
                    </a:moveTo>
                    <a:cubicBezTo>
                      <a:pt x="212348" y="59692"/>
                      <a:pt x="207453" y="68820"/>
                      <a:pt x="189858" y="71598"/>
                    </a:cubicBezTo>
                    <a:cubicBezTo>
                      <a:pt x="172263" y="74376"/>
                      <a:pt x="142629" y="74509"/>
                      <a:pt x="127945" y="64455"/>
                    </a:cubicBezTo>
                    <a:cubicBezTo>
                      <a:pt x="113261" y="54401"/>
                      <a:pt x="119479" y="20005"/>
                      <a:pt x="101752" y="11274"/>
                    </a:cubicBezTo>
                    <a:cubicBezTo>
                      <a:pt x="84025" y="2543"/>
                      <a:pt x="38516" y="-9364"/>
                      <a:pt x="21583" y="12067"/>
                    </a:cubicBezTo>
                    <a:cubicBezTo>
                      <a:pt x="4650" y="33498"/>
                      <a:pt x="-1039" y="101761"/>
                      <a:pt x="152" y="139861"/>
                    </a:cubicBezTo>
                    <a:cubicBezTo>
                      <a:pt x="1343" y="177961"/>
                      <a:pt x="12984" y="224264"/>
                      <a:pt x="28727" y="240668"/>
                    </a:cubicBezTo>
                    <a:cubicBezTo>
                      <a:pt x="44470" y="257072"/>
                      <a:pt x="80850" y="246356"/>
                      <a:pt x="94608" y="238286"/>
                    </a:cubicBezTo>
                    <a:cubicBezTo>
                      <a:pt x="108366" y="230216"/>
                      <a:pt x="102943" y="196878"/>
                      <a:pt x="116040" y="194629"/>
                    </a:cubicBezTo>
                    <a:cubicBezTo>
                      <a:pt x="129137" y="192380"/>
                      <a:pt x="129004" y="220426"/>
                      <a:pt x="173189" y="224792"/>
                    </a:cubicBezTo>
                    <a:cubicBezTo>
                      <a:pt x="217374" y="229158"/>
                      <a:pt x="203617" y="257204"/>
                      <a:pt x="209702" y="263686"/>
                    </a:cubicBezTo>
                    <a:lnTo>
                      <a:pt x="209702" y="26368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5E1DE38-E315-4348-A6A7-DD1F7143A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766" y="4580347"/>
                <a:ext cx="0" cy="10882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40604E4-E82A-49A7-B1BA-36FD029B9A38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B6239A8-6877-4592-99F9-D4C895D6C711}"/>
                </a:ext>
              </a:extLst>
            </p:cNvPr>
            <p:cNvSpPr/>
            <p:nvPr/>
          </p:nvSpPr>
          <p:spPr>
            <a:xfrm rot="20364936">
              <a:off x="1898048" y="4302297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ACB154-E5B0-453C-A6B1-07813ED5DDDC}"/>
              </a:ext>
            </a:extLst>
          </p:cNvPr>
          <p:cNvSpPr/>
          <p:nvPr/>
        </p:nvSpPr>
        <p:spPr>
          <a:xfrm>
            <a:off x="0" y="0"/>
            <a:ext cx="1217047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FC1C5D7B-069D-4D86-9B57-5AF9EF224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21285" r="69308" b="58221"/>
          <a:stretch/>
        </p:blipFill>
        <p:spPr>
          <a:xfrm>
            <a:off x="3790347" y="2158984"/>
            <a:ext cx="3670678" cy="1401257"/>
          </a:xfrm>
          <a:custGeom>
            <a:avLst/>
            <a:gdLst>
              <a:gd name="connsiteX0" fmla="*/ 0 w 3670678"/>
              <a:gd name="connsiteY0" fmla="*/ 0 h 1401257"/>
              <a:gd name="connsiteX1" fmla="*/ 3670678 w 3670678"/>
              <a:gd name="connsiteY1" fmla="*/ 0 h 1401257"/>
              <a:gd name="connsiteX2" fmla="*/ 3670678 w 3670678"/>
              <a:gd name="connsiteY2" fmla="*/ 1401257 h 1401257"/>
              <a:gd name="connsiteX3" fmla="*/ 0 w 3670678"/>
              <a:gd name="connsiteY3" fmla="*/ 1401257 h 14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678" h="1401257">
                <a:moveTo>
                  <a:pt x="0" y="0"/>
                </a:moveTo>
                <a:lnTo>
                  <a:pt x="3670678" y="0"/>
                </a:lnTo>
                <a:lnTo>
                  <a:pt x="3670678" y="1401257"/>
                </a:lnTo>
                <a:lnTo>
                  <a:pt x="0" y="1401257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547655" y="2033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280401" y="3951628"/>
            <a:ext cx="2773702" cy="2073834"/>
            <a:chOff x="1798589" y="4149531"/>
            <a:chExt cx="2773702" cy="20738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2740591" y="5755577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4337722" y="4763253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1354135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1798589" y="5661700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800493" y="4149531"/>
              <a:ext cx="2771798" cy="1675594"/>
              <a:chOff x="1800493" y="4149531"/>
              <a:chExt cx="2771798" cy="167559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1830705" y="4694587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3884894" y="4248979"/>
                <a:ext cx="596851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407095" y="4406921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2790052" y="4603164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800493" y="4716780"/>
                <a:ext cx="1043905" cy="1108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34E24DD-0E07-4D19-B3DA-50B0B7A824C5}"/>
              </a:ext>
            </a:extLst>
          </p:cNvPr>
          <p:cNvGrpSpPr/>
          <p:nvPr/>
        </p:nvGrpSpPr>
        <p:grpSpPr>
          <a:xfrm>
            <a:off x="5084710" y="4248136"/>
            <a:ext cx="1651401" cy="1746026"/>
            <a:chOff x="5084710" y="4248136"/>
            <a:chExt cx="1651401" cy="1746026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E33BA9D6-BA64-4FF1-92CD-294C542DB15D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7CC0FA3-21BE-4CCB-A533-E06CF8A92667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2">
                <a:extLst>
                  <a:ext uri="{FF2B5EF4-FFF2-40B4-BE49-F238E27FC236}">
                    <a16:creationId xmlns:a16="http://schemas.microsoft.com/office/drawing/2014/main" id="{F3FC97B9-6495-4EEE-861D-40F32E212E2B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BF3FE33-A99A-4D04-93EB-D0E1BA684A19}"/>
                </a:ext>
              </a:extLst>
            </p:cNvPr>
            <p:cNvGrpSpPr/>
            <p:nvPr/>
          </p:nvGrpSpPr>
          <p:grpSpPr>
            <a:xfrm>
              <a:off x="5511197" y="4714462"/>
              <a:ext cx="856261" cy="578455"/>
              <a:chOff x="4997219" y="5101329"/>
              <a:chExt cx="972106" cy="104591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E1D67C-2989-4EF7-83AE-16169B7E9C05}"/>
                  </a:ext>
                </a:extLst>
              </p:cNvPr>
              <p:cNvGrpSpPr/>
              <p:nvPr/>
            </p:nvGrpSpPr>
            <p:grpSpPr>
              <a:xfrm>
                <a:off x="5385527" y="5101329"/>
                <a:ext cx="583798" cy="1045915"/>
                <a:chOff x="5385527" y="5101329"/>
                <a:chExt cx="583798" cy="1045915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B5A7A689-EC05-4FE3-980C-0B39438F958B}"/>
                    </a:ext>
                  </a:extLst>
                </p:cNvPr>
                <p:cNvSpPr/>
                <p:nvPr/>
              </p:nvSpPr>
              <p:spPr>
                <a:xfrm>
                  <a:off x="5407140" y="5363473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281D02D-82DD-4BE9-9B87-E7DF323680F9}"/>
                    </a:ext>
                  </a:extLst>
                </p:cNvPr>
                <p:cNvSpPr/>
                <p:nvPr/>
              </p:nvSpPr>
              <p:spPr>
                <a:xfrm>
                  <a:off x="5385527" y="5232401"/>
                  <a:ext cx="540572" cy="783771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4EDB106-AED6-4923-AA79-E29A2B91A430}"/>
                    </a:ext>
                  </a:extLst>
                </p:cNvPr>
                <p:cNvSpPr/>
                <p:nvPr/>
              </p:nvSpPr>
              <p:spPr>
                <a:xfrm>
                  <a:off x="5428753" y="5101329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F7938B-57A2-4CEE-AC53-30279FF598B4}"/>
                  </a:ext>
                </a:extLst>
              </p:cNvPr>
              <p:cNvGrpSpPr/>
              <p:nvPr/>
            </p:nvGrpSpPr>
            <p:grpSpPr>
              <a:xfrm>
                <a:off x="4997219" y="5339457"/>
                <a:ext cx="297591" cy="553224"/>
                <a:chOff x="6652764" y="1985109"/>
                <a:chExt cx="489467" cy="909924"/>
              </a:xfrm>
            </p:grpSpPr>
            <p:pic>
              <p:nvPicPr>
                <p:cNvPr id="48" name="Picture 2">
                  <a:extLst>
                    <a:ext uri="{FF2B5EF4-FFF2-40B4-BE49-F238E27FC236}">
                      <a16:creationId xmlns:a16="http://schemas.microsoft.com/office/drawing/2014/main" id="{23FD5C39-3C38-4179-876A-30C4B84333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2764" y="1985109"/>
                  <a:ext cx="489467" cy="734199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6751DEB-A0CD-43A9-9CAD-D5697C288E52}"/>
                    </a:ext>
                  </a:extLst>
                </p:cNvPr>
                <p:cNvSpPr/>
                <p:nvPr/>
              </p:nvSpPr>
              <p:spPr>
                <a:xfrm>
                  <a:off x="6745420" y="2436594"/>
                  <a:ext cx="273380" cy="458439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E696901-1BE2-4AC9-A8A3-8B0B9FFBF1F2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914992-782F-470D-828F-9039804A4036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C57DB63-D4D1-43BC-9340-C1C8F54CDAA7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9E19E51-96B2-4028-81C1-6B7BCB20D696}"/>
              </a:ext>
            </a:extLst>
          </p:cNvPr>
          <p:cNvGrpSpPr/>
          <p:nvPr/>
        </p:nvGrpSpPr>
        <p:grpSpPr>
          <a:xfrm>
            <a:off x="8281111" y="2850850"/>
            <a:ext cx="569130" cy="1739572"/>
            <a:chOff x="8281111" y="2850850"/>
            <a:chExt cx="569130" cy="173957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4FA73-F346-4BE4-AC5C-58DA8FD96931}"/>
                </a:ext>
              </a:extLst>
            </p:cNvPr>
            <p:cNvCxnSpPr/>
            <p:nvPr/>
          </p:nvCxnSpPr>
          <p:spPr>
            <a:xfrm>
              <a:off x="8546502" y="3186428"/>
              <a:ext cx="0" cy="13915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7A4829F-8AF4-4C51-842D-5E8D86DD2F36}"/>
                </a:ext>
              </a:extLst>
            </p:cNvPr>
            <p:cNvSpPr/>
            <p:nvPr/>
          </p:nvSpPr>
          <p:spPr>
            <a:xfrm>
              <a:off x="8281111" y="2850850"/>
              <a:ext cx="569130" cy="5691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C532B99-7229-4F13-B1AD-59A41F1F00D1}"/>
                </a:ext>
              </a:extLst>
            </p:cNvPr>
            <p:cNvSpPr/>
            <p:nvPr/>
          </p:nvSpPr>
          <p:spPr>
            <a:xfrm>
              <a:off x="8463113" y="3122942"/>
              <a:ext cx="181616" cy="181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43C640D-030D-487F-85AC-A21CD3DC1279}"/>
                </a:ext>
              </a:extLst>
            </p:cNvPr>
            <p:cNvSpPr/>
            <p:nvPr/>
          </p:nvSpPr>
          <p:spPr>
            <a:xfrm>
              <a:off x="8364251" y="4544703"/>
              <a:ext cx="33606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F3291B-486D-4053-90A7-064F20851B1D}"/>
              </a:ext>
            </a:extLst>
          </p:cNvPr>
          <p:cNvGrpSpPr/>
          <p:nvPr/>
        </p:nvGrpSpPr>
        <p:grpSpPr>
          <a:xfrm>
            <a:off x="5668531" y="8309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13F6159-CD9D-448A-823B-2CC901889B61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4E2C774-4994-4085-8445-EA6C54F54C9E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98839F-6182-42DD-BF9D-6CE333220EB9}"/>
              </a:ext>
            </a:extLst>
          </p:cNvPr>
          <p:cNvGrpSpPr/>
          <p:nvPr/>
        </p:nvGrpSpPr>
        <p:grpSpPr>
          <a:xfrm>
            <a:off x="5815723" y="-316101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ABE115-F3B1-454A-9767-69BF4F9F439E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6024181-0E55-46FB-A73B-A0C5933A5BAF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F28E5C2-E908-4F33-AE0C-8481C14574BC}"/>
              </a:ext>
            </a:extLst>
          </p:cNvPr>
          <p:cNvGrpSpPr/>
          <p:nvPr/>
        </p:nvGrpSpPr>
        <p:grpSpPr>
          <a:xfrm>
            <a:off x="5517366" y="-481145"/>
            <a:ext cx="151165" cy="1183214"/>
            <a:chOff x="5668531" y="8309"/>
            <a:chExt cx="151165" cy="1183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EF4BB00-C8F1-4B25-A77A-031DF6E6DFFE}"/>
                </a:ext>
              </a:extLst>
            </p:cNvPr>
            <p:cNvCxnSpPr/>
            <p:nvPr/>
          </p:nvCxnSpPr>
          <p:spPr>
            <a:xfrm>
              <a:off x="5740140" y="8309"/>
              <a:ext cx="0" cy="82422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20BF807-A91D-43A6-9942-1E56AF8B673A}"/>
                </a:ext>
              </a:extLst>
            </p:cNvPr>
            <p:cNvSpPr/>
            <p:nvPr/>
          </p:nvSpPr>
          <p:spPr>
            <a:xfrm>
              <a:off x="5668531" y="749581"/>
              <a:ext cx="151165" cy="4419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6C3698-0DB3-42A8-9ADB-D34934F948A5}"/>
              </a:ext>
            </a:extLst>
          </p:cNvPr>
          <p:cNvGrpSpPr/>
          <p:nvPr/>
        </p:nvGrpSpPr>
        <p:grpSpPr>
          <a:xfrm flipH="1">
            <a:off x="8629892" y="3539716"/>
            <a:ext cx="3403766" cy="2306032"/>
            <a:chOff x="2606040" y="3442581"/>
            <a:chExt cx="2301240" cy="1559077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90159819-0623-4667-BC57-25793D727AAC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EE6B52-28AA-4152-A2C0-B8F013E3C1DE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9820EAA4-FBCE-4793-99F2-1B64D24D1D70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307DB0A7-DDDB-4C3A-8D59-555878BFC04D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3">
              <a:extLst>
                <a:ext uri="{FF2B5EF4-FFF2-40B4-BE49-F238E27FC236}">
                  <a16:creationId xmlns:a16="http://schemas.microsoft.com/office/drawing/2014/main" id="{04B3BFF1-F935-495E-88FB-1B106E740094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4">
              <a:extLst>
                <a:ext uri="{FF2B5EF4-FFF2-40B4-BE49-F238E27FC236}">
                  <a16:creationId xmlns:a16="http://schemas.microsoft.com/office/drawing/2014/main" id="{0CE3209D-3D82-4090-A015-8C89C98CACAF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9" name="Rectangle 104">
            <a:extLst>
              <a:ext uri="{FF2B5EF4-FFF2-40B4-BE49-F238E27FC236}">
                <a16:creationId xmlns:a16="http://schemas.microsoft.com/office/drawing/2014/main" id="{071E38A8-9352-4B43-BB90-E318C07E60D5}"/>
              </a:ext>
            </a:extLst>
          </p:cNvPr>
          <p:cNvSpPr/>
          <p:nvPr/>
        </p:nvSpPr>
        <p:spPr>
          <a:xfrm flipH="1">
            <a:off x="9888020" y="1633928"/>
            <a:ext cx="2181372" cy="12514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  <a:gd name="connsiteX0" fmla="*/ 0 w 2282972"/>
              <a:gd name="connsiteY0" fmla="*/ 175260 h 1264149"/>
              <a:gd name="connsiteX1" fmla="*/ 1388892 w 2282972"/>
              <a:gd name="connsiteY1" fmla="*/ 0 h 1264149"/>
              <a:gd name="connsiteX2" fmla="*/ 2282972 w 2282972"/>
              <a:gd name="connsiteY2" fmla="*/ 999989 h 1264149"/>
              <a:gd name="connsiteX3" fmla="*/ 45720 w 2282972"/>
              <a:gd name="connsiteY3" fmla="*/ 1264149 h 1264149"/>
              <a:gd name="connsiteX4" fmla="*/ 0 w 2282972"/>
              <a:gd name="connsiteY4" fmla="*/ 175260 h 1264149"/>
              <a:gd name="connsiteX0" fmla="*/ 0 w 2282972"/>
              <a:gd name="connsiteY0" fmla="*/ 73660 h 1162549"/>
              <a:gd name="connsiteX1" fmla="*/ 2049292 w 2282972"/>
              <a:gd name="connsiteY1" fmla="*/ 0 h 1162549"/>
              <a:gd name="connsiteX2" fmla="*/ 2282972 w 2282972"/>
              <a:gd name="connsiteY2" fmla="*/ 898389 h 1162549"/>
              <a:gd name="connsiteX3" fmla="*/ 45720 w 2282972"/>
              <a:gd name="connsiteY3" fmla="*/ 1162549 h 1162549"/>
              <a:gd name="connsiteX4" fmla="*/ 0 w 2282972"/>
              <a:gd name="connsiteY4" fmla="*/ 73660 h 1162549"/>
              <a:gd name="connsiteX0" fmla="*/ 0 w 2282972"/>
              <a:gd name="connsiteY0" fmla="*/ 162560 h 1251449"/>
              <a:gd name="connsiteX1" fmla="*/ 2100092 w 2282972"/>
              <a:gd name="connsiteY1" fmla="*/ 0 h 1251449"/>
              <a:gd name="connsiteX2" fmla="*/ 2282972 w 2282972"/>
              <a:gd name="connsiteY2" fmla="*/ 987289 h 1251449"/>
              <a:gd name="connsiteX3" fmla="*/ 45720 w 2282972"/>
              <a:gd name="connsiteY3" fmla="*/ 1251449 h 1251449"/>
              <a:gd name="connsiteX4" fmla="*/ 0 w 2282972"/>
              <a:gd name="connsiteY4" fmla="*/ 162560 h 1251449"/>
              <a:gd name="connsiteX0" fmla="*/ 0 w 2282972"/>
              <a:gd name="connsiteY0" fmla="*/ 124460 h 1251449"/>
              <a:gd name="connsiteX1" fmla="*/ 2100092 w 2282972"/>
              <a:gd name="connsiteY1" fmla="*/ 0 h 1251449"/>
              <a:gd name="connsiteX2" fmla="*/ 2282972 w 2282972"/>
              <a:gd name="connsiteY2" fmla="*/ 987289 h 1251449"/>
              <a:gd name="connsiteX3" fmla="*/ 45720 w 2282972"/>
              <a:gd name="connsiteY3" fmla="*/ 1251449 h 1251449"/>
              <a:gd name="connsiteX4" fmla="*/ 0 w 2282972"/>
              <a:gd name="connsiteY4" fmla="*/ 124460 h 1251449"/>
              <a:gd name="connsiteX0" fmla="*/ 0 w 2181372"/>
              <a:gd name="connsiteY0" fmla="*/ 124460 h 1251449"/>
              <a:gd name="connsiteX1" fmla="*/ 2100092 w 2181372"/>
              <a:gd name="connsiteY1" fmla="*/ 0 h 1251449"/>
              <a:gd name="connsiteX2" fmla="*/ 2181372 w 2181372"/>
              <a:gd name="connsiteY2" fmla="*/ 987289 h 1251449"/>
              <a:gd name="connsiteX3" fmla="*/ 45720 w 2181372"/>
              <a:gd name="connsiteY3" fmla="*/ 1251449 h 1251449"/>
              <a:gd name="connsiteX4" fmla="*/ 0 w 2181372"/>
              <a:gd name="connsiteY4" fmla="*/ 124460 h 1251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72" h="1251449">
                <a:moveTo>
                  <a:pt x="0" y="124460"/>
                </a:moveTo>
                <a:lnTo>
                  <a:pt x="2100092" y="0"/>
                </a:lnTo>
                <a:lnTo>
                  <a:pt x="2181372" y="987289"/>
                </a:lnTo>
                <a:lnTo>
                  <a:pt x="45720" y="1251449"/>
                </a:lnTo>
                <a:lnTo>
                  <a:pt x="0" y="12446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A175"/>
              </a:gs>
              <a:gs pos="37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F3EE0A-A865-4A39-AB52-603A8FF0145D}"/>
              </a:ext>
            </a:extLst>
          </p:cNvPr>
          <p:cNvGrpSpPr/>
          <p:nvPr/>
        </p:nvGrpSpPr>
        <p:grpSpPr>
          <a:xfrm>
            <a:off x="10103149" y="1890720"/>
            <a:ext cx="505886" cy="718214"/>
            <a:chOff x="33241" y="1503719"/>
            <a:chExt cx="2006718" cy="2848969"/>
          </a:xfrm>
          <a:noFill/>
        </p:grpSpPr>
        <p:sp>
          <p:nvSpPr>
            <p:cNvPr id="235" name="Cloud 234">
              <a:extLst>
                <a:ext uri="{FF2B5EF4-FFF2-40B4-BE49-F238E27FC236}">
                  <a16:creationId xmlns:a16="http://schemas.microsoft.com/office/drawing/2014/main" id="{A68DF2E8-F4AE-4639-A861-8D6100B885BB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432F3674-6CD1-463A-AE4C-988C21FA394F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Cloud 236">
              <a:extLst>
                <a:ext uri="{FF2B5EF4-FFF2-40B4-BE49-F238E27FC236}">
                  <a16:creationId xmlns:a16="http://schemas.microsoft.com/office/drawing/2014/main" id="{B6CA2FD1-7348-48E9-9FD6-F1AC327A7AAC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Cloud 237">
              <a:extLst>
                <a:ext uri="{FF2B5EF4-FFF2-40B4-BE49-F238E27FC236}">
                  <a16:creationId xmlns:a16="http://schemas.microsoft.com/office/drawing/2014/main" id="{4F2974F6-FABF-4243-B45C-3B0862703960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Cloud 238">
              <a:extLst>
                <a:ext uri="{FF2B5EF4-FFF2-40B4-BE49-F238E27FC236}">
                  <a16:creationId xmlns:a16="http://schemas.microsoft.com/office/drawing/2014/main" id="{5F570C2D-FF37-4B03-89CA-67A8B1008004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7E4B79D-772D-46F8-B1E6-EB54B4A676EB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DEA02EC-C3FD-46D9-A3D1-36A8F9F463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86" name="Flowchart: Decision 212">
                  <a:extLst>
                    <a:ext uri="{FF2B5EF4-FFF2-40B4-BE49-F238E27FC236}">
                      <a16:creationId xmlns:a16="http://schemas.microsoft.com/office/drawing/2014/main" id="{49849A40-306F-48C4-B6D2-EA40EEAE734E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8CA8D64-E5A0-4B03-B4A8-FAAE2AD66136}"/>
                    </a:ext>
                  </a:extLst>
                </p:cNvPr>
                <p:cNvCxnSpPr>
                  <a:cxnSpLocks/>
                  <a:stCxn id="286" idx="0"/>
                  <a:endCxn id="286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C4331D2A-5666-4742-ACE5-7A5FB8F0C990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17CE549-060F-404A-B9E4-F8D1ADF6B81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F09FAB4-FE84-453E-9DD5-AAC670AE1553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2F2CDD9-C4E4-488B-BD1C-4B17647C0AA1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BF5034A-05C3-4CEC-8B97-17207EB0B23B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C9FE82F-072D-4957-B115-22C919D23DF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9" name="Flowchart: Decision 212">
                  <a:extLst>
                    <a:ext uri="{FF2B5EF4-FFF2-40B4-BE49-F238E27FC236}">
                      <a16:creationId xmlns:a16="http://schemas.microsoft.com/office/drawing/2014/main" id="{831AED64-89CD-41DB-90C0-B69F9C6DED2D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2AC31BC0-4CC3-463B-9577-2F587704331A}"/>
                    </a:ext>
                  </a:extLst>
                </p:cNvPr>
                <p:cNvCxnSpPr>
                  <a:cxnSpLocks/>
                  <a:stCxn id="279" idx="0"/>
                  <a:endCxn id="279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3DCF472-F257-4363-9B08-5D20B0213525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F5CBAE0-7C89-4DC9-9682-B4FA1C586E6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D4BB456-32AE-4910-903E-8747230184E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A4A12D8-D02D-47B7-80B5-412AA4DE20C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98E1BB0-74FB-48F5-A6C7-E4FAE4851892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624830C-CC01-4F0D-8538-117B149813E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72" name="Flowchart: Decision 212">
                  <a:extLst>
                    <a:ext uri="{FF2B5EF4-FFF2-40B4-BE49-F238E27FC236}">
                      <a16:creationId xmlns:a16="http://schemas.microsoft.com/office/drawing/2014/main" id="{F9712258-D97D-4359-8881-540557CCC41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68ABF253-5203-4981-B6B9-FF317194C27B}"/>
                    </a:ext>
                  </a:extLst>
                </p:cNvPr>
                <p:cNvCxnSpPr>
                  <a:cxnSpLocks/>
                  <a:stCxn id="272" idx="0"/>
                  <a:endCxn id="27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6F6F866-2925-4B9C-8A22-85029D668E3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5068912-96BA-4699-AE2D-68C481B545E9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98EBD-D4E4-4D1C-9D2B-B07B6F74FE51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2317A62-C620-46E7-AE83-AB8AEC3069AA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C3E9236-2234-495C-B901-319E2EF8B69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22E5AFB-92BE-4F3D-B874-FCD0A4F9A534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65" name="Flowchart: Decision 212">
                  <a:extLst>
                    <a:ext uri="{FF2B5EF4-FFF2-40B4-BE49-F238E27FC236}">
                      <a16:creationId xmlns:a16="http://schemas.microsoft.com/office/drawing/2014/main" id="{D68E15F7-3622-4592-8BDD-3C0BAA063D2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CCF5215-F3EB-4BA5-AA11-CAB18578137A}"/>
                    </a:ext>
                  </a:extLst>
                </p:cNvPr>
                <p:cNvCxnSpPr>
                  <a:cxnSpLocks/>
                  <a:stCxn id="265" idx="0"/>
                  <a:endCxn id="26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88EB6C0-DB8F-486D-9CDB-F6C589909687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5D9259-E435-46F7-B740-E48F38C987F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9CF74D6C-5982-4BCA-8BFE-7762D42AA4A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8A3E50A-88D8-4D01-A096-C3A445BC5FB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3F2E714-EF81-49F8-BF01-D9B352B4BE77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8D9EAFC-D459-4C1F-8A27-12517BDB4407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8" name="Flowchart: Decision 212">
                  <a:extLst>
                    <a:ext uri="{FF2B5EF4-FFF2-40B4-BE49-F238E27FC236}">
                      <a16:creationId xmlns:a16="http://schemas.microsoft.com/office/drawing/2014/main" id="{6C281C8A-68FE-4918-996F-562D20FA60E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DFB0218C-56A4-4B13-A04F-A7049CF68013}"/>
                    </a:ext>
                  </a:extLst>
                </p:cNvPr>
                <p:cNvCxnSpPr>
                  <a:cxnSpLocks/>
                  <a:stCxn id="258" idx="0"/>
                  <a:endCxn id="25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104419-3599-44D5-B30A-99DF5C631AC8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FE1F769-06B4-4418-9D22-F8AC6DE2F73C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A038E4E-1A97-42C5-B391-0D9486617EC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73B7F3-A958-483A-8014-DAE039C2DF50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D4BBFAF-C129-497E-98EE-8D417F468100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30AF468-8CC0-4D9C-928E-D1111EF69621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  <a:grpFill/>
            </p:grpSpPr>
            <p:sp>
              <p:nvSpPr>
                <p:cNvPr id="251" name="Flowchart: Decision 212">
                  <a:extLst>
                    <a:ext uri="{FF2B5EF4-FFF2-40B4-BE49-F238E27FC236}">
                      <a16:creationId xmlns:a16="http://schemas.microsoft.com/office/drawing/2014/main" id="{CAB18EE4-BA41-4C54-AEC4-409E1DD5F5C4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E779C-22F0-425A-B5FF-6D966320F2C2}"/>
                    </a:ext>
                  </a:extLst>
                </p:cNvPr>
                <p:cNvCxnSpPr>
                  <a:cxnSpLocks/>
                  <a:stCxn id="251" idx="0"/>
                  <a:endCxn id="25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B441680-4138-47C5-8F15-4D42A0D64594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661BB231-765D-45DD-A86A-595650F1913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D1A51E0-015D-4F8F-9887-B11094D5CAE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84CBF69-C23E-4F3A-B25A-21B2A55E0E52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0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734319-FC8B-4139-AC92-D1FC19D5E241}"/>
              </a:ext>
            </a:extLst>
          </p:cNvPr>
          <p:cNvGrpSpPr/>
          <p:nvPr/>
        </p:nvGrpSpPr>
        <p:grpSpPr>
          <a:xfrm>
            <a:off x="10224892" y="1529813"/>
            <a:ext cx="1727662" cy="718087"/>
            <a:chOff x="9157189" y="3822369"/>
            <a:chExt cx="1830374" cy="45585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0439E49-4A5D-4E1A-86AF-8D93E6C59CEA}"/>
                </a:ext>
              </a:extLst>
            </p:cNvPr>
            <p:cNvSpPr/>
            <p:nvPr/>
          </p:nvSpPr>
          <p:spPr>
            <a:xfrm>
              <a:off x="9185908" y="3824750"/>
              <a:ext cx="1779208" cy="298707"/>
            </a:xfrm>
            <a:custGeom>
              <a:avLst/>
              <a:gdLst>
                <a:gd name="connsiteX0" fmla="*/ 0 w 693110"/>
                <a:gd name="connsiteY0" fmla="*/ 0 h 45719"/>
                <a:gd name="connsiteX1" fmla="*/ 693110 w 693110"/>
                <a:gd name="connsiteY1" fmla="*/ 0 h 45719"/>
                <a:gd name="connsiteX2" fmla="*/ 693110 w 693110"/>
                <a:gd name="connsiteY2" fmla="*/ 45719 h 45719"/>
                <a:gd name="connsiteX3" fmla="*/ 0 w 693110"/>
                <a:gd name="connsiteY3" fmla="*/ 45719 h 45719"/>
                <a:gd name="connsiteX4" fmla="*/ 0 w 693110"/>
                <a:gd name="connsiteY4" fmla="*/ 0 h 45719"/>
                <a:gd name="connsiteX0" fmla="*/ 0 w 693110"/>
                <a:gd name="connsiteY0" fmla="*/ 0 h 45719"/>
                <a:gd name="connsiteX1" fmla="*/ 693110 w 693110"/>
                <a:gd name="connsiteY1" fmla="*/ 0 h 45719"/>
                <a:gd name="connsiteX2" fmla="*/ 693110 w 693110"/>
                <a:gd name="connsiteY2" fmla="*/ 45719 h 45719"/>
                <a:gd name="connsiteX3" fmla="*/ 0 w 693110"/>
                <a:gd name="connsiteY3" fmla="*/ 45719 h 45719"/>
                <a:gd name="connsiteX4" fmla="*/ 0 w 693110"/>
                <a:gd name="connsiteY4" fmla="*/ 0 h 45719"/>
                <a:gd name="connsiteX0" fmla="*/ 0 w 1802068"/>
                <a:gd name="connsiteY0" fmla="*/ 0 h 983142"/>
                <a:gd name="connsiteX1" fmla="*/ 693110 w 1802068"/>
                <a:gd name="connsiteY1" fmla="*/ 0 h 983142"/>
                <a:gd name="connsiteX2" fmla="*/ 1802068 w 1802068"/>
                <a:gd name="connsiteY2" fmla="*/ 983142 h 983142"/>
                <a:gd name="connsiteX3" fmla="*/ 0 w 1802068"/>
                <a:gd name="connsiteY3" fmla="*/ 45719 h 983142"/>
                <a:gd name="connsiteX4" fmla="*/ 0 w 1802068"/>
                <a:gd name="connsiteY4" fmla="*/ 0 h 983142"/>
                <a:gd name="connsiteX0" fmla="*/ 0 w 1802068"/>
                <a:gd name="connsiteY0" fmla="*/ 0 h 396287"/>
                <a:gd name="connsiteX1" fmla="*/ 693110 w 1802068"/>
                <a:gd name="connsiteY1" fmla="*/ 0 h 396287"/>
                <a:gd name="connsiteX2" fmla="*/ 1802068 w 1802068"/>
                <a:gd name="connsiteY2" fmla="*/ 396287 h 396287"/>
                <a:gd name="connsiteX3" fmla="*/ 0 w 1802068"/>
                <a:gd name="connsiteY3" fmla="*/ 45719 h 396287"/>
                <a:gd name="connsiteX4" fmla="*/ 0 w 1802068"/>
                <a:gd name="connsiteY4" fmla="*/ 0 h 396287"/>
                <a:gd name="connsiteX0" fmla="*/ 0 w 1802068"/>
                <a:gd name="connsiteY0" fmla="*/ 0 h 441959"/>
                <a:gd name="connsiteX1" fmla="*/ 693110 w 1802068"/>
                <a:gd name="connsiteY1" fmla="*/ 0 h 441959"/>
                <a:gd name="connsiteX2" fmla="*/ 1802068 w 1802068"/>
                <a:gd name="connsiteY2" fmla="*/ 396287 h 441959"/>
                <a:gd name="connsiteX3" fmla="*/ 762000 w 1802068"/>
                <a:gd name="connsiteY3" fmla="*/ 441959 h 441959"/>
                <a:gd name="connsiteX4" fmla="*/ 0 w 1802068"/>
                <a:gd name="connsiteY4" fmla="*/ 0 h 441959"/>
                <a:gd name="connsiteX0" fmla="*/ 0 w 1802068"/>
                <a:gd name="connsiteY0" fmla="*/ 0 h 396287"/>
                <a:gd name="connsiteX1" fmla="*/ 693110 w 1802068"/>
                <a:gd name="connsiteY1" fmla="*/ 0 h 396287"/>
                <a:gd name="connsiteX2" fmla="*/ 1802068 w 1802068"/>
                <a:gd name="connsiteY2" fmla="*/ 396287 h 396287"/>
                <a:gd name="connsiteX3" fmla="*/ 792480 w 1802068"/>
                <a:gd name="connsiteY3" fmla="*/ 312419 h 396287"/>
                <a:gd name="connsiteX4" fmla="*/ 0 w 1802068"/>
                <a:gd name="connsiteY4" fmla="*/ 0 h 396287"/>
                <a:gd name="connsiteX0" fmla="*/ 0 w 1779208"/>
                <a:gd name="connsiteY0" fmla="*/ 0 h 312419"/>
                <a:gd name="connsiteX1" fmla="*/ 693110 w 1779208"/>
                <a:gd name="connsiteY1" fmla="*/ 0 h 312419"/>
                <a:gd name="connsiteX2" fmla="*/ 1779208 w 1779208"/>
                <a:gd name="connsiteY2" fmla="*/ 297227 h 312419"/>
                <a:gd name="connsiteX3" fmla="*/ 792480 w 1779208"/>
                <a:gd name="connsiteY3" fmla="*/ 312419 h 312419"/>
                <a:gd name="connsiteX4" fmla="*/ 0 w 1779208"/>
                <a:gd name="connsiteY4" fmla="*/ 0 h 312419"/>
                <a:gd name="connsiteX0" fmla="*/ 0 w 1779208"/>
                <a:gd name="connsiteY0" fmla="*/ 0 h 297227"/>
                <a:gd name="connsiteX1" fmla="*/ 693110 w 1779208"/>
                <a:gd name="connsiteY1" fmla="*/ 0 h 297227"/>
                <a:gd name="connsiteX2" fmla="*/ 1779208 w 1779208"/>
                <a:gd name="connsiteY2" fmla="*/ 297227 h 297227"/>
                <a:gd name="connsiteX3" fmla="*/ 792480 w 1779208"/>
                <a:gd name="connsiteY3" fmla="*/ 297179 h 297227"/>
                <a:gd name="connsiteX4" fmla="*/ 0 w 1779208"/>
                <a:gd name="connsiteY4" fmla="*/ 0 h 29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208" h="297227">
                  <a:moveTo>
                    <a:pt x="0" y="0"/>
                  </a:moveTo>
                  <a:lnTo>
                    <a:pt x="693110" y="0"/>
                  </a:lnTo>
                  <a:lnTo>
                    <a:pt x="1779208" y="297227"/>
                  </a:lnTo>
                  <a:lnTo>
                    <a:pt x="792480" y="29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9F0A6CA-7996-44BA-9166-5538DDE4E85B}"/>
                </a:ext>
              </a:extLst>
            </p:cNvPr>
            <p:cNvSpPr/>
            <p:nvPr/>
          </p:nvSpPr>
          <p:spPr>
            <a:xfrm>
              <a:off x="9157189" y="3822369"/>
              <a:ext cx="811919" cy="455853"/>
            </a:xfrm>
            <a:custGeom>
              <a:avLst/>
              <a:gdLst>
                <a:gd name="connsiteX0" fmla="*/ 0 w 103895"/>
                <a:gd name="connsiteY0" fmla="*/ 0 h 456649"/>
                <a:gd name="connsiteX1" fmla="*/ 103895 w 103895"/>
                <a:gd name="connsiteY1" fmla="*/ 0 h 456649"/>
                <a:gd name="connsiteX2" fmla="*/ 103895 w 103895"/>
                <a:gd name="connsiteY2" fmla="*/ 456649 h 456649"/>
                <a:gd name="connsiteX3" fmla="*/ 0 w 103895"/>
                <a:gd name="connsiteY3" fmla="*/ 456649 h 456649"/>
                <a:gd name="connsiteX4" fmla="*/ 0 w 103895"/>
                <a:gd name="connsiteY4" fmla="*/ 0 h 456649"/>
                <a:gd name="connsiteX0" fmla="*/ 0 w 856370"/>
                <a:gd name="connsiteY0" fmla="*/ 0 h 456649"/>
                <a:gd name="connsiteX1" fmla="*/ 103895 w 856370"/>
                <a:gd name="connsiteY1" fmla="*/ 0 h 456649"/>
                <a:gd name="connsiteX2" fmla="*/ 856370 w 856370"/>
                <a:gd name="connsiteY2" fmla="*/ 301868 h 456649"/>
                <a:gd name="connsiteX3" fmla="*/ 0 w 856370"/>
                <a:gd name="connsiteY3" fmla="*/ 456649 h 456649"/>
                <a:gd name="connsiteX4" fmla="*/ 0 w 856370"/>
                <a:gd name="connsiteY4" fmla="*/ 0 h 456649"/>
                <a:gd name="connsiteX0" fmla="*/ 0 w 856370"/>
                <a:gd name="connsiteY0" fmla="*/ 0 h 337586"/>
                <a:gd name="connsiteX1" fmla="*/ 103895 w 856370"/>
                <a:gd name="connsiteY1" fmla="*/ 0 h 337586"/>
                <a:gd name="connsiteX2" fmla="*/ 856370 w 856370"/>
                <a:gd name="connsiteY2" fmla="*/ 301868 h 337586"/>
                <a:gd name="connsiteX3" fmla="*/ 835819 w 856370"/>
                <a:gd name="connsiteY3" fmla="*/ 337586 h 337586"/>
                <a:gd name="connsiteX4" fmla="*/ 0 w 856370"/>
                <a:gd name="connsiteY4" fmla="*/ 0 h 337586"/>
                <a:gd name="connsiteX0" fmla="*/ 0 w 753976"/>
                <a:gd name="connsiteY0" fmla="*/ 38100 h 337586"/>
                <a:gd name="connsiteX1" fmla="*/ 1501 w 753976"/>
                <a:gd name="connsiteY1" fmla="*/ 0 h 337586"/>
                <a:gd name="connsiteX2" fmla="*/ 753976 w 753976"/>
                <a:gd name="connsiteY2" fmla="*/ 301868 h 337586"/>
                <a:gd name="connsiteX3" fmla="*/ 733425 w 753976"/>
                <a:gd name="connsiteY3" fmla="*/ 337586 h 337586"/>
                <a:gd name="connsiteX4" fmla="*/ 0 w 753976"/>
                <a:gd name="connsiteY4" fmla="*/ 38100 h 337586"/>
                <a:gd name="connsiteX0" fmla="*/ 0 w 799219"/>
                <a:gd name="connsiteY0" fmla="*/ 26194 h 337586"/>
                <a:gd name="connsiteX1" fmla="*/ 46744 w 799219"/>
                <a:gd name="connsiteY1" fmla="*/ 0 h 337586"/>
                <a:gd name="connsiteX2" fmla="*/ 799219 w 799219"/>
                <a:gd name="connsiteY2" fmla="*/ 301868 h 337586"/>
                <a:gd name="connsiteX3" fmla="*/ 778668 w 799219"/>
                <a:gd name="connsiteY3" fmla="*/ 337586 h 337586"/>
                <a:gd name="connsiteX4" fmla="*/ 0 w 799219"/>
                <a:gd name="connsiteY4" fmla="*/ 26194 h 337586"/>
                <a:gd name="connsiteX0" fmla="*/ 0 w 799219"/>
                <a:gd name="connsiteY0" fmla="*/ 21431 h 332823"/>
                <a:gd name="connsiteX1" fmla="*/ 1500 w 799219"/>
                <a:gd name="connsiteY1" fmla="*/ 0 h 332823"/>
                <a:gd name="connsiteX2" fmla="*/ 799219 w 799219"/>
                <a:gd name="connsiteY2" fmla="*/ 297105 h 332823"/>
                <a:gd name="connsiteX3" fmla="*/ 778668 w 799219"/>
                <a:gd name="connsiteY3" fmla="*/ 332823 h 332823"/>
                <a:gd name="connsiteX4" fmla="*/ 0 w 799219"/>
                <a:gd name="connsiteY4" fmla="*/ 21431 h 332823"/>
                <a:gd name="connsiteX0" fmla="*/ 5670 w 804889"/>
                <a:gd name="connsiteY0" fmla="*/ 28574 h 339966"/>
                <a:gd name="connsiteX1" fmla="*/ 26 w 804889"/>
                <a:gd name="connsiteY1" fmla="*/ 0 h 339966"/>
                <a:gd name="connsiteX2" fmla="*/ 804889 w 804889"/>
                <a:gd name="connsiteY2" fmla="*/ 304248 h 339966"/>
                <a:gd name="connsiteX3" fmla="*/ 784338 w 804889"/>
                <a:gd name="connsiteY3" fmla="*/ 339966 h 339966"/>
                <a:gd name="connsiteX4" fmla="*/ 5670 w 804889"/>
                <a:gd name="connsiteY4" fmla="*/ 28574 h 339966"/>
                <a:gd name="connsiteX0" fmla="*/ 0 w 808744"/>
                <a:gd name="connsiteY0" fmla="*/ 28574 h 339966"/>
                <a:gd name="connsiteX1" fmla="*/ 3881 w 808744"/>
                <a:gd name="connsiteY1" fmla="*/ 0 h 339966"/>
                <a:gd name="connsiteX2" fmla="*/ 808744 w 808744"/>
                <a:gd name="connsiteY2" fmla="*/ 304248 h 339966"/>
                <a:gd name="connsiteX3" fmla="*/ 788193 w 808744"/>
                <a:gd name="connsiteY3" fmla="*/ 339966 h 339966"/>
                <a:gd name="connsiteX4" fmla="*/ 0 w 808744"/>
                <a:gd name="connsiteY4" fmla="*/ 28574 h 339966"/>
                <a:gd name="connsiteX0" fmla="*/ 0 w 808744"/>
                <a:gd name="connsiteY0" fmla="*/ 28574 h 339966"/>
                <a:gd name="connsiteX1" fmla="*/ 3881 w 808744"/>
                <a:gd name="connsiteY1" fmla="*/ 0 h 339966"/>
                <a:gd name="connsiteX2" fmla="*/ 808744 w 808744"/>
                <a:gd name="connsiteY2" fmla="*/ 304248 h 339966"/>
                <a:gd name="connsiteX3" fmla="*/ 800099 w 808744"/>
                <a:gd name="connsiteY3" fmla="*/ 339966 h 339966"/>
                <a:gd name="connsiteX4" fmla="*/ 0 w 808744"/>
                <a:gd name="connsiteY4" fmla="*/ 28574 h 339966"/>
                <a:gd name="connsiteX0" fmla="*/ 0 w 808744"/>
                <a:gd name="connsiteY0" fmla="*/ 28574 h 335203"/>
                <a:gd name="connsiteX1" fmla="*/ 3881 w 808744"/>
                <a:gd name="connsiteY1" fmla="*/ 0 h 335203"/>
                <a:gd name="connsiteX2" fmla="*/ 808744 w 808744"/>
                <a:gd name="connsiteY2" fmla="*/ 304248 h 335203"/>
                <a:gd name="connsiteX3" fmla="*/ 807243 w 808744"/>
                <a:gd name="connsiteY3" fmla="*/ 335203 h 335203"/>
                <a:gd name="connsiteX4" fmla="*/ 0 w 808744"/>
                <a:gd name="connsiteY4" fmla="*/ 28574 h 335203"/>
                <a:gd name="connsiteX0" fmla="*/ 0 w 808744"/>
                <a:gd name="connsiteY0" fmla="*/ 28574 h 449503"/>
                <a:gd name="connsiteX1" fmla="*/ 3881 w 808744"/>
                <a:gd name="connsiteY1" fmla="*/ 0 h 449503"/>
                <a:gd name="connsiteX2" fmla="*/ 808744 w 808744"/>
                <a:gd name="connsiteY2" fmla="*/ 304248 h 449503"/>
                <a:gd name="connsiteX3" fmla="*/ 807243 w 808744"/>
                <a:gd name="connsiteY3" fmla="*/ 449503 h 449503"/>
                <a:gd name="connsiteX4" fmla="*/ 0 w 808744"/>
                <a:gd name="connsiteY4" fmla="*/ 28574 h 449503"/>
                <a:gd name="connsiteX0" fmla="*/ 0 w 829476"/>
                <a:gd name="connsiteY0" fmla="*/ 28574 h 449503"/>
                <a:gd name="connsiteX1" fmla="*/ 3881 w 829476"/>
                <a:gd name="connsiteY1" fmla="*/ 0 h 449503"/>
                <a:gd name="connsiteX2" fmla="*/ 808744 w 829476"/>
                <a:gd name="connsiteY2" fmla="*/ 304248 h 449503"/>
                <a:gd name="connsiteX3" fmla="*/ 829468 w 829476"/>
                <a:gd name="connsiteY3" fmla="*/ 449503 h 449503"/>
                <a:gd name="connsiteX4" fmla="*/ 0 w 829476"/>
                <a:gd name="connsiteY4" fmla="*/ 28574 h 449503"/>
                <a:gd name="connsiteX0" fmla="*/ 0 w 808744"/>
                <a:gd name="connsiteY0" fmla="*/ 28574 h 455853"/>
                <a:gd name="connsiteX1" fmla="*/ 3881 w 808744"/>
                <a:gd name="connsiteY1" fmla="*/ 0 h 455853"/>
                <a:gd name="connsiteX2" fmla="*/ 808744 w 808744"/>
                <a:gd name="connsiteY2" fmla="*/ 304248 h 455853"/>
                <a:gd name="connsiteX3" fmla="*/ 804068 w 808744"/>
                <a:gd name="connsiteY3" fmla="*/ 455853 h 455853"/>
                <a:gd name="connsiteX4" fmla="*/ 0 w 808744"/>
                <a:gd name="connsiteY4" fmla="*/ 28574 h 455853"/>
                <a:gd name="connsiteX0" fmla="*/ 0 w 811919"/>
                <a:gd name="connsiteY0" fmla="*/ 120649 h 455853"/>
                <a:gd name="connsiteX1" fmla="*/ 7056 w 811919"/>
                <a:gd name="connsiteY1" fmla="*/ 0 h 455853"/>
                <a:gd name="connsiteX2" fmla="*/ 811919 w 811919"/>
                <a:gd name="connsiteY2" fmla="*/ 304248 h 455853"/>
                <a:gd name="connsiteX3" fmla="*/ 807243 w 811919"/>
                <a:gd name="connsiteY3" fmla="*/ 455853 h 455853"/>
                <a:gd name="connsiteX4" fmla="*/ 0 w 811919"/>
                <a:gd name="connsiteY4" fmla="*/ 120649 h 45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919" h="455853">
                  <a:moveTo>
                    <a:pt x="0" y="120649"/>
                  </a:moveTo>
                  <a:cubicBezTo>
                    <a:pt x="500" y="107949"/>
                    <a:pt x="6556" y="12700"/>
                    <a:pt x="7056" y="0"/>
                  </a:cubicBezTo>
                  <a:lnTo>
                    <a:pt x="811919" y="304248"/>
                  </a:lnTo>
                  <a:cubicBezTo>
                    <a:pt x="811419" y="314566"/>
                    <a:pt x="807743" y="445535"/>
                    <a:pt x="807243" y="455853"/>
                  </a:cubicBezTo>
                  <a:lnTo>
                    <a:pt x="0" y="12064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F27B2F6-BA3F-48EC-A35A-87B32D250DA8}"/>
                </a:ext>
              </a:extLst>
            </p:cNvPr>
            <p:cNvSpPr/>
            <p:nvPr/>
          </p:nvSpPr>
          <p:spPr>
            <a:xfrm>
              <a:off x="9953394" y="4128447"/>
              <a:ext cx="1034169" cy="149776"/>
            </a:xfrm>
            <a:custGeom>
              <a:avLst/>
              <a:gdLst>
                <a:gd name="connsiteX0" fmla="*/ 0 w 103895"/>
                <a:gd name="connsiteY0" fmla="*/ 0 h 456649"/>
                <a:gd name="connsiteX1" fmla="*/ 103895 w 103895"/>
                <a:gd name="connsiteY1" fmla="*/ 0 h 456649"/>
                <a:gd name="connsiteX2" fmla="*/ 103895 w 103895"/>
                <a:gd name="connsiteY2" fmla="*/ 456649 h 456649"/>
                <a:gd name="connsiteX3" fmla="*/ 0 w 103895"/>
                <a:gd name="connsiteY3" fmla="*/ 456649 h 456649"/>
                <a:gd name="connsiteX4" fmla="*/ 0 w 103895"/>
                <a:gd name="connsiteY4" fmla="*/ 0 h 456649"/>
                <a:gd name="connsiteX0" fmla="*/ 0 w 856370"/>
                <a:gd name="connsiteY0" fmla="*/ 0 h 456649"/>
                <a:gd name="connsiteX1" fmla="*/ 103895 w 856370"/>
                <a:gd name="connsiteY1" fmla="*/ 0 h 456649"/>
                <a:gd name="connsiteX2" fmla="*/ 856370 w 856370"/>
                <a:gd name="connsiteY2" fmla="*/ 301868 h 456649"/>
                <a:gd name="connsiteX3" fmla="*/ 0 w 856370"/>
                <a:gd name="connsiteY3" fmla="*/ 456649 h 456649"/>
                <a:gd name="connsiteX4" fmla="*/ 0 w 856370"/>
                <a:gd name="connsiteY4" fmla="*/ 0 h 456649"/>
                <a:gd name="connsiteX0" fmla="*/ 0 w 856370"/>
                <a:gd name="connsiteY0" fmla="*/ 0 h 337586"/>
                <a:gd name="connsiteX1" fmla="*/ 103895 w 856370"/>
                <a:gd name="connsiteY1" fmla="*/ 0 h 337586"/>
                <a:gd name="connsiteX2" fmla="*/ 856370 w 856370"/>
                <a:gd name="connsiteY2" fmla="*/ 301868 h 337586"/>
                <a:gd name="connsiteX3" fmla="*/ 835819 w 856370"/>
                <a:gd name="connsiteY3" fmla="*/ 337586 h 337586"/>
                <a:gd name="connsiteX4" fmla="*/ 0 w 856370"/>
                <a:gd name="connsiteY4" fmla="*/ 0 h 337586"/>
                <a:gd name="connsiteX0" fmla="*/ 0 w 753976"/>
                <a:gd name="connsiteY0" fmla="*/ 38100 h 337586"/>
                <a:gd name="connsiteX1" fmla="*/ 1501 w 753976"/>
                <a:gd name="connsiteY1" fmla="*/ 0 h 337586"/>
                <a:gd name="connsiteX2" fmla="*/ 753976 w 753976"/>
                <a:gd name="connsiteY2" fmla="*/ 301868 h 337586"/>
                <a:gd name="connsiteX3" fmla="*/ 733425 w 753976"/>
                <a:gd name="connsiteY3" fmla="*/ 337586 h 337586"/>
                <a:gd name="connsiteX4" fmla="*/ 0 w 753976"/>
                <a:gd name="connsiteY4" fmla="*/ 38100 h 337586"/>
                <a:gd name="connsiteX0" fmla="*/ 0 w 799219"/>
                <a:gd name="connsiteY0" fmla="*/ 26194 h 337586"/>
                <a:gd name="connsiteX1" fmla="*/ 46744 w 799219"/>
                <a:gd name="connsiteY1" fmla="*/ 0 h 337586"/>
                <a:gd name="connsiteX2" fmla="*/ 799219 w 799219"/>
                <a:gd name="connsiteY2" fmla="*/ 301868 h 337586"/>
                <a:gd name="connsiteX3" fmla="*/ 778668 w 799219"/>
                <a:gd name="connsiteY3" fmla="*/ 337586 h 337586"/>
                <a:gd name="connsiteX4" fmla="*/ 0 w 799219"/>
                <a:gd name="connsiteY4" fmla="*/ 26194 h 337586"/>
                <a:gd name="connsiteX0" fmla="*/ 0 w 799219"/>
                <a:gd name="connsiteY0" fmla="*/ 21431 h 332823"/>
                <a:gd name="connsiteX1" fmla="*/ 1500 w 799219"/>
                <a:gd name="connsiteY1" fmla="*/ 0 h 332823"/>
                <a:gd name="connsiteX2" fmla="*/ 799219 w 799219"/>
                <a:gd name="connsiteY2" fmla="*/ 297105 h 332823"/>
                <a:gd name="connsiteX3" fmla="*/ 778668 w 799219"/>
                <a:gd name="connsiteY3" fmla="*/ 332823 h 332823"/>
                <a:gd name="connsiteX4" fmla="*/ 0 w 799219"/>
                <a:gd name="connsiteY4" fmla="*/ 21431 h 332823"/>
                <a:gd name="connsiteX0" fmla="*/ 5670 w 804889"/>
                <a:gd name="connsiteY0" fmla="*/ 28574 h 339966"/>
                <a:gd name="connsiteX1" fmla="*/ 26 w 804889"/>
                <a:gd name="connsiteY1" fmla="*/ 0 h 339966"/>
                <a:gd name="connsiteX2" fmla="*/ 804889 w 804889"/>
                <a:gd name="connsiteY2" fmla="*/ 304248 h 339966"/>
                <a:gd name="connsiteX3" fmla="*/ 784338 w 804889"/>
                <a:gd name="connsiteY3" fmla="*/ 339966 h 339966"/>
                <a:gd name="connsiteX4" fmla="*/ 5670 w 804889"/>
                <a:gd name="connsiteY4" fmla="*/ 28574 h 339966"/>
                <a:gd name="connsiteX0" fmla="*/ 0 w 808744"/>
                <a:gd name="connsiteY0" fmla="*/ 28574 h 339966"/>
                <a:gd name="connsiteX1" fmla="*/ 3881 w 808744"/>
                <a:gd name="connsiteY1" fmla="*/ 0 h 339966"/>
                <a:gd name="connsiteX2" fmla="*/ 808744 w 808744"/>
                <a:gd name="connsiteY2" fmla="*/ 304248 h 339966"/>
                <a:gd name="connsiteX3" fmla="*/ 788193 w 808744"/>
                <a:gd name="connsiteY3" fmla="*/ 339966 h 339966"/>
                <a:gd name="connsiteX4" fmla="*/ 0 w 808744"/>
                <a:gd name="connsiteY4" fmla="*/ 28574 h 339966"/>
                <a:gd name="connsiteX0" fmla="*/ 0 w 808744"/>
                <a:gd name="connsiteY0" fmla="*/ 28574 h 339966"/>
                <a:gd name="connsiteX1" fmla="*/ 3881 w 808744"/>
                <a:gd name="connsiteY1" fmla="*/ 0 h 339966"/>
                <a:gd name="connsiteX2" fmla="*/ 808744 w 808744"/>
                <a:gd name="connsiteY2" fmla="*/ 304248 h 339966"/>
                <a:gd name="connsiteX3" fmla="*/ 800099 w 808744"/>
                <a:gd name="connsiteY3" fmla="*/ 339966 h 339966"/>
                <a:gd name="connsiteX4" fmla="*/ 0 w 808744"/>
                <a:gd name="connsiteY4" fmla="*/ 28574 h 339966"/>
                <a:gd name="connsiteX0" fmla="*/ 0 w 808744"/>
                <a:gd name="connsiteY0" fmla="*/ 28574 h 335203"/>
                <a:gd name="connsiteX1" fmla="*/ 3881 w 808744"/>
                <a:gd name="connsiteY1" fmla="*/ 0 h 335203"/>
                <a:gd name="connsiteX2" fmla="*/ 808744 w 808744"/>
                <a:gd name="connsiteY2" fmla="*/ 304248 h 335203"/>
                <a:gd name="connsiteX3" fmla="*/ 807243 w 808744"/>
                <a:gd name="connsiteY3" fmla="*/ 335203 h 335203"/>
                <a:gd name="connsiteX4" fmla="*/ 0 w 808744"/>
                <a:gd name="connsiteY4" fmla="*/ 28574 h 335203"/>
                <a:gd name="connsiteX0" fmla="*/ 0 w 1024644"/>
                <a:gd name="connsiteY0" fmla="*/ 45001 h 351630"/>
                <a:gd name="connsiteX1" fmla="*/ 3881 w 1024644"/>
                <a:gd name="connsiteY1" fmla="*/ 16427 h 351630"/>
                <a:gd name="connsiteX2" fmla="*/ 1024644 w 1024644"/>
                <a:gd name="connsiteY2" fmla="*/ 0 h 351630"/>
                <a:gd name="connsiteX3" fmla="*/ 807243 w 1024644"/>
                <a:gd name="connsiteY3" fmla="*/ 351630 h 351630"/>
                <a:gd name="connsiteX4" fmla="*/ 0 w 1024644"/>
                <a:gd name="connsiteY4" fmla="*/ 45001 h 351630"/>
                <a:gd name="connsiteX0" fmla="*/ 0 w 1024644"/>
                <a:gd name="connsiteY0" fmla="*/ 45001 h 45001"/>
                <a:gd name="connsiteX1" fmla="*/ 3881 w 1024644"/>
                <a:gd name="connsiteY1" fmla="*/ 16427 h 45001"/>
                <a:gd name="connsiteX2" fmla="*/ 1024644 w 1024644"/>
                <a:gd name="connsiteY2" fmla="*/ 0 h 45001"/>
                <a:gd name="connsiteX3" fmla="*/ 1000918 w 1024644"/>
                <a:gd name="connsiteY3" fmla="*/ 30955 h 45001"/>
                <a:gd name="connsiteX4" fmla="*/ 0 w 1024644"/>
                <a:gd name="connsiteY4" fmla="*/ 45001 h 45001"/>
                <a:gd name="connsiteX0" fmla="*/ 0 w 1024644"/>
                <a:gd name="connsiteY0" fmla="*/ 45001 h 45001"/>
                <a:gd name="connsiteX1" fmla="*/ 3881 w 1024644"/>
                <a:gd name="connsiteY1" fmla="*/ 16427 h 45001"/>
                <a:gd name="connsiteX2" fmla="*/ 1024644 w 1024644"/>
                <a:gd name="connsiteY2" fmla="*/ 0 h 45001"/>
                <a:gd name="connsiteX3" fmla="*/ 1010443 w 1024644"/>
                <a:gd name="connsiteY3" fmla="*/ 27780 h 45001"/>
                <a:gd name="connsiteX4" fmla="*/ 0 w 1024644"/>
                <a:gd name="connsiteY4" fmla="*/ 45001 h 45001"/>
                <a:gd name="connsiteX0" fmla="*/ 2519 w 1020813"/>
                <a:gd name="connsiteY0" fmla="*/ 127551 h 127551"/>
                <a:gd name="connsiteX1" fmla="*/ 50 w 1020813"/>
                <a:gd name="connsiteY1" fmla="*/ 16427 h 127551"/>
                <a:gd name="connsiteX2" fmla="*/ 1020813 w 1020813"/>
                <a:gd name="connsiteY2" fmla="*/ 0 h 127551"/>
                <a:gd name="connsiteX3" fmla="*/ 1006612 w 1020813"/>
                <a:gd name="connsiteY3" fmla="*/ 27780 h 127551"/>
                <a:gd name="connsiteX4" fmla="*/ 2519 w 1020813"/>
                <a:gd name="connsiteY4" fmla="*/ 127551 h 127551"/>
                <a:gd name="connsiteX0" fmla="*/ 2519 w 1020813"/>
                <a:gd name="connsiteY0" fmla="*/ 127551 h 127551"/>
                <a:gd name="connsiteX1" fmla="*/ 50 w 1020813"/>
                <a:gd name="connsiteY1" fmla="*/ 16427 h 127551"/>
                <a:gd name="connsiteX2" fmla="*/ 1020813 w 1020813"/>
                <a:gd name="connsiteY2" fmla="*/ 0 h 127551"/>
                <a:gd name="connsiteX3" fmla="*/ 1000262 w 1020813"/>
                <a:gd name="connsiteY3" fmla="*/ 110330 h 127551"/>
                <a:gd name="connsiteX4" fmla="*/ 2519 w 1020813"/>
                <a:gd name="connsiteY4" fmla="*/ 127551 h 127551"/>
                <a:gd name="connsiteX0" fmla="*/ 2519 w 1020813"/>
                <a:gd name="connsiteY0" fmla="*/ 127551 h 129380"/>
                <a:gd name="connsiteX1" fmla="*/ 50 w 1020813"/>
                <a:gd name="connsiteY1" fmla="*/ 16427 h 129380"/>
                <a:gd name="connsiteX2" fmla="*/ 1020813 w 1020813"/>
                <a:gd name="connsiteY2" fmla="*/ 0 h 129380"/>
                <a:gd name="connsiteX3" fmla="*/ 1019312 w 1020813"/>
                <a:gd name="connsiteY3" fmla="*/ 129380 h 129380"/>
                <a:gd name="connsiteX4" fmla="*/ 2519 w 1020813"/>
                <a:gd name="connsiteY4" fmla="*/ 127551 h 129380"/>
                <a:gd name="connsiteX0" fmla="*/ 24702 w 1020771"/>
                <a:gd name="connsiteY0" fmla="*/ 172001 h 172001"/>
                <a:gd name="connsiteX1" fmla="*/ 8 w 1020771"/>
                <a:gd name="connsiteY1" fmla="*/ 16427 h 172001"/>
                <a:gd name="connsiteX2" fmla="*/ 1020771 w 1020771"/>
                <a:gd name="connsiteY2" fmla="*/ 0 h 172001"/>
                <a:gd name="connsiteX3" fmla="*/ 1019270 w 1020771"/>
                <a:gd name="connsiteY3" fmla="*/ 129380 h 172001"/>
                <a:gd name="connsiteX4" fmla="*/ 24702 w 1020771"/>
                <a:gd name="connsiteY4" fmla="*/ 172001 h 172001"/>
                <a:gd name="connsiteX0" fmla="*/ 15180 w 1020774"/>
                <a:gd name="connsiteY0" fmla="*/ 146601 h 146601"/>
                <a:gd name="connsiteX1" fmla="*/ 11 w 1020774"/>
                <a:gd name="connsiteY1" fmla="*/ 16427 h 146601"/>
                <a:gd name="connsiteX2" fmla="*/ 1020774 w 1020774"/>
                <a:gd name="connsiteY2" fmla="*/ 0 h 146601"/>
                <a:gd name="connsiteX3" fmla="*/ 1019273 w 1020774"/>
                <a:gd name="connsiteY3" fmla="*/ 129380 h 146601"/>
                <a:gd name="connsiteX4" fmla="*/ 15180 w 1020774"/>
                <a:gd name="connsiteY4" fmla="*/ 146601 h 146601"/>
                <a:gd name="connsiteX0" fmla="*/ 0 w 1034169"/>
                <a:gd name="connsiteY0" fmla="*/ 149776 h 149776"/>
                <a:gd name="connsiteX1" fmla="*/ 13406 w 1034169"/>
                <a:gd name="connsiteY1" fmla="*/ 16427 h 149776"/>
                <a:gd name="connsiteX2" fmla="*/ 1034169 w 1034169"/>
                <a:gd name="connsiteY2" fmla="*/ 0 h 149776"/>
                <a:gd name="connsiteX3" fmla="*/ 1032668 w 1034169"/>
                <a:gd name="connsiteY3" fmla="*/ 129380 h 149776"/>
                <a:gd name="connsiteX4" fmla="*/ 0 w 1034169"/>
                <a:gd name="connsiteY4" fmla="*/ 149776 h 149776"/>
                <a:gd name="connsiteX0" fmla="*/ 0 w 1034169"/>
                <a:gd name="connsiteY0" fmla="*/ 149776 h 149776"/>
                <a:gd name="connsiteX1" fmla="*/ 8644 w 1034169"/>
                <a:gd name="connsiteY1" fmla="*/ 2139 h 149776"/>
                <a:gd name="connsiteX2" fmla="*/ 1034169 w 1034169"/>
                <a:gd name="connsiteY2" fmla="*/ 0 h 149776"/>
                <a:gd name="connsiteX3" fmla="*/ 1032668 w 1034169"/>
                <a:gd name="connsiteY3" fmla="*/ 129380 h 149776"/>
                <a:gd name="connsiteX4" fmla="*/ 0 w 1034169"/>
                <a:gd name="connsiteY4" fmla="*/ 149776 h 14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169" h="149776">
                  <a:moveTo>
                    <a:pt x="0" y="149776"/>
                  </a:moveTo>
                  <a:cubicBezTo>
                    <a:pt x="500" y="137076"/>
                    <a:pt x="8144" y="14839"/>
                    <a:pt x="8644" y="2139"/>
                  </a:cubicBezTo>
                  <a:lnTo>
                    <a:pt x="1034169" y="0"/>
                  </a:lnTo>
                  <a:cubicBezTo>
                    <a:pt x="1033669" y="10318"/>
                    <a:pt x="1033168" y="119062"/>
                    <a:pt x="1032668" y="129380"/>
                  </a:cubicBezTo>
                  <a:lnTo>
                    <a:pt x="0" y="1497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DC3538-22A0-4801-AC2A-5DA81CE16E32}"/>
                </a:ext>
              </a:extLst>
            </p:cNvPr>
            <p:cNvSpPr/>
            <p:nvPr/>
          </p:nvSpPr>
          <p:spPr>
            <a:xfrm>
              <a:off x="9493084" y="4006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66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64882" y="1234317"/>
            <a:ext cx="6350517" cy="334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523017" y="8309"/>
            <a:ext cx="8563081" cy="1255822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1" y="2033"/>
            <a:ext cx="2769085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56858" y="8309"/>
            <a:ext cx="3622819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12933" y="2850850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85A84A-4754-4027-8F61-87085855EC9B}"/>
              </a:ext>
            </a:extLst>
          </p:cNvPr>
          <p:cNvGrpSpPr/>
          <p:nvPr/>
        </p:nvGrpSpPr>
        <p:grpSpPr>
          <a:xfrm>
            <a:off x="3284040" y="1912689"/>
            <a:ext cx="4642445" cy="2583995"/>
            <a:chOff x="2837951" y="1419048"/>
            <a:chExt cx="5675318" cy="31588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3424239" y="1715148"/>
              <a:ext cx="4487348" cy="1713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EF8B7C-F194-44AF-8DED-0AB0BF151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50" y="1524000"/>
              <a:ext cx="3905250" cy="19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9061E0-64BB-4C65-94F1-E609BCD40EDB}"/>
                </a:ext>
              </a:extLst>
            </p:cNvPr>
            <p:cNvGrpSpPr/>
            <p:nvPr/>
          </p:nvGrpSpPr>
          <p:grpSpPr>
            <a:xfrm flipH="1">
              <a:off x="7338156" y="1419048"/>
              <a:ext cx="1175113" cy="3158894"/>
              <a:chOff x="4702627" y="1209490"/>
              <a:chExt cx="1456895" cy="336595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B1D63C-0CB2-485E-B69D-642261E5A2DA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AC15AC-C729-4BE9-BC19-6AA7B0371EFE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4D77EAB-8EA7-4196-AF34-0923CDB1962C}"/>
                </a:ext>
              </a:extLst>
            </p:cNvPr>
            <p:cNvGrpSpPr/>
            <p:nvPr/>
          </p:nvGrpSpPr>
          <p:grpSpPr>
            <a:xfrm>
              <a:off x="2837951" y="1419048"/>
              <a:ext cx="1175113" cy="3158894"/>
              <a:chOff x="4702627" y="1209490"/>
              <a:chExt cx="1456895" cy="3365951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9245FA-DF2D-41C1-B4D9-F9C51ED9A6E4}"/>
                  </a:ext>
                </a:extLst>
              </p:cNvPr>
              <p:cNvSpPr/>
              <p:nvPr/>
            </p:nvSpPr>
            <p:spPr>
              <a:xfrm flipH="1">
                <a:off x="4702629" y="1209490"/>
                <a:ext cx="1456893" cy="2034707"/>
              </a:xfrm>
              <a:custGeom>
                <a:avLst/>
                <a:gdLst>
                  <a:gd name="connsiteX0" fmla="*/ 6122 w 379341"/>
                  <a:gd name="connsiteY0" fmla="*/ 0 h 552038"/>
                  <a:gd name="connsiteX1" fmla="*/ 379341 w 379341"/>
                  <a:gd name="connsiteY1" fmla="*/ 0 h 552038"/>
                  <a:gd name="connsiteX2" fmla="*/ 379341 w 379341"/>
                  <a:gd name="connsiteY2" fmla="*/ 478716 h 552038"/>
                  <a:gd name="connsiteX3" fmla="*/ 341745 w 379341"/>
                  <a:gd name="connsiteY3" fmla="*/ 516369 h 552038"/>
                  <a:gd name="connsiteX4" fmla="*/ 245993 w 379341"/>
                  <a:gd name="connsiteY4" fmla="*/ 552038 h 552038"/>
                  <a:gd name="connsiteX5" fmla="*/ 0 w 379341"/>
                  <a:gd name="connsiteY5" fmla="*/ 98152 h 552038"/>
                  <a:gd name="connsiteX6" fmla="*/ 4998 w 379341"/>
                  <a:gd name="connsiteY6" fmla="*/ 6678 h 552038"/>
                  <a:gd name="connsiteX7" fmla="*/ 6122 w 379341"/>
                  <a:gd name="connsiteY7" fmla="*/ 0 h 55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9341" h="552038">
                    <a:moveTo>
                      <a:pt x="6122" y="0"/>
                    </a:moveTo>
                    <a:lnTo>
                      <a:pt x="379341" y="0"/>
                    </a:lnTo>
                    <a:lnTo>
                      <a:pt x="379341" y="478716"/>
                    </a:lnTo>
                    <a:lnTo>
                      <a:pt x="341745" y="516369"/>
                    </a:lnTo>
                    <a:cubicBezTo>
                      <a:pt x="312315" y="539337"/>
                      <a:pt x="279958" y="552038"/>
                      <a:pt x="245993" y="552038"/>
                    </a:cubicBezTo>
                    <a:cubicBezTo>
                      <a:pt x="110135" y="552038"/>
                      <a:pt x="0" y="348826"/>
                      <a:pt x="0" y="98152"/>
                    </a:cubicBezTo>
                    <a:cubicBezTo>
                      <a:pt x="0" y="66818"/>
                      <a:pt x="1721" y="36225"/>
                      <a:pt x="4998" y="6678"/>
                    </a:cubicBezTo>
                    <a:lnTo>
                      <a:pt x="61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5CC709D-AB8F-46A2-8814-EE0B82930D1A}"/>
                  </a:ext>
                </a:extLst>
              </p:cNvPr>
              <p:cNvSpPr/>
              <p:nvPr/>
            </p:nvSpPr>
            <p:spPr>
              <a:xfrm flipH="1" flipV="1">
                <a:off x="4702627" y="2969592"/>
                <a:ext cx="1092778" cy="1605849"/>
              </a:xfrm>
              <a:custGeom>
                <a:avLst/>
                <a:gdLst>
                  <a:gd name="connsiteX0" fmla="*/ 277899 w 277899"/>
                  <a:gd name="connsiteY0" fmla="*/ 435684 h 435684"/>
                  <a:gd name="connsiteX1" fmla="*/ 277899 w 277899"/>
                  <a:gd name="connsiteY1" fmla="*/ 0 h 435684"/>
                  <a:gd name="connsiteX2" fmla="*/ 894 w 277899"/>
                  <a:gd name="connsiteY2" fmla="*/ 0 h 435684"/>
                  <a:gd name="connsiteX3" fmla="*/ 0 w 277899"/>
                  <a:gd name="connsiteY3" fmla="*/ 16358 h 435684"/>
                  <a:gd name="connsiteX4" fmla="*/ 72050 w 277899"/>
                  <a:gd name="connsiteY4" fmla="*/ 337304 h 435684"/>
                  <a:gd name="connsiteX5" fmla="*/ 94679 w 277899"/>
                  <a:gd name="connsiteY5" fmla="*/ 371753 h 435684"/>
                  <a:gd name="connsiteX6" fmla="*/ 94975 w 277899"/>
                  <a:gd name="connsiteY6" fmla="*/ 371583 h 435684"/>
                  <a:gd name="connsiteX7" fmla="*/ 144551 w 277899"/>
                  <a:gd name="connsiteY7" fmla="*/ 362362 h 435684"/>
                  <a:gd name="connsiteX8" fmla="*/ 240303 w 277899"/>
                  <a:gd name="connsiteY8" fmla="*/ 398031 h 435684"/>
                  <a:gd name="connsiteX9" fmla="*/ 277899 w 277899"/>
                  <a:gd name="connsiteY9" fmla="*/ 435684 h 4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899" h="435684">
                    <a:moveTo>
                      <a:pt x="277899" y="435684"/>
                    </a:moveTo>
                    <a:lnTo>
                      <a:pt x="277899" y="0"/>
                    </a:lnTo>
                    <a:lnTo>
                      <a:pt x="894" y="0"/>
                    </a:lnTo>
                    <a:lnTo>
                      <a:pt x="0" y="16358"/>
                    </a:lnTo>
                    <a:cubicBezTo>
                      <a:pt x="0" y="141695"/>
                      <a:pt x="27534" y="255167"/>
                      <a:pt x="72050" y="337304"/>
                    </a:cubicBezTo>
                    <a:lnTo>
                      <a:pt x="94679" y="371753"/>
                    </a:lnTo>
                    <a:lnTo>
                      <a:pt x="94975" y="371583"/>
                    </a:lnTo>
                    <a:cubicBezTo>
                      <a:pt x="110989" y="365537"/>
                      <a:pt x="127569" y="362362"/>
                      <a:pt x="144551" y="362362"/>
                    </a:cubicBezTo>
                    <a:cubicBezTo>
                      <a:pt x="178516" y="362362"/>
                      <a:pt x="210873" y="375063"/>
                      <a:pt x="240303" y="398031"/>
                    </a:cubicBezTo>
                    <a:lnTo>
                      <a:pt x="277899" y="4356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4" name="Oval 163">
            <a:extLst>
              <a:ext uri="{FF2B5EF4-FFF2-40B4-BE49-F238E27FC236}">
                <a16:creationId xmlns:a16="http://schemas.microsoft.com/office/drawing/2014/main" id="{FD18901E-F337-4A65-9004-0B6855156E2F}"/>
              </a:ext>
            </a:extLst>
          </p:cNvPr>
          <p:cNvSpPr/>
          <p:nvPr/>
        </p:nvSpPr>
        <p:spPr>
          <a:xfrm>
            <a:off x="5410141" y="3653"/>
            <a:ext cx="681166" cy="74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B47328-1FF9-4479-88D0-1B43D0402384}"/>
              </a:ext>
            </a:extLst>
          </p:cNvPr>
          <p:cNvGrpSpPr/>
          <p:nvPr/>
        </p:nvGrpSpPr>
        <p:grpSpPr>
          <a:xfrm>
            <a:off x="282305" y="3951628"/>
            <a:ext cx="2771798" cy="1983984"/>
            <a:chOff x="282305" y="3951628"/>
            <a:chExt cx="2771798" cy="19839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1161067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2789313" y="4535115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290409" y="5467824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309AC41-7BE0-4296-B543-0BDA4627E5A6}"/>
                </a:ext>
              </a:extLst>
            </p:cNvPr>
            <p:cNvSpPr/>
            <p:nvPr/>
          </p:nvSpPr>
          <p:spPr>
            <a:xfrm>
              <a:off x="312517" y="4496684"/>
              <a:ext cx="2628932" cy="1038797"/>
            </a:xfrm>
            <a:custGeom>
              <a:avLst/>
              <a:gdLst>
                <a:gd name="connsiteX0" fmla="*/ 0 w 1038257"/>
                <a:gd name="connsiteY0" fmla="*/ 0 h 48197"/>
                <a:gd name="connsiteX1" fmla="*/ 1038257 w 1038257"/>
                <a:gd name="connsiteY1" fmla="*/ 0 h 48197"/>
                <a:gd name="connsiteX2" fmla="*/ 1038257 w 1038257"/>
                <a:gd name="connsiteY2" fmla="*/ 48197 h 48197"/>
                <a:gd name="connsiteX3" fmla="*/ 0 w 1038257"/>
                <a:gd name="connsiteY3" fmla="*/ 48197 h 48197"/>
                <a:gd name="connsiteX4" fmla="*/ 0 w 1038257"/>
                <a:gd name="connsiteY4" fmla="*/ 0 h 48197"/>
                <a:gd name="connsiteX0" fmla="*/ 2057400 w 2057400"/>
                <a:gd name="connsiteY0" fmla="*/ 0 h 576835"/>
                <a:gd name="connsiteX1" fmla="*/ 1038257 w 2057400"/>
                <a:gd name="connsiteY1" fmla="*/ 528638 h 576835"/>
                <a:gd name="connsiteX2" fmla="*/ 1038257 w 2057400"/>
                <a:gd name="connsiteY2" fmla="*/ 576835 h 576835"/>
                <a:gd name="connsiteX3" fmla="*/ 0 w 2057400"/>
                <a:gd name="connsiteY3" fmla="*/ 576835 h 576835"/>
                <a:gd name="connsiteX4" fmla="*/ 2057400 w 2057400"/>
                <a:gd name="connsiteY4" fmla="*/ 0 h 576835"/>
                <a:gd name="connsiteX0" fmla="*/ 2057400 w 2757519"/>
                <a:gd name="connsiteY0" fmla="*/ 0 h 576835"/>
                <a:gd name="connsiteX1" fmla="*/ 2757519 w 2757519"/>
                <a:gd name="connsiteY1" fmla="*/ 14288 h 576835"/>
                <a:gd name="connsiteX2" fmla="*/ 1038257 w 2757519"/>
                <a:gd name="connsiteY2" fmla="*/ 576835 h 576835"/>
                <a:gd name="connsiteX3" fmla="*/ 0 w 2757519"/>
                <a:gd name="connsiteY3" fmla="*/ 576835 h 576835"/>
                <a:gd name="connsiteX4" fmla="*/ 2057400 w 2757519"/>
                <a:gd name="connsiteY4" fmla="*/ 0 h 576835"/>
                <a:gd name="connsiteX0" fmla="*/ 2057400 w 2752757"/>
                <a:gd name="connsiteY0" fmla="*/ 0 h 576835"/>
                <a:gd name="connsiteX1" fmla="*/ 2752757 w 2752757"/>
                <a:gd name="connsiteY1" fmla="*/ 14288 h 576835"/>
                <a:gd name="connsiteX2" fmla="*/ 1038257 w 2752757"/>
                <a:gd name="connsiteY2" fmla="*/ 576835 h 576835"/>
                <a:gd name="connsiteX3" fmla="*/ 0 w 2752757"/>
                <a:gd name="connsiteY3" fmla="*/ 576835 h 576835"/>
                <a:gd name="connsiteX4" fmla="*/ 2057400 w 2752757"/>
                <a:gd name="connsiteY4" fmla="*/ 0 h 576835"/>
                <a:gd name="connsiteX0" fmla="*/ 2014537 w 2752757"/>
                <a:gd name="connsiteY0" fmla="*/ 0 h 967360"/>
                <a:gd name="connsiteX1" fmla="*/ 2752757 w 2752757"/>
                <a:gd name="connsiteY1" fmla="*/ 404813 h 967360"/>
                <a:gd name="connsiteX2" fmla="*/ 1038257 w 2752757"/>
                <a:gd name="connsiteY2" fmla="*/ 967360 h 967360"/>
                <a:gd name="connsiteX3" fmla="*/ 0 w 2752757"/>
                <a:gd name="connsiteY3" fmla="*/ 967360 h 967360"/>
                <a:gd name="connsiteX4" fmla="*/ 2014537 w 2752757"/>
                <a:gd name="connsiteY4" fmla="*/ 0 h 967360"/>
                <a:gd name="connsiteX0" fmla="*/ 2014537 w 2652744"/>
                <a:gd name="connsiteY0" fmla="*/ 0 h 967360"/>
                <a:gd name="connsiteX1" fmla="*/ 2652744 w 2652744"/>
                <a:gd name="connsiteY1" fmla="*/ 85725 h 967360"/>
                <a:gd name="connsiteX2" fmla="*/ 1038257 w 2652744"/>
                <a:gd name="connsiteY2" fmla="*/ 967360 h 967360"/>
                <a:gd name="connsiteX3" fmla="*/ 0 w 2652744"/>
                <a:gd name="connsiteY3" fmla="*/ 967360 h 967360"/>
                <a:gd name="connsiteX4" fmla="*/ 2014537 w 2652744"/>
                <a:gd name="connsiteY4" fmla="*/ 0 h 967360"/>
                <a:gd name="connsiteX0" fmla="*/ 2014537 w 2628932"/>
                <a:gd name="connsiteY0" fmla="*/ 4762 h 972122"/>
                <a:gd name="connsiteX1" fmla="*/ 2628932 w 2628932"/>
                <a:gd name="connsiteY1" fmla="*/ 0 h 972122"/>
                <a:gd name="connsiteX2" fmla="*/ 1038257 w 2628932"/>
                <a:gd name="connsiteY2" fmla="*/ 972122 h 972122"/>
                <a:gd name="connsiteX3" fmla="*/ 0 w 2628932"/>
                <a:gd name="connsiteY3" fmla="*/ 972122 h 972122"/>
                <a:gd name="connsiteX4" fmla="*/ 2014537 w 2628932"/>
                <a:gd name="connsiteY4" fmla="*/ 4762 h 972122"/>
                <a:gd name="connsiteX0" fmla="*/ 2062162 w 2628932"/>
                <a:gd name="connsiteY0" fmla="*/ 0 h 1029272"/>
                <a:gd name="connsiteX1" fmla="*/ 2628932 w 2628932"/>
                <a:gd name="connsiteY1" fmla="*/ 57150 h 1029272"/>
                <a:gd name="connsiteX2" fmla="*/ 1038257 w 2628932"/>
                <a:gd name="connsiteY2" fmla="*/ 1029272 h 1029272"/>
                <a:gd name="connsiteX3" fmla="*/ 0 w 2628932"/>
                <a:gd name="connsiteY3" fmla="*/ 1029272 h 1029272"/>
                <a:gd name="connsiteX4" fmla="*/ 2062162 w 2628932"/>
                <a:gd name="connsiteY4" fmla="*/ 0 h 1029272"/>
                <a:gd name="connsiteX0" fmla="*/ 2062162 w 2628932"/>
                <a:gd name="connsiteY0" fmla="*/ 0 h 1038797"/>
                <a:gd name="connsiteX1" fmla="*/ 2628932 w 2628932"/>
                <a:gd name="connsiteY1" fmla="*/ 66675 h 1038797"/>
                <a:gd name="connsiteX2" fmla="*/ 1038257 w 2628932"/>
                <a:gd name="connsiteY2" fmla="*/ 1038797 h 1038797"/>
                <a:gd name="connsiteX3" fmla="*/ 0 w 2628932"/>
                <a:gd name="connsiteY3" fmla="*/ 1038797 h 1038797"/>
                <a:gd name="connsiteX4" fmla="*/ 2062162 w 2628932"/>
                <a:gd name="connsiteY4" fmla="*/ 0 h 10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932" h="1038797">
                  <a:moveTo>
                    <a:pt x="2062162" y="0"/>
                  </a:moveTo>
                  <a:lnTo>
                    <a:pt x="2628932" y="66675"/>
                  </a:lnTo>
                  <a:lnTo>
                    <a:pt x="1038257" y="1038797"/>
                  </a:lnTo>
                  <a:lnTo>
                    <a:pt x="0" y="1038797"/>
                  </a:lnTo>
                  <a:lnTo>
                    <a:pt x="206216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6CED9CA-93BC-47D1-AAE4-53006B8EE959}"/>
                </a:ext>
              </a:extLst>
            </p:cNvPr>
            <p:cNvSpPr/>
            <p:nvPr/>
          </p:nvSpPr>
          <p:spPr>
            <a:xfrm>
              <a:off x="2366706" y="4051076"/>
              <a:ext cx="574743" cy="510260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54E558A7-251A-477A-878C-2EC35E7E60A3}"/>
                </a:ext>
              </a:extLst>
            </p:cNvPr>
            <p:cNvSpPr/>
            <p:nvPr/>
          </p:nvSpPr>
          <p:spPr>
            <a:xfrm>
              <a:off x="1888907" y="4209018"/>
              <a:ext cx="564697" cy="64443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61215">
                  <a:moveTo>
                    <a:pt x="0" y="238124"/>
                  </a:moveTo>
                  <a:lnTo>
                    <a:pt x="1287481" y="0"/>
                  </a:lnTo>
                  <a:lnTo>
                    <a:pt x="1287481" y="861215"/>
                  </a:lnTo>
                  <a:lnTo>
                    <a:pt x="38100" y="804065"/>
                  </a:lnTo>
                  <a:lnTo>
                    <a:pt x="0" y="2381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2DC7B7-240F-4228-A0D2-A46E249D9B22}"/>
                </a:ext>
              </a:extLst>
            </p:cNvPr>
            <p:cNvSpPr/>
            <p:nvPr/>
          </p:nvSpPr>
          <p:spPr>
            <a:xfrm>
              <a:off x="282305" y="3951628"/>
              <a:ext cx="2771798" cy="669108"/>
            </a:xfrm>
            <a:custGeom>
              <a:avLst/>
              <a:gdLst>
                <a:gd name="connsiteX0" fmla="*/ 2026920 w 2771798"/>
                <a:gd name="connsiteY0" fmla="*/ 6300 h 669108"/>
                <a:gd name="connsiteX1" fmla="*/ 2739268 w 2771798"/>
                <a:gd name="connsiteY1" fmla="*/ 6300 h 669108"/>
                <a:gd name="connsiteX2" fmla="*/ 1055248 w 2771798"/>
                <a:gd name="connsiteY2" fmla="*/ 563146 h 669108"/>
                <a:gd name="connsiteX3" fmla="*/ 0 w 2771798"/>
                <a:gd name="connsiteY3" fmla="*/ 563146 h 669108"/>
                <a:gd name="connsiteX4" fmla="*/ 2768941 w 2771798"/>
                <a:gd name="connsiteY4" fmla="*/ 0 h 669108"/>
                <a:gd name="connsiteX5" fmla="*/ 2771798 w 2771798"/>
                <a:gd name="connsiteY5" fmla="*/ 56174 h 669108"/>
                <a:gd name="connsiteX6" fmla="*/ 1054441 w 2771798"/>
                <a:gd name="connsiteY6" fmla="*/ 669108 h 669108"/>
                <a:gd name="connsiteX7" fmla="*/ 1054441 w 2771798"/>
                <a:gd name="connsiteY7" fmla="*/ 563880 h 66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798" h="669108">
                  <a:moveTo>
                    <a:pt x="2026920" y="6300"/>
                  </a:moveTo>
                  <a:lnTo>
                    <a:pt x="2739268" y="6300"/>
                  </a:lnTo>
                  <a:lnTo>
                    <a:pt x="1055248" y="563146"/>
                  </a:lnTo>
                  <a:lnTo>
                    <a:pt x="0" y="563146"/>
                  </a:lnTo>
                  <a:close/>
                  <a:moveTo>
                    <a:pt x="2768941" y="0"/>
                  </a:moveTo>
                  <a:lnTo>
                    <a:pt x="2771798" y="56174"/>
                  </a:lnTo>
                  <a:cubicBezTo>
                    <a:pt x="2208872" y="267629"/>
                    <a:pt x="1626893" y="464797"/>
                    <a:pt x="1054441" y="669108"/>
                  </a:cubicBezTo>
                  <a:lnTo>
                    <a:pt x="1054441" y="5638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849EA2-8D00-4301-9E8D-6565049F969A}"/>
                </a:ext>
              </a:extLst>
            </p:cNvPr>
            <p:cNvSpPr/>
            <p:nvPr/>
          </p:nvSpPr>
          <p:spPr>
            <a:xfrm>
              <a:off x="1271864" y="4412405"/>
              <a:ext cx="662340" cy="761273"/>
            </a:xfrm>
            <a:custGeom>
              <a:avLst/>
              <a:gdLst>
                <a:gd name="connsiteX0" fmla="*/ 0 w 892194"/>
                <a:gd name="connsiteY0" fmla="*/ 0 h 861215"/>
                <a:gd name="connsiteX1" fmla="*/ 892194 w 892194"/>
                <a:gd name="connsiteY1" fmla="*/ 0 h 861215"/>
                <a:gd name="connsiteX2" fmla="*/ 892194 w 892194"/>
                <a:gd name="connsiteY2" fmla="*/ 861215 h 861215"/>
                <a:gd name="connsiteX3" fmla="*/ 0 w 892194"/>
                <a:gd name="connsiteY3" fmla="*/ 861215 h 861215"/>
                <a:gd name="connsiteX4" fmla="*/ 0 w 892194"/>
                <a:gd name="connsiteY4" fmla="*/ 0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552450 w 1444644"/>
                <a:gd name="connsiteY3" fmla="*/ 861215 h 861215"/>
                <a:gd name="connsiteX4" fmla="*/ 0 w 1444644"/>
                <a:gd name="connsiteY4" fmla="*/ 233362 h 861215"/>
                <a:gd name="connsiteX0" fmla="*/ 0 w 1444644"/>
                <a:gd name="connsiteY0" fmla="*/ 233362 h 861215"/>
                <a:gd name="connsiteX1" fmla="*/ 1444644 w 1444644"/>
                <a:gd name="connsiteY1" fmla="*/ 0 h 861215"/>
                <a:gd name="connsiteX2" fmla="*/ 1444644 w 1444644"/>
                <a:gd name="connsiteY2" fmla="*/ 861215 h 861215"/>
                <a:gd name="connsiteX3" fmla="*/ 195263 w 1444644"/>
                <a:gd name="connsiteY3" fmla="*/ 804065 h 861215"/>
                <a:gd name="connsiteX4" fmla="*/ 0 w 1444644"/>
                <a:gd name="connsiteY4" fmla="*/ 233362 h 861215"/>
                <a:gd name="connsiteX0" fmla="*/ 0 w 1297006"/>
                <a:gd name="connsiteY0" fmla="*/ 219074 h 861215"/>
                <a:gd name="connsiteX1" fmla="*/ 1297006 w 1297006"/>
                <a:gd name="connsiteY1" fmla="*/ 0 h 861215"/>
                <a:gd name="connsiteX2" fmla="*/ 1297006 w 1297006"/>
                <a:gd name="connsiteY2" fmla="*/ 861215 h 861215"/>
                <a:gd name="connsiteX3" fmla="*/ 47625 w 1297006"/>
                <a:gd name="connsiteY3" fmla="*/ 804065 h 861215"/>
                <a:gd name="connsiteX4" fmla="*/ 0 w 1297006"/>
                <a:gd name="connsiteY4" fmla="*/ 219074 h 861215"/>
                <a:gd name="connsiteX0" fmla="*/ 0 w 1287481"/>
                <a:gd name="connsiteY0" fmla="*/ 238124 h 861215"/>
                <a:gd name="connsiteX1" fmla="*/ 1287481 w 1287481"/>
                <a:gd name="connsiteY1" fmla="*/ 0 h 861215"/>
                <a:gd name="connsiteX2" fmla="*/ 1287481 w 1287481"/>
                <a:gd name="connsiteY2" fmla="*/ 861215 h 861215"/>
                <a:gd name="connsiteX3" fmla="*/ 38100 w 1287481"/>
                <a:gd name="connsiteY3" fmla="*/ 804065 h 861215"/>
                <a:gd name="connsiteX4" fmla="*/ 0 w 1287481"/>
                <a:gd name="connsiteY4" fmla="*/ 238124 h 861215"/>
                <a:gd name="connsiteX0" fmla="*/ 0 w 1287481"/>
                <a:gd name="connsiteY0" fmla="*/ 230117 h 853208"/>
                <a:gd name="connsiteX1" fmla="*/ 1287481 w 1287481"/>
                <a:gd name="connsiteY1" fmla="*/ 0 h 853208"/>
                <a:gd name="connsiteX2" fmla="*/ 1287481 w 1287481"/>
                <a:gd name="connsiteY2" fmla="*/ 853208 h 853208"/>
                <a:gd name="connsiteX3" fmla="*/ 38100 w 1287481"/>
                <a:gd name="connsiteY3" fmla="*/ 796058 h 853208"/>
                <a:gd name="connsiteX4" fmla="*/ 0 w 1287481"/>
                <a:gd name="connsiteY4" fmla="*/ 230117 h 8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481" h="853208">
                  <a:moveTo>
                    <a:pt x="0" y="230117"/>
                  </a:moveTo>
                  <a:lnTo>
                    <a:pt x="1287481" y="0"/>
                  </a:lnTo>
                  <a:lnTo>
                    <a:pt x="1287481" y="853208"/>
                  </a:lnTo>
                  <a:lnTo>
                    <a:pt x="38100" y="796058"/>
                  </a:lnTo>
                  <a:lnTo>
                    <a:pt x="0" y="23011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EF955CE-D3CB-4AA7-82ED-57A82D1F7EA8}"/>
                </a:ext>
              </a:extLst>
            </p:cNvPr>
            <p:cNvSpPr/>
            <p:nvPr/>
          </p:nvSpPr>
          <p:spPr>
            <a:xfrm>
              <a:off x="282305" y="4518878"/>
              <a:ext cx="1043905" cy="10364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47D5A0-8625-41B7-A3A6-A3D328CDFB1E}"/>
                </a:ext>
              </a:extLst>
            </p:cNvPr>
            <p:cNvSpPr/>
            <p:nvPr/>
          </p:nvSpPr>
          <p:spPr>
            <a:xfrm>
              <a:off x="1335922" y="4405261"/>
              <a:ext cx="601824" cy="1130220"/>
            </a:xfrm>
            <a:custGeom>
              <a:avLst/>
              <a:gdLst>
                <a:gd name="connsiteX0" fmla="*/ 0 w 266544"/>
                <a:gd name="connsiteY0" fmla="*/ 0 h 914745"/>
                <a:gd name="connsiteX1" fmla="*/ 266544 w 266544"/>
                <a:gd name="connsiteY1" fmla="*/ 0 h 914745"/>
                <a:gd name="connsiteX2" fmla="*/ 266544 w 266544"/>
                <a:gd name="connsiteY2" fmla="*/ 914745 h 914745"/>
                <a:gd name="connsiteX3" fmla="*/ 0 w 266544"/>
                <a:gd name="connsiteY3" fmla="*/ 914745 h 914745"/>
                <a:gd name="connsiteX4" fmla="*/ 0 w 266544"/>
                <a:gd name="connsiteY4" fmla="*/ 0 h 9147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266544 w 601824"/>
                <a:gd name="connsiteY2" fmla="*/ 110524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78964 w 601824"/>
                <a:gd name="connsiteY2" fmla="*/ 769965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0870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  <a:gd name="connsiteX0" fmla="*/ 0 w 601824"/>
                <a:gd name="connsiteY0" fmla="*/ 185842 h 1100587"/>
                <a:gd name="connsiteX1" fmla="*/ 601824 w 601824"/>
                <a:gd name="connsiteY1" fmla="*/ 0 h 1100587"/>
                <a:gd name="connsiteX2" fmla="*/ 598014 w 601824"/>
                <a:gd name="connsiteY2" fmla="*/ 760650 h 1100587"/>
                <a:gd name="connsiteX3" fmla="*/ 0 w 601824"/>
                <a:gd name="connsiteY3" fmla="*/ 1100587 h 1100587"/>
                <a:gd name="connsiteX4" fmla="*/ 0 w 601824"/>
                <a:gd name="connsiteY4" fmla="*/ 185842 h 1100587"/>
                <a:gd name="connsiteX0" fmla="*/ 0 w 601824"/>
                <a:gd name="connsiteY0" fmla="*/ 190500 h 1105245"/>
                <a:gd name="connsiteX1" fmla="*/ 601824 w 601824"/>
                <a:gd name="connsiteY1" fmla="*/ 0 h 1105245"/>
                <a:gd name="connsiteX2" fmla="*/ 598014 w 601824"/>
                <a:gd name="connsiteY2" fmla="*/ 765308 h 1105245"/>
                <a:gd name="connsiteX3" fmla="*/ 0 w 601824"/>
                <a:gd name="connsiteY3" fmla="*/ 1105245 h 1105245"/>
                <a:gd name="connsiteX4" fmla="*/ 0 w 601824"/>
                <a:gd name="connsiteY4" fmla="*/ 190500 h 110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824" h="1105245">
                  <a:moveTo>
                    <a:pt x="0" y="190500"/>
                  </a:moveTo>
                  <a:lnTo>
                    <a:pt x="601824" y="0"/>
                  </a:lnTo>
                  <a:lnTo>
                    <a:pt x="598014" y="765308"/>
                  </a:lnTo>
                  <a:lnTo>
                    <a:pt x="0" y="1105245"/>
                  </a:lnTo>
                  <a:lnTo>
                    <a:pt x="0" y="19050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667DB8-A3BE-4883-A76B-3D0A1CEE9A8A}"/>
                </a:ext>
              </a:extLst>
            </p:cNvPr>
            <p:cNvSpPr/>
            <p:nvPr/>
          </p:nvSpPr>
          <p:spPr>
            <a:xfrm>
              <a:off x="1934213" y="4237335"/>
              <a:ext cx="521968" cy="944990"/>
            </a:xfrm>
            <a:custGeom>
              <a:avLst/>
              <a:gdLst>
                <a:gd name="connsiteX0" fmla="*/ 0 w 169543"/>
                <a:gd name="connsiteY0" fmla="*/ 0 h 808465"/>
                <a:gd name="connsiteX1" fmla="*/ 169543 w 169543"/>
                <a:gd name="connsiteY1" fmla="*/ 0 h 808465"/>
                <a:gd name="connsiteX2" fmla="*/ 169543 w 169543"/>
                <a:gd name="connsiteY2" fmla="*/ 808465 h 808465"/>
                <a:gd name="connsiteX3" fmla="*/ 0 w 169543"/>
                <a:gd name="connsiteY3" fmla="*/ 808465 h 808465"/>
                <a:gd name="connsiteX4" fmla="*/ 0 w 169543"/>
                <a:gd name="connsiteY4" fmla="*/ 0 h 808465"/>
                <a:gd name="connsiteX0" fmla="*/ 0 w 498155"/>
                <a:gd name="connsiteY0" fmla="*/ 171450 h 979915"/>
                <a:gd name="connsiteX1" fmla="*/ 498155 w 498155"/>
                <a:gd name="connsiteY1" fmla="*/ 0 h 979915"/>
                <a:gd name="connsiteX2" fmla="*/ 169543 w 498155"/>
                <a:gd name="connsiteY2" fmla="*/ 979915 h 979915"/>
                <a:gd name="connsiteX3" fmla="*/ 0 w 498155"/>
                <a:gd name="connsiteY3" fmla="*/ 979915 h 979915"/>
                <a:gd name="connsiteX4" fmla="*/ 0 w 498155"/>
                <a:gd name="connsiteY4" fmla="*/ 171450 h 979915"/>
                <a:gd name="connsiteX0" fmla="*/ 0 w 502918"/>
                <a:gd name="connsiteY0" fmla="*/ 171450 h 979915"/>
                <a:gd name="connsiteX1" fmla="*/ 498155 w 502918"/>
                <a:gd name="connsiteY1" fmla="*/ 0 h 979915"/>
                <a:gd name="connsiteX2" fmla="*/ 502918 w 502918"/>
                <a:gd name="connsiteY2" fmla="*/ 617965 h 979915"/>
                <a:gd name="connsiteX3" fmla="*/ 0 w 502918"/>
                <a:gd name="connsiteY3" fmla="*/ 979915 h 979915"/>
                <a:gd name="connsiteX4" fmla="*/ 0 w 502918"/>
                <a:gd name="connsiteY4" fmla="*/ 171450 h 979915"/>
                <a:gd name="connsiteX0" fmla="*/ 6350 w 509268"/>
                <a:gd name="connsiteY0" fmla="*/ 171450 h 951340"/>
                <a:gd name="connsiteX1" fmla="*/ 504505 w 509268"/>
                <a:gd name="connsiteY1" fmla="*/ 0 h 951340"/>
                <a:gd name="connsiteX2" fmla="*/ 509268 w 509268"/>
                <a:gd name="connsiteY2" fmla="*/ 617965 h 951340"/>
                <a:gd name="connsiteX3" fmla="*/ 0 w 509268"/>
                <a:gd name="connsiteY3" fmla="*/ 951340 h 951340"/>
                <a:gd name="connsiteX4" fmla="*/ 6350 w 509268"/>
                <a:gd name="connsiteY4" fmla="*/ 171450 h 951340"/>
                <a:gd name="connsiteX0" fmla="*/ 6350 w 509268"/>
                <a:gd name="connsiteY0" fmla="*/ 171450 h 941815"/>
                <a:gd name="connsiteX1" fmla="*/ 504505 w 509268"/>
                <a:gd name="connsiteY1" fmla="*/ 0 h 941815"/>
                <a:gd name="connsiteX2" fmla="*/ 509268 w 509268"/>
                <a:gd name="connsiteY2" fmla="*/ 617965 h 941815"/>
                <a:gd name="connsiteX3" fmla="*/ 0 w 509268"/>
                <a:gd name="connsiteY3" fmla="*/ 941815 h 941815"/>
                <a:gd name="connsiteX4" fmla="*/ 6350 w 50926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12700 w 515618"/>
                <a:gd name="connsiteY0" fmla="*/ 171450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12700 w 515618"/>
                <a:gd name="connsiteY4" fmla="*/ 171450 h 941815"/>
                <a:gd name="connsiteX0" fmla="*/ 6350 w 515618"/>
                <a:gd name="connsiteY0" fmla="*/ 168275 h 941815"/>
                <a:gd name="connsiteX1" fmla="*/ 510855 w 515618"/>
                <a:gd name="connsiteY1" fmla="*/ 0 h 941815"/>
                <a:gd name="connsiteX2" fmla="*/ 515618 w 515618"/>
                <a:gd name="connsiteY2" fmla="*/ 617965 h 941815"/>
                <a:gd name="connsiteX3" fmla="*/ 0 w 515618"/>
                <a:gd name="connsiteY3" fmla="*/ 941815 h 941815"/>
                <a:gd name="connsiteX4" fmla="*/ 6350 w 515618"/>
                <a:gd name="connsiteY4" fmla="*/ 168275 h 941815"/>
                <a:gd name="connsiteX0" fmla="*/ 6350 w 521968"/>
                <a:gd name="connsiteY0" fmla="*/ 168275 h 941815"/>
                <a:gd name="connsiteX1" fmla="*/ 510855 w 521968"/>
                <a:gd name="connsiteY1" fmla="*/ 0 h 941815"/>
                <a:gd name="connsiteX2" fmla="*/ 521968 w 521968"/>
                <a:gd name="connsiteY2" fmla="*/ 617965 h 941815"/>
                <a:gd name="connsiteX3" fmla="*/ 0 w 521968"/>
                <a:gd name="connsiteY3" fmla="*/ 941815 h 941815"/>
                <a:gd name="connsiteX4" fmla="*/ 6350 w 521968"/>
                <a:gd name="connsiteY4" fmla="*/ 168275 h 941815"/>
                <a:gd name="connsiteX0" fmla="*/ 6350 w 521968"/>
                <a:gd name="connsiteY0" fmla="*/ 171450 h 944990"/>
                <a:gd name="connsiteX1" fmla="*/ 510855 w 521968"/>
                <a:gd name="connsiteY1" fmla="*/ 0 h 944990"/>
                <a:gd name="connsiteX2" fmla="*/ 521968 w 521968"/>
                <a:gd name="connsiteY2" fmla="*/ 621140 h 944990"/>
                <a:gd name="connsiteX3" fmla="*/ 0 w 521968"/>
                <a:gd name="connsiteY3" fmla="*/ 944990 h 944990"/>
                <a:gd name="connsiteX4" fmla="*/ 6350 w 521968"/>
                <a:gd name="connsiteY4" fmla="*/ 171450 h 94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68" h="944990">
                  <a:moveTo>
                    <a:pt x="6350" y="171450"/>
                  </a:moveTo>
                  <a:lnTo>
                    <a:pt x="510855" y="0"/>
                  </a:lnTo>
                  <a:cubicBezTo>
                    <a:pt x="512443" y="205988"/>
                    <a:pt x="520380" y="415152"/>
                    <a:pt x="521968" y="621140"/>
                  </a:cubicBezTo>
                  <a:lnTo>
                    <a:pt x="0" y="944990"/>
                  </a:lnTo>
                  <a:cubicBezTo>
                    <a:pt x="2117" y="685027"/>
                    <a:pt x="4233" y="431413"/>
                    <a:pt x="6350" y="1714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3526A-F3CA-4FB6-8AD1-3CFB60486DB9}"/>
                </a:ext>
              </a:extLst>
            </p:cNvPr>
            <p:cNvSpPr/>
            <p:nvPr/>
          </p:nvSpPr>
          <p:spPr>
            <a:xfrm>
              <a:off x="2446655" y="4058741"/>
              <a:ext cx="499149" cy="800703"/>
            </a:xfrm>
            <a:custGeom>
              <a:avLst/>
              <a:gdLst>
                <a:gd name="connsiteX0" fmla="*/ 0 w 161012"/>
                <a:gd name="connsiteY0" fmla="*/ 0 h 622109"/>
                <a:gd name="connsiteX1" fmla="*/ 161012 w 161012"/>
                <a:gd name="connsiteY1" fmla="*/ 0 h 622109"/>
                <a:gd name="connsiteX2" fmla="*/ 161012 w 161012"/>
                <a:gd name="connsiteY2" fmla="*/ 622109 h 622109"/>
                <a:gd name="connsiteX3" fmla="*/ 0 w 161012"/>
                <a:gd name="connsiteY3" fmla="*/ 622109 h 622109"/>
                <a:gd name="connsiteX4" fmla="*/ 0 w 161012"/>
                <a:gd name="connsiteY4" fmla="*/ 0 h 622109"/>
                <a:gd name="connsiteX0" fmla="*/ 0 w 170537"/>
                <a:gd name="connsiteY0" fmla="*/ 4762 h 622109"/>
                <a:gd name="connsiteX1" fmla="*/ 170537 w 170537"/>
                <a:gd name="connsiteY1" fmla="*/ 0 h 622109"/>
                <a:gd name="connsiteX2" fmla="*/ 170537 w 170537"/>
                <a:gd name="connsiteY2" fmla="*/ 622109 h 622109"/>
                <a:gd name="connsiteX3" fmla="*/ 9525 w 170537"/>
                <a:gd name="connsiteY3" fmla="*/ 622109 h 622109"/>
                <a:gd name="connsiteX4" fmla="*/ 0 w 170537"/>
                <a:gd name="connsiteY4" fmla="*/ 4762 h 622109"/>
                <a:gd name="connsiteX0" fmla="*/ 0 w 492006"/>
                <a:gd name="connsiteY0" fmla="*/ 183356 h 800703"/>
                <a:gd name="connsiteX1" fmla="*/ 492006 w 492006"/>
                <a:gd name="connsiteY1" fmla="*/ 0 h 800703"/>
                <a:gd name="connsiteX2" fmla="*/ 170537 w 492006"/>
                <a:gd name="connsiteY2" fmla="*/ 800703 h 800703"/>
                <a:gd name="connsiteX3" fmla="*/ 9525 w 492006"/>
                <a:gd name="connsiteY3" fmla="*/ 800703 h 800703"/>
                <a:gd name="connsiteX4" fmla="*/ 0 w 492006"/>
                <a:gd name="connsiteY4" fmla="*/ 183356 h 800703"/>
                <a:gd name="connsiteX0" fmla="*/ 0 w 503912"/>
                <a:gd name="connsiteY0" fmla="*/ 183356 h 800703"/>
                <a:gd name="connsiteX1" fmla="*/ 492006 w 503912"/>
                <a:gd name="connsiteY1" fmla="*/ 0 h 800703"/>
                <a:gd name="connsiteX2" fmla="*/ 503912 w 503912"/>
                <a:gd name="connsiteY2" fmla="*/ 505428 h 800703"/>
                <a:gd name="connsiteX3" fmla="*/ 9525 w 503912"/>
                <a:gd name="connsiteY3" fmla="*/ 800703 h 800703"/>
                <a:gd name="connsiteX4" fmla="*/ 0 w 503912"/>
                <a:gd name="connsiteY4" fmla="*/ 183356 h 800703"/>
                <a:gd name="connsiteX0" fmla="*/ 0 w 499149"/>
                <a:gd name="connsiteY0" fmla="*/ 183356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83356 h 800703"/>
                <a:gd name="connsiteX0" fmla="*/ 0 w 499149"/>
                <a:gd name="connsiteY0" fmla="*/ 176212 h 800703"/>
                <a:gd name="connsiteX1" fmla="*/ 492006 w 499149"/>
                <a:gd name="connsiteY1" fmla="*/ 0 h 800703"/>
                <a:gd name="connsiteX2" fmla="*/ 499149 w 499149"/>
                <a:gd name="connsiteY2" fmla="*/ 505428 h 800703"/>
                <a:gd name="connsiteX3" fmla="*/ 9525 w 499149"/>
                <a:gd name="connsiteY3" fmla="*/ 800703 h 800703"/>
                <a:gd name="connsiteX4" fmla="*/ 0 w 499149"/>
                <a:gd name="connsiteY4" fmla="*/ 176212 h 80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49" h="800703">
                  <a:moveTo>
                    <a:pt x="0" y="176212"/>
                  </a:moveTo>
                  <a:lnTo>
                    <a:pt x="492006" y="0"/>
                  </a:lnTo>
                  <a:lnTo>
                    <a:pt x="499149" y="505428"/>
                  </a:lnTo>
                  <a:lnTo>
                    <a:pt x="9525" y="800703"/>
                  </a:lnTo>
                  <a:lnTo>
                    <a:pt x="0" y="17621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2FDE53E-678A-46A4-ADE3-265BFAE93D72}"/>
              </a:ext>
            </a:extLst>
          </p:cNvPr>
          <p:cNvGrpSpPr/>
          <p:nvPr/>
        </p:nvGrpSpPr>
        <p:grpSpPr>
          <a:xfrm>
            <a:off x="3703245" y="3058701"/>
            <a:ext cx="3775177" cy="1816721"/>
            <a:chOff x="4372593" y="3034240"/>
            <a:chExt cx="3259863" cy="1568737"/>
          </a:xfrm>
        </p:grpSpPr>
        <p:sp>
          <p:nvSpPr>
            <p:cNvPr id="155" name="Rectangle: Rounded Corners 88">
              <a:extLst>
                <a:ext uri="{FF2B5EF4-FFF2-40B4-BE49-F238E27FC236}">
                  <a16:creationId xmlns:a16="http://schemas.microsoft.com/office/drawing/2014/main" id="{80197F74-6606-47B3-AF23-52E2B1CBAD4D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: Rounded Corners 88">
              <a:extLst>
                <a:ext uri="{FF2B5EF4-FFF2-40B4-BE49-F238E27FC236}">
                  <a16:creationId xmlns:a16="http://schemas.microsoft.com/office/drawing/2014/main" id="{B7BC06C1-B5CE-485E-B90B-97A7EF3ACE60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: Rounded Corners 88">
              <a:extLst>
                <a:ext uri="{FF2B5EF4-FFF2-40B4-BE49-F238E27FC236}">
                  <a16:creationId xmlns:a16="http://schemas.microsoft.com/office/drawing/2014/main" id="{7C749AE7-C08C-4E2F-A4C2-BEDB32410AAB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: Rounded Corners 88">
              <a:extLst>
                <a:ext uri="{FF2B5EF4-FFF2-40B4-BE49-F238E27FC236}">
                  <a16:creationId xmlns:a16="http://schemas.microsoft.com/office/drawing/2014/main" id="{69708983-D0D6-4A56-B9A3-506CBFF24DCF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: Rounded Corners 77">
              <a:extLst>
                <a:ext uri="{FF2B5EF4-FFF2-40B4-BE49-F238E27FC236}">
                  <a16:creationId xmlns:a16="http://schemas.microsoft.com/office/drawing/2014/main" id="{CA5F6835-8DCE-4120-8E92-8DDAC71915A3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rgbClr val="C0A17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2B31AFE-ADC0-492C-85FE-D643B38157DC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rgbClr val="C0A175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F009988-2F2F-4084-BAE2-61BD3A5ED376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88" name="Rectangle: Rounded Corners 79">
                <a:extLst>
                  <a:ext uri="{FF2B5EF4-FFF2-40B4-BE49-F238E27FC236}">
                    <a16:creationId xmlns:a16="http://schemas.microsoft.com/office/drawing/2014/main" id="{0C13259B-9CF0-4C65-85EB-BF793C37585C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: Rounded Corners 85">
                <a:extLst>
                  <a:ext uri="{FF2B5EF4-FFF2-40B4-BE49-F238E27FC236}">
                    <a16:creationId xmlns:a16="http://schemas.microsoft.com/office/drawing/2014/main" id="{62EDA794-272C-43A9-8676-037923A7DD24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003129-75A2-4D21-A4C5-4B14925F1F9B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186" name="Rectangle: Rounded Corners 79">
                <a:extLst>
                  <a:ext uri="{FF2B5EF4-FFF2-40B4-BE49-F238E27FC236}">
                    <a16:creationId xmlns:a16="http://schemas.microsoft.com/office/drawing/2014/main" id="{243D874E-A1AB-4B32-8DF5-CA22CCC14E64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: Rounded Corners 85">
                <a:extLst>
                  <a:ext uri="{FF2B5EF4-FFF2-40B4-BE49-F238E27FC236}">
                    <a16:creationId xmlns:a16="http://schemas.microsoft.com/office/drawing/2014/main" id="{20EA229C-7A19-49F1-B632-0B6A94640FC5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F2EAE-0E48-4141-955C-D34DBD77D0EB}"/>
              </a:ext>
            </a:extLst>
          </p:cNvPr>
          <p:cNvCxnSpPr/>
          <p:nvPr/>
        </p:nvCxnSpPr>
        <p:spPr>
          <a:xfrm>
            <a:off x="5737764" y="41133"/>
            <a:ext cx="0" cy="448438"/>
          </a:xfrm>
          <a:prstGeom prst="line">
            <a:avLst/>
          </a:prstGeom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08F6A7D-CD5A-44D7-9B23-8302550AB008}"/>
              </a:ext>
            </a:extLst>
          </p:cNvPr>
          <p:cNvSpPr/>
          <p:nvPr/>
        </p:nvSpPr>
        <p:spPr>
          <a:xfrm>
            <a:off x="5188181" y="341035"/>
            <a:ext cx="1099168" cy="223384"/>
          </a:xfrm>
          <a:custGeom>
            <a:avLst/>
            <a:gdLst>
              <a:gd name="connsiteX0" fmla="*/ 0 w 1099167"/>
              <a:gd name="connsiteY0" fmla="*/ 54542 h 109083"/>
              <a:gd name="connsiteX1" fmla="*/ 549584 w 1099167"/>
              <a:gd name="connsiteY1" fmla="*/ 0 h 109083"/>
              <a:gd name="connsiteX2" fmla="*/ 1099168 w 1099167"/>
              <a:gd name="connsiteY2" fmla="*/ 54542 h 109083"/>
              <a:gd name="connsiteX3" fmla="*/ 549584 w 1099167"/>
              <a:gd name="connsiteY3" fmla="*/ 109084 h 109083"/>
              <a:gd name="connsiteX4" fmla="*/ 0 w 1099167"/>
              <a:gd name="connsiteY4" fmla="*/ 54542 h 109083"/>
              <a:gd name="connsiteX0" fmla="*/ 0 w 1099168"/>
              <a:gd name="connsiteY0" fmla="*/ 168842 h 223384"/>
              <a:gd name="connsiteX1" fmla="*/ 549584 w 1099168"/>
              <a:gd name="connsiteY1" fmla="*/ 0 h 223384"/>
              <a:gd name="connsiteX2" fmla="*/ 1099168 w 1099168"/>
              <a:gd name="connsiteY2" fmla="*/ 168842 h 223384"/>
              <a:gd name="connsiteX3" fmla="*/ 549584 w 1099168"/>
              <a:gd name="connsiteY3" fmla="*/ 223384 h 223384"/>
              <a:gd name="connsiteX4" fmla="*/ 0 w 1099168"/>
              <a:gd name="connsiteY4" fmla="*/ 168842 h 22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168" h="223384">
                <a:moveTo>
                  <a:pt x="0" y="168842"/>
                </a:moveTo>
                <a:cubicBezTo>
                  <a:pt x="0" y="131611"/>
                  <a:pt x="246057" y="0"/>
                  <a:pt x="549584" y="0"/>
                </a:cubicBezTo>
                <a:cubicBezTo>
                  <a:pt x="853111" y="0"/>
                  <a:pt x="1099168" y="138719"/>
                  <a:pt x="1099168" y="168842"/>
                </a:cubicBezTo>
                <a:cubicBezTo>
                  <a:pt x="1099168" y="198965"/>
                  <a:pt x="853111" y="223384"/>
                  <a:pt x="549584" y="223384"/>
                </a:cubicBezTo>
                <a:cubicBezTo>
                  <a:pt x="246057" y="223384"/>
                  <a:pt x="0" y="206073"/>
                  <a:pt x="0" y="16884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5CA00-7348-4A19-8397-0314C6013E0C}"/>
              </a:ext>
            </a:extLst>
          </p:cNvPr>
          <p:cNvSpPr/>
          <p:nvPr/>
        </p:nvSpPr>
        <p:spPr>
          <a:xfrm>
            <a:off x="9682828" y="3563627"/>
            <a:ext cx="1707744" cy="542071"/>
          </a:xfrm>
          <a:custGeom>
            <a:avLst/>
            <a:gdLst>
              <a:gd name="connsiteX0" fmla="*/ 0 w 942551"/>
              <a:gd name="connsiteY0" fmla="*/ 0 h 245864"/>
              <a:gd name="connsiteX1" fmla="*/ 942551 w 942551"/>
              <a:gd name="connsiteY1" fmla="*/ 0 h 245864"/>
              <a:gd name="connsiteX2" fmla="*/ 942551 w 942551"/>
              <a:gd name="connsiteY2" fmla="*/ 245864 h 245864"/>
              <a:gd name="connsiteX3" fmla="*/ 0 w 942551"/>
              <a:gd name="connsiteY3" fmla="*/ 245864 h 245864"/>
              <a:gd name="connsiteX4" fmla="*/ 0 w 942551"/>
              <a:gd name="connsiteY4" fmla="*/ 0 h 245864"/>
              <a:gd name="connsiteX0" fmla="*/ 0 w 1479579"/>
              <a:gd name="connsiteY0" fmla="*/ 0 h 507121"/>
              <a:gd name="connsiteX1" fmla="*/ 1479579 w 1479579"/>
              <a:gd name="connsiteY1" fmla="*/ 261257 h 507121"/>
              <a:gd name="connsiteX2" fmla="*/ 1479579 w 1479579"/>
              <a:gd name="connsiteY2" fmla="*/ 507121 h 507121"/>
              <a:gd name="connsiteX3" fmla="*/ 537028 w 1479579"/>
              <a:gd name="connsiteY3" fmla="*/ 507121 h 507121"/>
              <a:gd name="connsiteX4" fmla="*/ 0 w 1479579"/>
              <a:gd name="connsiteY4" fmla="*/ 0 h 507121"/>
              <a:gd name="connsiteX0" fmla="*/ 101601 w 1581180"/>
              <a:gd name="connsiteY0" fmla="*/ 0 h 507121"/>
              <a:gd name="connsiteX1" fmla="*/ 1581180 w 1581180"/>
              <a:gd name="connsiteY1" fmla="*/ 261257 h 507121"/>
              <a:gd name="connsiteX2" fmla="*/ 1581180 w 1581180"/>
              <a:gd name="connsiteY2" fmla="*/ 507121 h 507121"/>
              <a:gd name="connsiteX3" fmla="*/ 0 w 1581180"/>
              <a:gd name="connsiteY3" fmla="*/ 231349 h 507121"/>
              <a:gd name="connsiteX4" fmla="*/ 101601 w 1581180"/>
              <a:gd name="connsiteY4" fmla="*/ 0 h 507121"/>
              <a:gd name="connsiteX0" fmla="*/ 101601 w 1581180"/>
              <a:gd name="connsiteY0" fmla="*/ 0 h 521635"/>
              <a:gd name="connsiteX1" fmla="*/ 1581180 w 1581180"/>
              <a:gd name="connsiteY1" fmla="*/ 261257 h 521635"/>
              <a:gd name="connsiteX2" fmla="*/ 1566666 w 1581180"/>
              <a:gd name="connsiteY2" fmla="*/ 521635 h 521635"/>
              <a:gd name="connsiteX3" fmla="*/ 0 w 1581180"/>
              <a:gd name="connsiteY3" fmla="*/ 231349 h 521635"/>
              <a:gd name="connsiteX4" fmla="*/ 101601 w 1581180"/>
              <a:gd name="connsiteY4" fmla="*/ 0 h 521635"/>
              <a:gd name="connsiteX0" fmla="*/ 72572 w 1552151"/>
              <a:gd name="connsiteY0" fmla="*/ 0 h 521635"/>
              <a:gd name="connsiteX1" fmla="*/ 1552151 w 1552151"/>
              <a:gd name="connsiteY1" fmla="*/ 261257 h 521635"/>
              <a:gd name="connsiteX2" fmla="*/ 1537637 w 1552151"/>
              <a:gd name="connsiteY2" fmla="*/ 521635 h 521635"/>
              <a:gd name="connsiteX3" fmla="*/ 0 w 1552151"/>
              <a:gd name="connsiteY3" fmla="*/ 231349 h 521635"/>
              <a:gd name="connsiteX4" fmla="*/ 72572 w 1552151"/>
              <a:gd name="connsiteY4" fmla="*/ 0 h 521635"/>
              <a:gd name="connsiteX0" fmla="*/ 43543 w 1523122"/>
              <a:gd name="connsiteY0" fmla="*/ 0 h 521635"/>
              <a:gd name="connsiteX1" fmla="*/ 1523122 w 1523122"/>
              <a:gd name="connsiteY1" fmla="*/ 261257 h 521635"/>
              <a:gd name="connsiteX2" fmla="*/ 1508608 w 1523122"/>
              <a:gd name="connsiteY2" fmla="*/ 521635 h 521635"/>
              <a:gd name="connsiteX3" fmla="*/ 0 w 1523122"/>
              <a:gd name="connsiteY3" fmla="*/ 231349 h 521635"/>
              <a:gd name="connsiteX4" fmla="*/ 43543 w 1523122"/>
              <a:gd name="connsiteY4" fmla="*/ 0 h 521635"/>
              <a:gd name="connsiteX0" fmla="*/ 43543 w 1541946"/>
              <a:gd name="connsiteY0" fmla="*/ 0 h 497822"/>
              <a:gd name="connsiteX1" fmla="*/ 1523122 w 1541946"/>
              <a:gd name="connsiteY1" fmla="*/ 261257 h 497822"/>
              <a:gd name="connsiteX2" fmla="*/ 1541946 w 1541946"/>
              <a:gd name="connsiteY2" fmla="*/ 497822 h 497822"/>
              <a:gd name="connsiteX3" fmla="*/ 0 w 1541946"/>
              <a:gd name="connsiteY3" fmla="*/ 231349 h 497822"/>
              <a:gd name="connsiteX4" fmla="*/ 43543 w 1541946"/>
              <a:gd name="connsiteY4" fmla="*/ 0 h 497822"/>
              <a:gd name="connsiteX0" fmla="*/ 5443 w 1503846"/>
              <a:gd name="connsiteY0" fmla="*/ 0 h 497822"/>
              <a:gd name="connsiteX1" fmla="*/ 1485022 w 1503846"/>
              <a:gd name="connsiteY1" fmla="*/ 261257 h 497822"/>
              <a:gd name="connsiteX2" fmla="*/ 1503846 w 1503846"/>
              <a:gd name="connsiteY2" fmla="*/ 497822 h 497822"/>
              <a:gd name="connsiteX3" fmla="*/ 0 w 1503846"/>
              <a:gd name="connsiteY3" fmla="*/ 212299 h 497822"/>
              <a:gd name="connsiteX4" fmla="*/ 5443 w 1503846"/>
              <a:gd name="connsiteY4" fmla="*/ 0 h 497822"/>
              <a:gd name="connsiteX0" fmla="*/ 14968 w 1503846"/>
              <a:gd name="connsiteY0" fmla="*/ 0 h 500203"/>
              <a:gd name="connsiteX1" fmla="*/ 1485022 w 1503846"/>
              <a:gd name="connsiteY1" fmla="*/ 263638 h 500203"/>
              <a:gd name="connsiteX2" fmla="*/ 1503846 w 1503846"/>
              <a:gd name="connsiteY2" fmla="*/ 500203 h 500203"/>
              <a:gd name="connsiteX3" fmla="*/ 0 w 1503846"/>
              <a:gd name="connsiteY3" fmla="*/ 214680 h 500203"/>
              <a:gd name="connsiteX4" fmla="*/ 14968 w 1503846"/>
              <a:gd name="connsiteY4" fmla="*/ 0 h 500203"/>
              <a:gd name="connsiteX0" fmla="*/ 94414 w 1503846"/>
              <a:gd name="connsiteY0" fmla="*/ 0 h 504636"/>
              <a:gd name="connsiteX1" fmla="*/ 1485022 w 1503846"/>
              <a:gd name="connsiteY1" fmla="*/ 268071 h 504636"/>
              <a:gd name="connsiteX2" fmla="*/ 1503846 w 1503846"/>
              <a:gd name="connsiteY2" fmla="*/ 504636 h 504636"/>
              <a:gd name="connsiteX3" fmla="*/ 0 w 1503846"/>
              <a:gd name="connsiteY3" fmla="*/ 219113 h 504636"/>
              <a:gd name="connsiteX4" fmla="*/ 94414 w 1503846"/>
              <a:gd name="connsiteY4" fmla="*/ 0 h 504636"/>
              <a:gd name="connsiteX0" fmla="*/ 14968 w 1424400"/>
              <a:gd name="connsiteY0" fmla="*/ 0 h 504636"/>
              <a:gd name="connsiteX1" fmla="*/ 1405576 w 1424400"/>
              <a:gd name="connsiteY1" fmla="*/ 268071 h 504636"/>
              <a:gd name="connsiteX2" fmla="*/ 1424400 w 1424400"/>
              <a:gd name="connsiteY2" fmla="*/ 504636 h 504636"/>
              <a:gd name="connsiteX3" fmla="*/ 0 w 1424400"/>
              <a:gd name="connsiteY3" fmla="*/ 192511 h 504636"/>
              <a:gd name="connsiteX4" fmla="*/ 14968 w 1424400"/>
              <a:gd name="connsiteY4" fmla="*/ 0 h 5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400" h="504636">
                <a:moveTo>
                  <a:pt x="14968" y="0"/>
                </a:moveTo>
                <a:lnTo>
                  <a:pt x="1405576" y="268071"/>
                </a:lnTo>
                <a:lnTo>
                  <a:pt x="1424400" y="504636"/>
                </a:lnTo>
                <a:lnTo>
                  <a:pt x="0" y="192511"/>
                </a:lnTo>
                <a:lnTo>
                  <a:pt x="1496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8E46F5-9DA7-44C5-B0AD-A07C61518030}"/>
              </a:ext>
            </a:extLst>
          </p:cNvPr>
          <p:cNvSpPr/>
          <p:nvPr/>
        </p:nvSpPr>
        <p:spPr>
          <a:xfrm>
            <a:off x="9753060" y="3619785"/>
            <a:ext cx="152718" cy="273560"/>
          </a:xfrm>
          <a:custGeom>
            <a:avLst/>
            <a:gdLst>
              <a:gd name="connsiteX0" fmla="*/ 0 w 45719"/>
              <a:gd name="connsiteY0" fmla="*/ 0 h 202123"/>
              <a:gd name="connsiteX1" fmla="*/ 45719 w 45719"/>
              <a:gd name="connsiteY1" fmla="*/ 0 h 202123"/>
              <a:gd name="connsiteX2" fmla="*/ 45719 w 45719"/>
              <a:gd name="connsiteY2" fmla="*/ 202123 h 202123"/>
              <a:gd name="connsiteX3" fmla="*/ 0 w 45719"/>
              <a:gd name="connsiteY3" fmla="*/ 202123 h 202123"/>
              <a:gd name="connsiteX4" fmla="*/ 0 w 45719"/>
              <a:gd name="connsiteY4" fmla="*/ 0 h 202123"/>
              <a:gd name="connsiteX0" fmla="*/ 368618 w 414337"/>
              <a:gd name="connsiteY0" fmla="*/ 0 h 214312"/>
              <a:gd name="connsiteX1" fmla="*/ 0 w 414337"/>
              <a:gd name="connsiteY1" fmla="*/ 214312 h 214312"/>
              <a:gd name="connsiteX2" fmla="*/ 414337 w 414337"/>
              <a:gd name="connsiteY2" fmla="*/ 202123 h 214312"/>
              <a:gd name="connsiteX3" fmla="*/ 368618 w 414337"/>
              <a:gd name="connsiteY3" fmla="*/ 202123 h 214312"/>
              <a:gd name="connsiteX4" fmla="*/ 368618 w 414337"/>
              <a:gd name="connsiteY4" fmla="*/ 0 h 214312"/>
              <a:gd name="connsiteX0" fmla="*/ 382906 w 382906"/>
              <a:gd name="connsiteY0" fmla="*/ 0 h 454536"/>
              <a:gd name="connsiteX1" fmla="*/ 14288 w 382906"/>
              <a:gd name="connsiteY1" fmla="*/ 214312 h 454536"/>
              <a:gd name="connsiteX2" fmla="*/ 0 w 382906"/>
              <a:gd name="connsiteY2" fmla="*/ 454536 h 454536"/>
              <a:gd name="connsiteX3" fmla="*/ 382906 w 382906"/>
              <a:gd name="connsiteY3" fmla="*/ 202123 h 454536"/>
              <a:gd name="connsiteX4" fmla="*/ 382906 w 382906"/>
              <a:gd name="connsiteY4" fmla="*/ 0 h 454536"/>
              <a:gd name="connsiteX0" fmla="*/ 368618 w 368618"/>
              <a:gd name="connsiteY0" fmla="*/ 0 h 441836"/>
              <a:gd name="connsiteX1" fmla="*/ 0 w 368618"/>
              <a:gd name="connsiteY1" fmla="*/ 214312 h 441836"/>
              <a:gd name="connsiteX2" fmla="*/ 4762 w 368618"/>
              <a:gd name="connsiteY2" fmla="*/ 441836 h 441836"/>
              <a:gd name="connsiteX3" fmla="*/ 368618 w 368618"/>
              <a:gd name="connsiteY3" fmla="*/ 202123 h 441836"/>
              <a:gd name="connsiteX4" fmla="*/ 368618 w 368618"/>
              <a:gd name="connsiteY4" fmla="*/ 0 h 441836"/>
              <a:gd name="connsiteX0" fmla="*/ 368618 w 368618"/>
              <a:gd name="connsiteY0" fmla="*/ 0 h 346586"/>
              <a:gd name="connsiteX1" fmla="*/ 0 w 368618"/>
              <a:gd name="connsiteY1" fmla="*/ 214312 h 346586"/>
              <a:gd name="connsiteX2" fmla="*/ 328612 w 368618"/>
              <a:gd name="connsiteY2" fmla="*/ 346586 h 346586"/>
              <a:gd name="connsiteX3" fmla="*/ 368618 w 368618"/>
              <a:gd name="connsiteY3" fmla="*/ 202123 h 346586"/>
              <a:gd name="connsiteX4" fmla="*/ 368618 w 368618"/>
              <a:gd name="connsiteY4" fmla="*/ 0 h 346586"/>
              <a:gd name="connsiteX0" fmla="*/ 165418 w 165418"/>
              <a:gd name="connsiteY0" fmla="*/ 0 h 346586"/>
              <a:gd name="connsiteX1" fmla="*/ 0 w 165418"/>
              <a:gd name="connsiteY1" fmla="*/ 125412 h 346586"/>
              <a:gd name="connsiteX2" fmla="*/ 125412 w 165418"/>
              <a:gd name="connsiteY2" fmla="*/ 346586 h 346586"/>
              <a:gd name="connsiteX3" fmla="*/ 165418 w 165418"/>
              <a:gd name="connsiteY3" fmla="*/ 202123 h 346586"/>
              <a:gd name="connsiteX4" fmla="*/ 165418 w 165418"/>
              <a:gd name="connsiteY4" fmla="*/ 0 h 346586"/>
              <a:gd name="connsiteX0" fmla="*/ 165418 w 165418"/>
              <a:gd name="connsiteY0" fmla="*/ 0 h 302136"/>
              <a:gd name="connsiteX1" fmla="*/ 0 w 165418"/>
              <a:gd name="connsiteY1" fmla="*/ 125412 h 302136"/>
              <a:gd name="connsiteX2" fmla="*/ 4762 w 165418"/>
              <a:gd name="connsiteY2" fmla="*/ 302136 h 302136"/>
              <a:gd name="connsiteX3" fmla="*/ 165418 w 165418"/>
              <a:gd name="connsiteY3" fmla="*/ 202123 h 302136"/>
              <a:gd name="connsiteX4" fmla="*/ 165418 w 165418"/>
              <a:gd name="connsiteY4" fmla="*/ 0 h 302136"/>
              <a:gd name="connsiteX0" fmla="*/ 160656 w 160656"/>
              <a:gd name="connsiteY0" fmla="*/ 0 h 302136"/>
              <a:gd name="connsiteX1" fmla="*/ 26988 w 160656"/>
              <a:gd name="connsiteY1" fmla="*/ 84137 h 302136"/>
              <a:gd name="connsiteX2" fmla="*/ 0 w 160656"/>
              <a:gd name="connsiteY2" fmla="*/ 302136 h 302136"/>
              <a:gd name="connsiteX3" fmla="*/ 160656 w 160656"/>
              <a:gd name="connsiteY3" fmla="*/ 202123 h 302136"/>
              <a:gd name="connsiteX4" fmla="*/ 160656 w 160656"/>
              <a:gd name="connsiteY4" fmla="*/ 0 h 302136"/>
              <a:gd name="connsiteX0" fmla="*/ 144781 w 144781"/>
              <a:gd name="connsiteY0" fmla="*/ 0 h 302136"/>
              <a:gd name="connsiteX1" fmla="*/ 11113 w 144781"/>
              <a:gd name="connsiteY1" fmla="*/ 84137 h 302136"/>
              <a:gd name="connsiteX2" fmla="*/ 0 w 144781"/>
              <a:gd name="connsiteY2" fmla="*/ 302136 h 302136"/>
              <a:gd name="connsiteX3" fmla="*/ 144781 w 144781"/>
              <a:gd name="connsiteY3" fmla="*/ 202123 h 302136"/>
              <a:gd name="connsiteX4" fmla="*/ 144781 w 144781"/>
              <a:gd name="connsiteY4" fmla="*/ 0 h 302136"/>
              <a:gd name="connsiteX0" fmla="*/ 140019 w 140019"/>
              <a:gd name="connsiteY0" fmla="*/ 0 h 294992"/>
              <a:gd name="connsiteX1" fmla="*/ 6351 w 140019"/>
              <a:gd name="connsiteY1" fmla="*/ 84137 h 294992"/>
              <a:gd name="connsiteX2" fmla="*/ 0 w 140019"/>
              <a:gd name="connsiteY2" fmla="*/ 294992 h 294992"/>
              <a:gd name="connsiteX3" fmla="*/ 140019 w 140019"/>
              <a:gd name="connsiteY3" fmla="*/ 202123 h 294992"/>
              <a:gd name="connsiteX4" fmla="*/ 140019 w 140019"/>
              <a:gd name="connsiteY4" fmla="*/ 0 h 294992"/>
              <a:gd name="connsiteX0" fmla="*/ 156688 w 156688"/>
              <a:gd name="connsiteY0" fmla="*/ 0 h 290229"/>
              <a:gd name="connsiteX1" fmla="*/ 6351 w 156688"/>
              <a:gd name="connsiteY1" fmla="*/ 79374 h 290229"/>
              <a:gd name="connsiteX2" fmla="*/ 0 w 156688"/>
              <a:gd name="connsiteY2" fmla="*/ 290229 h 290229"/>
              <a:gd name="connsiteX3" fmla="*/ 140019 w 156688"/>
              <a:gd name="connsiteY3" fmla="*/ 197360 h 290229"/>
              <a:gd name="connsiteX4" fmla="*/ 156688 w 156688"/>
              <a:gd name="connsiteY4" fmla="*/ 0 h 290229"/>
              <a:gd name="connsiteX0" fmla="*/ 159069 w 159069"/>
              <a:gd name="connsiteY0" fmla="*/ 0 h 283085"/>
              <a:gd name="connsiteX1" fmla="*/ 6351 w 159069"/>
              <a:gd name="connsiteY1" fmla="*/ 72230 h 283085"/>
              <a:gd name="connsiteX2" fmla="*/ 0 w 159069"/>
              <a:gd name="connsiteY2" fmla="*/ 283085 h 283085"/>
              <a:gd name="connsiteX3" fmla="*/ 140019 w 159069"/>
              <a:gd name="connsiteY3" fmla="*/ 190216 h 283085"/>
              <a:gd name="connsiteX4" fmla="*/ 159069 w 159069"/>
              <a:gd name="connsiteY4" fmla="*/ 0 h 283085"/>
              <a:gd name="connsiteX0" fmla="*/ 152718 w 152718"/>
              <a:gd name="connsiteY0" fmla="*/ 0 h 273560"/>
              <a:gd name="connsiteX1" fmla="*/ 0 w 152718"/>
              <a:gd name="connsiteY1" fmla="*/ 72230 h 273560"/>
              <a:gd name="connsiteX2" fmla="*/ 5556 w 152718"/>
              <a:gd name="connsiteY2" fmla="*/ 273560 h 273560"/>
              <a:gd name="connsiteX3" fmla="*/ 133668 w 152718"/>
              <a:gd name="connsiteY3" fmla="*/ 190216 h 273560"/>
              <a:gd name="connsiteX4" fmla="*/ 152718 w 152718"/>
              <a:gd name="connsiteY4" fmla="*/ 0 h 27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18" h="273560">
                <a:moveTo>
                  <a:pt x="152718" y="0"/>
                </a:moveTo>
                <a:lnTo>
                  <a:pt x="0" y="72230"/>
                </a:lnTo>
                <a:lnTo>
                  <a:pt x="5556" y="273560"/>
                </a:lnTo>
                <a:lnTo>
                  <a:pt x="133668" y="190216"/>
                </a:lnTo>
                <a:lnTo>
                  <a:pt x="15271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52D60B-6CE0-415A-9A44-ED3D000E5004}"/>
              </a:ext>
            </a:extLst>
          </p:cNvPr>
          <p:cNvGrpSpPr/>
          <p:nvPr/>
        </p:nvGrpSpPr>
        <p:grpSpPr>
          <a:xfrm>
            <a:off x="9221943" y="3073519"/>
            <a:ext cx="2166247" cy="1443329"/>
            <a:chOff x="9221943" y="3073519"/>
            <a:chExt cx="2166247" cy="1443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54042-445E-4210-B881-012D92944B6D}"/>
                </a:ext>
              </a:extLst>
            </p:cNvPr>
            <p:cNvSpPr/>
            <p:nvPr/>
          </p:nvSpPr>
          <p:spPr>
            <a:xfrm>
              <a:off x="11019075" y="3871743"/>
              <a:ext cx="369115" cy="443379"/>
            </a:xfrm>
            <a:custGeom>
              <a:avLst/>
              <a:gdLst>
                <a:gd name="connsiteX0" fmla="*/ 0 w 495452"/>
                <a:gd name="connsiteY0" fmla="*/ 0 h 260817"/>
                <a:gd name="connsiteX1" fmla="*/ 495452 w 495452"/>
                <a:gd name="connsiteY1" fmla="*/ 0 h 260817"/>
                <a:gd name="connsiteX2" fmla="*/ 495452 w 495452"/>
                <a:gd name="connsiteY2" fmla="*/ 260817 h 260817"/>
                <a:gd name="connsiteX3" fmla="*/ 0 w 495452"/>
                <a:gd name="connsiteY3" fmla="*/ 260817 h 260817"/>
                <a:gd name="connsiteX4" fmla="*/ 0 w 495452"/>
                <a:gd name="connsiteY4" fmla="*/ 0 h 260817"/>
                <a:gd name="connsiteX0" fmla="*/ 0 w 495452"/>
                <a:gd name="connsiteY0" fmla="*/ 166687 h 427504"/>
                <a:gd name="connsiteX1" fmla="*/ 447827 w 495452"/>
                <a:gd name="connsiteY1" fmla="*/ 0 h 427504"/>
                <a:gd name="connsiteX2" fmla="*/ 495452 w 495452"/>
                <a:gd name="connsiteY2" fmla="*/ 427504 h 427504"/>
                <a:gd name="connsiteX3" fmla="*/ 0 w 495452"/>
                <a:gd name="connsiteY3" fmla="*/ 427504 h 427504"/>
                <a:gd name="connsiteX4" fmla="*/ 0 w 495452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46529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71640"/>
                <a:gd name="connsiteY0" fmla="*/ 166687 h 427504"/>
                <a:gd name="connsiteX1" fmla="*/ 447827 w 471640"/>
                <a:gd name="connsiteY1" fmla="*/ 0 h 427504"/>
                <a:gd name="connsiteX2" fmla="*/ 471640 w 471640"/>
                <a:gd name="connsiteY2" fmla="*/ 232241 h 427504"/>
                <a:gd name="connsiteX3" fmla="*/ 0 w 471640"/>
                <a:gd name="connsiteY3" fmla="*/ 427504 h 427504"/>
                <a:gd name="connsiteX4" fmla="*/ 0 w 471640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0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27504"/>
                <a:gd name="connsiteX1" fmla="*/ 447827 w 457352"/>
                <a:gd name="connsiteY1" fmla="*/ 0 h 427504"/>
                <a:gd name="connsiteX2" fmla="*/ 457352 w 457352"/>
                <a:gd name="connsiteY2" fmla="*/ 222716 h 427504"/>
                <a:gd name="connsiteX3" fmla="*/ 23812 w 457352"/>
                <a:gd name="connsiteY3" fmla="*/ 427504 h 427504"/>
                <a:gd name="connsiteX4" fmla="*/ 0 w 457352"/>
                <a:gd name="connsiteY4" fmla="*/ 166687 h 427504"/>
                <a:gd name="connsiteX0" fmla="*/ 0 w 457352"/>
                <a:gd name="connsiteY0" fmla="*/ 166687 h 413217"/>
                <a:gd name="connsiteX1" fmla="*/ 447827 w 457352"/>
                <a:gd name="connsiteY1" fmla="*/ 0 h 413217"/>
                <a:gd name="connsiteX2" fmla="*/ 457352 w 457352"/>
                <a:gd name="connsiteY2" fmla="*/ 222716 h 413217"/>
                <a:gd name="connsiteX3" fmla="*/ 19049 w 457352"/>
                <a:gd name="connsiteY3" fmla="*/ 413217 h 413217"/>
                <a:gd name="connsiteX4" fmla="*/ 0 w 457352"/>
                <a:gd name="connsiteY4" fmla="*/ 166687 h 413217"/>
                <a:gd name="connsiteX0" fmla="*/ 0 w 485927"/>
                <a:gd name="connsiteY0" fmla="*/ 109537 h 413217"/>
                <a:gd name="connsiteX1" fmla="*/ 476402 w 485927"/>
                <a:gd name="connsiteY1" fmla="*/ 0 h 413217"/>
                <a:gd name="connsiteX2" fmla="*/ 485927 w 485927"/>
                <a:gd name="connsiteY2" fmla="*/ 222716 h 413217"/>
                <a:gd name="connsiteX3" fmla="*/ 47624 w 485927"/>
                <a:gd name="connsiteY3" fmla="*/ 413217 h 413217"/>
                <a:gd name="connsiteX4" fmla="*/ 0 w 485927"/>
                <a:gd name="connsiteY4" fmla="*/ 109537 h 413217"/>
                <a:gd name="connsiteX0" fmla="*/ 0 w 485927"/>
                <a:gd name="connsiteY0" fmla="*/ 109537 h 365592"/>
                <a:gd name="connsiteX1" fmla="*/ 476402 w 485927"/>
                <a:gd name="connsiteY1" fmla="*/ 0 h 365592"/>
                <a:gd name="connsiteX2" fmla="*/ 485927 w 485927"/>
                <a:gd name="connsiteY2" fmla="*/ 222716 h 365592"/>
                <a:gd name="connsiteX3" fmla="*/ 23811 w 485927"/>
                <a:gd name="connsiteY3" fmla="*/ 365592 h 365592"/>
                <a:gd name="connsiteX4" fmla="*/ 0 w 485927"/>
                <a:gd name="connsiteY4" fmla="*/ 109537 h 365592"/>
                <a:gd name="connsiteX0" fmla="*/ 0 w 485927"/>
                <a:gd name="connsiteY0" fmla="*/ 109537 h 356067"/>
                <a:gd name="connsiteX1" fmla="*/ 476402 w 485927"/>
                <a:gd name="connsiteY1" fmla="*/ 0 h 356067"/>
                <a:gd name="connsiteX2" fmla="*/ 485927 w 485927"/>
                <a:gd name="connsiteY2" fmla="*/ 222716 h 356067"/>
                <a:gd name="connsiteX3" fmla="*/ 23811 w 485927"/>
                <a:gd name="connsiteY3" fmla="*/ 356067 h 356067"/>
                <a:gd name="connsiteX4" fmla="*/ 0 w 485927"/>
                <a:gd name="connsiteY4" fmla="*/ 109537 h 356067"/>
                <a:gd name="connsiteX0" fmla="*/ 0 w 523540"/>
                <a:gd name="connsiteY0" fmla="*/ 219074 h 356067"/>
                <a:gd name="connsiteX1" fmla="*/ 514015 w 523540"/>
                <a:gd name="connsiteY1" fmla="*/ 0 h 356067"/>
                <a:gd name="connsiteX2" fmla="*/ 523540 w 523540"/>
                <a:gd name="connsiteY2" fmla="*/ 222716 h 356067"/>
                <a:gd name="connsiteX3" fmla="*/ 61424 w 523540"/>
                <a:gd name="connsiteY3" fmla="*/ 356067 h 356067"/>
                <a:gd name="connsiteX4" fmla="*/ 0 w 523540"/>
                <a:gd name="connsiteY4" fmla="*/ 219074 h 356067"/>
                <a:gd name="connsiteX0" fmla="*/ 0 w 523540"/>
                <a:gd name="connsiteY0" fmla="*/ 219074 h 451317"/>
                <a:gd name="connsiteX1" fmla="*/ 514015 w 523540"/>
                <a:gd name="connsiteY1" fmla="*/ 0 h 451317"/>
                <a:gd name="connsiteX2" fmla="*/ 523540 w 523540"/>
                <a:gd name="connsiteY2" fmla="*/ 222716 h 451317"/>
                <a:gd name="connsiteX3" fmla="*/ 30080 w 523540"/>
                <a:gd name="connsiteY3" fmla="*/ 451317 h 451317"/>
                <a:gd name="connsiteX4" fmla="*/ 0 w 523540"/>
                <a:gd name="connsiteY4" fmla="*/ 219074 h 451317"/>
                <a:gd name="connsiteX0" fmla="*/ 18565 w 542105"/>
                <a:gd name="connsiteY0" fmla="*/ 2190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18565 w 542105"/>
                <a:gd name="connsiteY4" fmla="*/ 219074 h 460842"/>
                <a:gd name="connsiteX0" fmla="*/ 34 w 542105"/>
                <a:gd name="connsiteY0" fmla="*/ 142874 h 460842"/>
                <a:gd name="connsiteX1" fmla="*/ 532580 w 542105"/>
                <a:gd name="connsiteY1" fmla="*/ 0 h 460842"/>
                <a:gd name="connsiteX2" fmla="*/ 542105 w 542105"/>
                <a:gd name="connsiteY2" fmla="*/ 222716 h 460842"/>
                <a:gd name="connsiteX3" fmla="*/ 0 w 542105"/>
                <a:gd name="connsiteY3" fmla="*/ 460842 h 460842"/>
                <a:gd name="connsiteX4" fmla="*/ 34 w 542105"/>
                <a:gd name="connsiteY4" fmla="*/ 142874 h 460842"/>
                <a:gd name="connsiteX0" fmla="*/ 9300 w 551371"/>
                <a:gd name="connsiteY0" fmla="*/ 142874 h 416392"/>
                <a:gd name="connsiteX1" fmla="*/ 541846 w 551371"/>
                <a:gd name="connsiteY1" fmla="*/ 0 h 416392"/>
                <a:gd name="connsiteX2" fmla="*/ 551371 w 551371"/>
                <a:gd name="connsiteY2" fmla="*/ 222716 h 416392"/>
                <a:gd name="connsiteX3" fmla="*/ 0 w 551371"/>
                <a:gd name="connsiteY3" fmla="*/ 416392 h 416392"/>
                <a:gd name="connsiteX4" fmla="*/ 9300 w 551371"/>
                <a:gd name="connsiteY4" fmla="*/ 142874 h 416392"/>
                <a:gd name="connsiteX0" fmla="*/ 1 w 542072"/>
                <a:gd name="connsiteY0" fmla="*/ 142874 h 365592"/>
                <a:gd name="connsiteX1" fmla="*/ 532547 w 542072"/>
                <a:gd name="connsiteY1" fmla="*/ 0 h 365592"/>
                <a:gd name="connsiteX2" fmla="*/ 542072 w 542072"/>
                <a:gd name="connsiteY2" fmla="*/ 222716 h 365592"/>
                <a:gd name="connsiteX3" fmla="*/ 18498 w 542072"/>
                <a:gd name="connsiteY3" fmla="*/ 365592 h 365592"/>
                <a:gd name="connsiteX4" fmla="*/ 1 w 542072"/>
                <a:gd name="connsiteY4" fmla="*/ 142874 h 365592"/>
                <a:gd name="connsiteX0" fmla="*/ 1 w 542072"/>
                <a:gd name="connsiteY0" fmla="*/ 142874 h 429092"/>
                <a:gd name="connsiteX1" fmla="*/ 532547 w 542072"/>
                <a:gd name="connsiteY1" fmla="*/ 0 h 429092"/>
                <a:gd name="connsiteX2" fmla="*/ 542072 w 542072"/>
                <a:gd name="connsiteY2" fmla="*/ 222716 h 429092"/>
                <a:gd name="connsiteX3" fmla="*/ 18498 w 542072"/>
                <a:gd name="connsiteY3" fmla="*/ 429092 h 429092"/>
                <a:gd name="connsiteX4" fmla="*/ 1 w 542072"/>
                <a:gd name="connsiteY4" fmla="*/ 142874 h 429092"/>
                <a:gd name="connsiteX0" fmla="*/ 1 w 542072"/>
                <a:gd name="connsiteY0" fmla="*/ 152399 h 438617"/>
                <a:gd name="connsiteX1" fmla="*/ 518648 w 542072"/>
                <a:gd name="connsiteY1" fmla="*/ 0 h 438617"/>
                <a:gd name="connsiteX2" fmla="*/ 542072 w 542072"/>
                <a:gd name="connsiteY2" fmla="*/ 232241 h 438617"/>
                <a:gd name="connsiteX3" fmla="*/ 18498 w 542072"/>
                <a:gd name="connsiteY3" fmla="*/ 438617 h 438617"/>
                <a:gd name="connsiteX4" fmla="*/ 1 w 542072"/>
                <a:gd name="connsiteY4" fmla="*/ 152399 h 438617"/>
                <a:gd name="connsiteX0" fmla="*/ 1 w 521224"/>
                <a:gd name="connsiteY0" fmla="*/ 152399 h 438617"/>
                <a:gd name="connsiteX1" fmla="*/ 518648 w 521224"/>
                <a:gd name="connsiteY1" fmla="*/ 0 h 438617"/>
                <a:gd name="connsiteX2" fmla="*/ 521224 w 521224"/>
                <a:gd name="connsiteY2" fmla="*/ 220335 h 438617"/>
                <a:gd name="connsiteX3" fmla="*/ 18498 w 521224"/>
                <a:gd name="connsiteY3" fmla="*/ 438617 h 438617"/>
                <a:gd name="connsiteX4" fmla="*/ 1 w 521224"/>
                <a:gd name="connsiteY4" fmla="*/ 152399 h 438617"/>
                <a:gd name="connsiteX0" fmla="*/ 1 w 538597"/>
                <a:gd name="connsiteY0" fmla="*/ 152399 h 438617"/>
                <a:gd name="connsiteX1" fmla="*/ 518648 w 538597"/>
                <a:gd name="connsiteY1" fmla="*/ 0 h 438617"/>
                <a:gd name="connsiteX2" fmla="*/ 538597 w 538597"/>
                <a:gd name="connsiteY2" fmla="*/ 232241 h 438617"/>
                <a:gd name="connsiteX3" fmla="*/ 18498 w 538597"/>
                <a:gd name="connsiteY3" fmla="*/ 438617 h 438617"/>
                <a:gd name="connsiteX4" fmla="*/ 1 w 538597"/>
                <a:gd name="connsiteY4" fmla="*/ 152399 h 438617"/>
                <a:gd name="connsiteX0" fmla="*/ 1 w 538597"/>
                <a:gd name="connsiteY0" fmla="*/ 152399 h 443379"/>
                <a:gd name="connsiteX1" fmla="*/ 518648 w 538597"/>
                <a:gd name="connsiteY1" fmla="*/ 0 h 443379"/>
                <a:gd name="connsiteX2" fmla="*/ 538597 w 538597"/>
                <a:gd name="connsiteY2" fmla="*/ 232241 h 443379"/>
                <a:gd name="connsiteX3" fmla="*/ 28921 w 538597"/>
                <a:gd name="connsiteY3" fmla="*/ 443379 h 443379"/>
                <a:gd name="connsiteX4" fmla="*/ 1 w 538597"/>
                <a:gd name="connsiteY4" fmla="*/ 152399 h 44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97" h="443379">
                  <a:moveTo>
                    <a:pt x="1" y="152399"/>
                  </a:moveTo>
                  <a:lnTo>
                    <a:pt x="518648" y="0"/>
                  </a:lnTo>
                  <a:cubicBezTo>
                    <a:pt x="519507" y="73445"/>
                    <a:pt x="537738" y="158796"/>
                    <a:pt x="538597" y="232241"/>
                  </a:cubicBezTo>
                  <a:lnTo>
                    <a:pt x="28921" y="443379"/>
                  </a:lnTo>
                  <a:cubicBezTo>
                    <a:pt x="28932" y="337390"/>
                    <a:pt x="-10" y="258388"/>
                    <a:pt x="1" y="1523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1">
              <a:extLst>
                <a:ext uri="{FF2B5EF4-FFF2-40B4-BE49-F238E27FC236}">
                  <a16:creationId xmlns:a16="http://schemas.microsoft.com/office/drawing/2014/main" id="{C3629110-AB38-4BA3-99B7-00B0419B9CF9}"/>
                </a:ext>
              </a:extLst>
            </p:cNvPr>
            <p:cNvSpPr/>
            <p:nvPr/>
          </p:nvSpPr>
          <p:spPr>
            <a:xfrm>
              <a:off x="9221943" y="3709433"/>
              <a:ext cx="1821911" cy="612869"/>
            </a:xfrm>
            <a:custGeom>
              <a:avLst/>
              <a:gdLst>
                <a:gd name="connsiteX0" fmla="*/ 0 w 942551"/>
                <a:gd name="connsiteY0" fmla="*/ 0 h 245864"/>
                <a:gd name="connsiteX1" fmla="*/ 942551 w 942551"/>
                <a:gd name="connsiteY1" fmla="*/ 0 h 245864"/>
                <a:gd name="connsiteX2" fmla="*/ 942551 w 942551"/>
                <a:gd name="connsiteY2" fmla="*/ 245864 h 245864"/>
                <a:gd name="connsiteX3" fmla="*/ 0 w 942551"/>
                <a:gd name="connsiteY3" fmla="*/ 245864 h 245864"/>
                <a:gd name="connsiteX4" fmla="*/ 0 w 942551"/>
                <a:gd name="connsiteY4" fmla="*/ 0 h 245864"/>
                <a:gd name="connsiteX0" fmla="*/ 0 w 1479579"/>
                <a:gd name="connsiteY0" fmla="*/ 0 h 507121"/>
                <a:gd name="connsiteX1" fmla="*/ 1479579 w 1479579"/>
                <a:gd name="connsiteY1" fmla="*/ 261257 h 507121"/>
                <a:gd name="connsiteX2" fmla="*/ 1479579 w 1479579"/>
                <a:gd name="connsiteY2" fmla="*/ 507121 h 507121"/>
                <a:gd name="connsiteX3" fmla="*/ 537028 w 1479579"/>
                <a:gd name="connsiteY3" fmla="*/ 507121 h 507121"/>
                <a:gd name="connsiteX4" fmla="*/ 0 w 1479579"/>
                <a:gd name="connsiteY4" fmla="*/ 0 h 507121"/>
                <a:gd name="connsiteX0" fmla="*/ 101601 w 1581180"/>
                <a:gd name="connsiteY0" fmla="*/ 0 h 507121"/>
                <a:gd name="connsiteX1" fmla="*/ 1581180 w 1581180"/>
                <a:gd name="connsiteY1" fmla="*/ 261257 h 507121"/>
                <a:gd name="connsiteX2" fmla="*/ 1581180 w 1581180"/>
                <a:gd name="connsiteY2" fmla="*/ 507121 h 507121"/>
                <a:gd name="connsiteX3" fmla="*/ 0 w 1581180"/>
                <a:gd name="connsiteY3" fmla="*/ 231349 h 507121"/>
                <a:gd name="connsiteX4" fmla="*/ 101601 w 1581180"/>
                <a:gd name="connsiteY4" fmla="*/ 0 h 507121"/>
                <a:gd name="connsiteX0" fmla="*/ 101601 w 1581180"/>
                <a:gd name="connsiteY0" fmla="*/ 0 h 521635"/>
                <a:gd name="connsiteX1" fmla="*/ 1581180 w 1581180"/>
                <a:gd name="connsiteY1" fmla="*/ 261257 h 521635"/>
                <a:gd name="connsiteX2" fmla="*/ 1566666 w 1581180"/>
                <a:gd name="connsiteY2" fmla="*/ 521635 h 521635"/>
                <a:gd name="connsiteX3" fmla="*/ 0 w 1581180"/>
                <a:gd name="connsiteY3" fmla="*/ 231349 h 521635"/>
                <a:gd name="connsiteX4" fmla="*/ 101601 w 1581180"/>
                <a:gd name="connsiteY4" fmla="*/ 0 h 521635"/>
                <a:gd name="connsiteX0" fmla="*/ 72572 w 1552151"/>
                <a:gd name="connsiteY0" fmla="*/ 0 h 521635"/>
                <a:gd name="connsiteX1" fmla="*/ 1552151 w 1552151"/>
                <a:gd name="connsiteY1" fmla="*/ 261257 h 521635"/>
                <a:gd name="connsiteX2" fmla="*/ 1537637 w 1552151"/>
                <a:gd name="connsiteY2" fmla="*/ 521635 h 521635"/>
                <a:gd name="connsiteX3" fmla="*/ 0 w 1552151"/>
                <a:gd name="connsiteY3" fmla="*/ 231349 h 521635"/>
                <a:gd name="connsiteX4" fmla="*/ 72572 w 1552151"/>
                <a:gd name="connsiteY4" fmla="*/ 0 h 521635"/>
                <a:gd name="connsiteX0" fmla="*/ 43543 w 1523122"/>
                <a:gd name="connsiteY0" fmla="*/ 0 h 521635"/>
                <a:gd name="connsiteX1" fmla="*/ 1523122 w 1523122"/>
                <a:gd name="connsiteY1" fmla="*/ 261257 h 521635"/>
                <a:gd name="connsiteX2" fmla="*/ 1508608 w 1523122"/>
                <a:gd name="connsiteY2" fmla="*/ 521635 h 521635"/>
                <a:gd name="connsiteX3" fmla="*/ 0 w 1523122"/>
                <a:gd name="connsiteY3" fmla="*/ 231349 h 521635"/>
                <a:gd name="connsiteX4" fmla="*/ 43543 w 1523122"/>
                <a:gd name="connsiteY4" fmla="*/ 0 h 521635"/>
                <a:gd name="connsiteX0" fmla="*/ 43543 w 1541946"/>
                <a:gd name="connsiteY0" fmla="*/ 0 h 497822"/>
                <a:gd name="connsiteX1" fmla="*/ 1523122 w 1541946"/>
                <a:gd name="connsiteY1" fmla="*/ 261257 h 497822"/>
                <a:gd name="connsiteX2" fmla="*/ 1541946 w 1541946"/>
                <a:gd name="connsiteY2" fmla="*/ 497822 h 497822"/>
                <a:gd name="connsiteX3" fmla="*/ 0 w 1541946"/>
                <a:gd name="connsiteY3" fmla="*/ 231349 h 497822"/>
                <a:gd name="connsiteX4" fmla="*/ 43543 w 15419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03846"/>
                <a:gd name="connsiteY0" fmla="*/ 0 h 497822"/>
                <a:gd name="connsiteX1" fmla="*/ 1485022 w 1503846"/>
                <a:gd name="connsiteY1" fmla="*/ 261257 h 497822"/>
                <a:gd name="connsiteX2" fmla="*/ 1503846 w 1503846"/>
                <a:gd name="connsiteY2" fmla="*/ 497822 h 497822"/>
                <a:gd name="connsiteX3" fmla="*/ 0 w 1503846"/>
                <a:gd name="connsiteY3" fmla="*/ 212299 h 497822"/>
                <a:gd name="connsiteX4" fmla="*/ 5443 w 1503846"/>
                <a:gd name="connsiteY4" fmla="*/ 0 h 497822"/>
                <a:gd name="connsiteX0" fmla="*/ 5443 w 1583989"/>
                <a:gd name="connsiteY0" fmla="*/ 0 h 578784"/>
                <a:gd name="connsiteX1" fmla="*/ 1485022 w 1583989"/>
                <a:gd name="connsiteY1" fmla="*/ 261257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3989"/>
                <a:gd name="connsiteY0" fmla="*/ 0 h 578784"/>
                <a:gd name="connsiteX1" fmla="*/ 1447623 w 1583989"/>
                <a:gd name="connsiteY1" fmla="*/ 346982 h 578784"/>
                <a:gd name="connsiteX2" fmla="*/ 1583989 w 1583989"/>
                <a:gd name="connsiteY2" fmla="*/ 578784 h 578784"/>
                <a:gd name="connsiteX3" fmla="*/ 0 w 1583989"/>
                <a:gd name="connsiteY3" fmla="*/ 212299 h 578784"/>
                <a:gd name="connsiteX4" fmla="*/ 5443 w 1583989"/>
                <a:gd name="connsiteY4" fmla="*/ 0 h 578784"/>
                <a:gd name="connsiteX0" fmla="*/ 5443 w 1586537"/>
                <a:gd name="connsiteY0" fmla="*/ 0 h 578784"/>
                <a:gd name="connsiteX1" fmla="*/ 1586537 w 1586537"/>
                <a:gd name="connsiteY1" fmla="*/ 346982 h 578784"/>
                <a:gd name="connsiteX2" fmla="*/ 1583989 w 1586537"/>
                <a:gd name="connsiteY2" fmla="*/ 578784 h 578784"/>
                <a:gd name="connsiteX3" fmla="*/ 0 w 1586537"/>
                <a:gd name="connsiteY3" fmla="*/ 212299 h 578784"/>
                <a:gd name="connsiteX4" fmla="*/ 5443 w 1586537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5839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66679"/>
                <a:gd name="connsiteY0" fmla="*/ 0 h 578784"/>
                <a:gd name="connsiteX1" fmla="*/ 1666679 w 1666679"/>
                <a:gd name="connsiteY1" fmla="*/ 356507 h 578784"/>
                <a:gd name="connsiteX2" fmla="*/ 1658789 w 1666679"/>
                <a:gd name="connsiteY2" fmla="*/ 578784 h 578784"/>
                <a:gd name="connsiteX3" fmla="*/ 0 w 1666679"/>
                <a:gd name="connsiteY3" fmla="*/ 212299 h 578784"/>
                <a:gd name="connsiteX4" fmla="*/ 5443 w 1666679"/>
                <a:gd name="connsiteY4" fmla="*/ 0 h 578784"/>
                <a:gd name="connsiteX0" fmla="*/ 5443 w 1658841"/>
                <a:gd name="connsiteY0" fmla="*/ 0 h 578784"/>
                <a:gd name="connsiteX1" fmla="*/ 1650650 w 1658841"/>
                <a:gd name="connsiteY1" fmla="*/ 299357 h 578784"/>
                <a:gd name="connsiteX2" fmla="*/ 1658789 w 1658841"/>
                <a:gd name="connsiteY2" fmla="*/ 578784 h 578784"/>
                <a:gd name="connsiteX3" fmla="*/ 0 w 1658841"/>
                <a:gd name="connsiteY3" fmla="*/ 212299 h 578784"/>
                <a:gd name="connsiteX4" fmla="*/ 5443 w 1658841"/>
                <a:gd name="connsiteY4" fmla="*/ 0 h 578784"/>
                <a:gd name="connsiteX0" fmla="*/ 5443 w 1690859"/>
                <a:gd name="connsiteY0" fmla="*/ 0 h 521634"/>
                <a:gd name="connsiteX1" fmla="*/ 1650650 w 1690859"/>
                <a:gd name="connsiteY1" fmla="*/ 299357 h 521634"/>
                <a:gd name="connsiteX2" fmla="*/ 1690847 w 1690859"/>
                <a:gd name="connsiteY2" fmla="*/ 521634 h 521634"/>
                <a:gd name="connsiteX3" fmla="*/ 0 w 1690859"/>
                <a:gd name="connsiteY3" fmla="*/ 212299 h 521634"/>
                <a:gd name="connsiteX4" fmla="*/ 5443 w 1690859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9459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521634"/>
                <a:gd name="connsiteX1" fmla="*/ 1698737 w 1698737"/>
                <a:gd name="connsiteY1" fmla="*/ 207425 h 521634"/>
                <a:gd name="connsiteX2" fmla="*/ 1690847 w 1698737"/>
                <a:gd name="connsiteY2" fmla="*/ 521634 h 521634"/>
                <a:gd name="connsiteX3" fmla="*/ 0 w 1698737"/>
                <a:gd name="connsiteY3" fmla="*/ 212299 h 521634"/>
                <a:gd name="connsiteX4" fmla="*/ 5443 w 1698737"/>
                <a:gd name="connsiteY4" fmla="*/ 0 h 521634"/>
                <a:gd name="connsiteX0" fmla="*/ 5443 w 1698737"/>
                <a:gd name="connsiteY0" fmla="*/ 0 h 453143"/>
                <a:gd name="connsiteX1" fmla="*/ 1698737 w 1698737"/>
                <a:gd name="connsiteY1" fmla="*/ 207425 h 453143"/>
                <a:gd name="connsiteX2" fmla="*/ 1690847 w 1698737"/>
                <a:gd name="connsiteY2" fmla="*/ 453143 h 453143"/>
                <a:gd name="connsiteX3" fmla="*/ 0 w 1698737"/>
                <a:gd name="connsiteY3" fmla="*/ 212299 h 453143"/>
                <a:gd name="connsiteX4" fmla="*/ 5443 w 1698737"/>
                <a:gd name="connsiteY4" fmla="*/ 0 h 453143"/>
                <a:gd name="connsiteX0" fmla="*/ 5443 w 1698737"/>
                <a:gd name="connsiteY0" fmla="*/ 0 h 490502"/>
                <a:gd name="connsiteX1" fmla="*/ 1698737 w 1698737"/>
                <a:gd name="connsiteY1" fmla="*/ 207425 h 490502"/>
                <a:gd name="connsiteX2" fmla="*/ 1690847 w 1698737"/>
                <a:gd name="connsiteY2" fmla="*/ 490502 h 490502"/>
                <a:gd name="connsiteX3" fmla="*/ 0 w 1698737"/>
                <a:gd name="connsiteY3" fmla="*/ 212299 h 490502"/>
                <a:gd name="connsiteX4" fmla="*/ 5443 w 1698737"/>
                <a:gd name="connsiteY4" fmla="*/ 0 h 490502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68337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224752 h 546540"/>
                <a:gd name="connsiteX4" fmla="*/ 14599 w 1698737"/>
                <a:gd name="connsiteY4" fmla="*/ 0 h 546540"/>
                <a:gd name="connsiteX0" fmla="*/ 14599 w 1698737"/>
                <a:gd name="connsiteY0" fmla="*/ 0 h 546540"/>
                <a:gd name="connsiteX1" fmla="*/ 1698737 w 1698737"/>
                <a:gd name="connsiteY1" fmla="*/ 263463 h 546540"/>
                <a:gd name="connsiteX2" fmla="*/ 1690847 w 1698737"/>
                <a:gd name="connsiteY2" fmla="*/ 546540 h 546540"/>
                <a:gd name="connsiteX3" fmla="*/ 0 w 1698737"/>
                <a:gd name="connsiteY3" fmla="*/ 193620 h 546540"/>
                <a:gd name="connsiteX4" fmla="*/ 14599 w 1698737"/>
                <a:gd name="connsiteY4" fmla="*/ 0 h 546540"/>
                <a:gd name="connsiteX0" fmla="*/ 5442 w 1689580"/>
                <a:gd name="connsiteY0" fmla="*/ 0 h 546540"/>
                <a:gd name="connsiteX1" fmla="*/ 1689580 w 1689580"/>
                <a:gd name="connsiteY1" fmla="*/ 263463 h 546540"/>
                <a:gd name="connsiteX2" fmla="*/ 1681690 w 1689580"/>
                <a:gd name="connsiteY2" fmla="*/ 546540 h 546540"/>
                <a:gd name="connsiteX3" fmla="*/ 0 w 1689580"/>
                <a:gd name="connsiteY3" fmla="*/ 174941 h 546540"/>
                <a:gd name="connsiteX4" fmla="*/ 5442 w 1689580"/>
                <a:gd name="connsiteY4" fmla="*/ 0 h 546540"/>
                <a:gd name="connsiteX0" fmla="*/ 0 w 1848965"/>
                <a:gd name="connsiteY0" fmla="*/ 0 h 608804"/>
                <a:gd name="connsiteX1" fmla="*/ 1848965 w 1848965"/>
                <a:gd name="connsiteY1" fmla="*/ 325727 h 608804"/>
                <a:gd name="connsiteX2" fmla="*/ 1841075 w 1848965"/>
                <a:gd name="connsiteY2" fmla="*/ 608804 h 608804"/>
                <a:gd name="connsiteX3" fmla="*/ 159385 w 1848965"/>
                <a:gd name="connsiteY3" fmla="*/ 237205 h 608804"/>
                <a:gd name="connsiteX4" fmla="*/ 0 w 1848965"/>
                <a:gd name="connsiteY4" fmla="*/ 0 h 608804"/>
                <a:gd name="connsiteX0" fmla="*/ 5442 w 1854407"/>
                <a:gd name="connsiteY0" fmla="*/ 0 h 608804"/>
                <a:gd name="connsiteX1" fmla="*/ 1854407 w 1854407"/>
                <a:gd name="connsiteY1" fmla="*/ 325727 h 608804"/>
                <a:gd name="connsiteX2" fmla="*/ 1846517 w 1854407"/>
                <a:gd name="connsiteY2" fmla="*/ 608804 h 608804"/>
                <a:gd name="connsiteX3" fmla="*/ 0 w 1854407"/>
                <a:gd name="connsiteY3" fmla="*/ 193620 h 608804"/>
                <a:gd name="connsiteX4" fmla="*/ 5442 w 1854407"/>
                <a:gd name="connsiteY4" fmla="*/ 0 h 608804"/>
                <a:gd name="connsiteX0" fmla="*/ 5442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5442 w 1855829"/>
                <a:gd name="connsiteY4" fmla="*/ 0 h 596351"/>
                <a:gd name="connsiteX0" fmla="*/ 12311 w 1855829"/>
                <a:gd name="connsiteY0" fmla="*/ 0 h 596351"/>
                <a:gd name="connsiteX1" fmla="*/ 1854407 w 1855829"/>
                <a:gd name="connsiteY1" fmla="*/ 325727 h 596351"/>
                <a:gd name="connsiteX2" fmla="*/ 1855675 w 1855829"/>
                <a:gd name="connsiteY2" fmla="*/ 596351 h 596351"/>
                <a:gd name="connsiteX3" fmla="*/ 0 w 1855829"/>
                <a:gd name="connsiteY3" fmla="*/ 193620 h 596351"/>
                <a:gd name="connsiteX4" fmla="*/ 12311 w 1855829"/>
                <a:gd name="connsiteY4" fmla="*/ 0 h 596351"/>
                <a:gd name="connsiteX0" fmla="*/ 0 w 1860687"/>
                <a:gd name="connsiteY0" fmla="*/ 0 h 596351"/>
                <a:gd name="connsiteX1" fmla="*/ 1859265 w 1860687"/>
                <a:gd name="connsiteY1" fmla="*/ 325727 h 596351"/>
                <a:gd name="connsiteX2" fmla="*/ 1860533 w 1860687"/>
                <a:gd name="connsiteY2" fmla="*/ 596351 h 596351"/>
                <a:gd name="connsiteX3" fmla="*/ 4858 w 1860687"/>
                <a:gd name="connsiteY3" fmla="*/ 193620 h 596351"/>
                <a:gd name="connsiteX4" fmla="*/ 0 w 1860687"/>
                <a:gd name="connsiteY4" fmla="*/ 0 h 596351"/>
                <a:gd name="connsiteX0" fmla="*/ 0 w 1884589"/>
                <a:gd name="connsiteY0" fmla="*/ 0 h 610360"/>
                <a:gd name="connsiteX1" fmla="*/ 1859265 w 1884589"/>
                <a:gd name="connsiteY1" fmla="*/ 325727 h 610360"/>
                <a:gd name="connsiteX2" fmla="*/ 1884570 w 1884589"/>
                <a:gd name="connsiteY2" fmla="*/ 610360 h 610360"/>
                <a:gd name="connsiteX3" fmla="*/ 4858 w 1884589"/>
                <a:gd name="connsiteY3" fmla="*/ 193620 h 610360"/>
                <a:gd name="connsiteX4" fmla="*/ 0 w 1884589"/>
                <a:gd name="connsiteY4" fmla="*/ 0 h 61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589" h="610360">
                  <a:moveTo>
                    <a:pt x="0" y="0"/>
                  </a:moveTo>
                  <a:lnTo>
                    <a:pt x="1859265" y="325727"/>
                  </a:lnTo>
                  <a:cubicBezTo>
                    <a:pt x="1858416" y="402994"/>
                    <a:pt x="1885419" y="533093"/>
                    <a:pt x="1884570" y="610360"/>
                  </a:cubicBezTo>
                  <a:lnTo>
                    <a:pt x="4858" y="193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57DD75-C5CF-47B8-874C-E4477695F647}"/>
                </a:ext>
              </a:extLst>
            </p:cNvPr>
            <p:cNvSpPr/>
            <p:nvPr/>
          </p:nvSpPr>
          <p:spPr>
            <a:xfrm rot="19316143">
              <a:off x="9505823" y="3073519"/>
              <a:ext cx="1604470" cy="1443329"/>
            </a:xfrm>
            <a:custGeom>
              <a:avLst/>
              <a:gdLst>
                <a:gd name="connsiteX0" fmla="*/ 0 w 415722"/>
                <a:gd name="connsiteY0" fmla="*/ 0 h 221433"/>
                <a:gd name="connsiteX1" fmla="*/ 415722 w 415722"/>
                <a:gd name="connsiteY1" fmla="*/ 0 h 221433"/>
                <a:gd name="connsiteX2" fmla="*/ 415722 w 415722"/>
                <a:gd name="connsiteY2" fmla="*/ 221433 h 221433"/>
                <a:gd name="connsiteX3" fmla="*/ 0 w 415722"/>
                <a:gd name="connsiteY3" fmla="*/ 221433 h 221433"/>
                <a:gd name="connsiteX4" fmla="*/ 0 w 415722"/>
                <a:gd name="connsiteY4" fmla="*/ 0 h 221433"/>
                <a:gd name="connsiteX0" fmla="*/ 0 w 441969"/>
                <a:gd name="connsiteY0" fmla="*/ 0 h 241987"/>
                <a:gd name="connsiteX1" fmla="*/ 441969 w 441969"/>
                <a:gd name="connsiteY1" fmla="*/ 20554 h 241987"/>
                <a:gd name="connsiteX2" fmla="*/ 441969 w 441969"/>
                <a:gd name="connsiteY2" fmla="*/ 241987 h 241987"/>
                <a:gd name="connsiteX3" fmla="*/ 26247 w 441969"/>
                <a:gd name="connsiteY3" fmla="*/ 241987 h 241987"/>
                <a:gd name="connsiteX4" fmla="*/ 0 w 441969"/>
                <a:gd name="connsiteY4" fmla="*/ 0 h 241987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26247 w 1429205"/>
                <a:gd name="connsiteY3" fmla="*/ 241987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41969 w 1429205"/>
                <a:gd name="connsiteY1" fmla="*/ 2055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34787 w 1429205"/>
                <a:gd name="connsiteY1" fmla="*/ 45174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26791 w 1429205"/>
                <a:gd name="connsiteY1" fmla="*/ 63109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29205"/>
                <a:gd name="connsiteY0" fmla="*/ 0 h 1190506"/>
                <a:gd name="connsiteX1" fmla="*/ 413915 w 1429205"/>
                <a:gd name="connsiteY1" fmla="*/ 40928 h 1190506"/>
                <a:gd name="connsiteX2" fmla="*/ 1429205 w 1429205"/>
                <a:gd name="connsiteY2" fmla="*/ 1190506 h 1190506"/>
                <a:gd name="connsiteX3" fmla="*/ 992791 w 1429205"/>
                <a:gd name="connsiteY3" fmla="*/ 1131960 h 1190506"/>
                <a:gd name="connsiteX4" fmla="*/ 0 w 1429205"/>
                <a:gd name="connsiteY4" fmla="*/ 0 h 1190506"/>
                <a:gd name="connsiteX0" fmla="*/ 0 w 1440454"/>
                <a:gd name="connsiteY0" fmla="*/ 0 h 1199315"/>
                <a:gd name="connsiteX1" fmla="*/ 425164 w 1440454"/>
                <a:gd name="connsiteY1" fmla="*/ 49737 h 1199315"/>
                <a:gd name="connsiteX2" fmla="*/ 1440454 w 1440454"/>
                <a:gd name="connsiteY2" fmla="*/ 1199315 h 1199315"/>
                <a:gd name="connsiteX3" fmla="*/ 1004040 w 1440454"/>
                <a:gd name="connsiteY3" fmla="*/ 1140769 h 1199315"/>
                <a:gd name="connsiteX4" fmla="*/ 0 w 1440454"/>
                <a:gd name="connsiteY4" fmla="*/ 0 h 1199315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04040 w 1450076"/>
                <a:gd name="connsiteY3" fmla="*/ 1140769 h 1194752"/>
                <a:gd name="connsiteX4" fmla="*/ 0 w 1450076"/>
                <a:gd name="connsiteY4" fmla="*/ 0 h 1194752"/>
                <a:gd name="connsiteX0" fmla="*/ 0 w 1450076"/>
                <a:gd name="connsiteY0" fmla="*/ 0 h 1194752"/>
                <a:gd name="connsiteX1" fmla="*/ 425164 w 1450076"/>
                <a:gd name="connsiteY1" fmla="*/ 49737 h 1194752"/>
                <a:gd name="connsiteX2" fmla="*/ 1450076 w 1450076"/>
                <a:gd name="connsiteY2" fmla="*/ 1194752 h 1194752"/>
                <a:gd name="connsiteX3" fmla="*/ 1011539 w 1450076"/>
                <a:gd name="connsiteY3" fmla="*/ 1146642 h 1194752"/>
                <a:gd name="connsiteX4" fmla="*/ 0 w 1450076"/>
                <a:gd name="connsiteY4" fmla="*/ 0 h 1194752"/>
                <a:gd name="connsiteX0" fmla="*/ 0 w 1350916"/>
                <a:gd name="connsiteY0" fmla="*/ 47478 h 1145015"/>
                <a:gd name="connsiteX1" fmla="*/ 326004 w 1350916"/>
                <a:gd name="connsiteY1" fmla="*/ 0 h 1145015"/>
                <a:gd name="connsiteX2" fmla="*/ 1350916 w 1350916"/>
                <a:gd name="connsiteY2" fmla="*/ 1145015 h 1145015"/>
                <a:gd name="connsiteX3" fmla="*/ 912379 w 1350916"/>
                <a:gd name="connsiteY3" fmla="*/ 1096905 h 1145015"/>
                <a:gd name="connsiteX4" fmla="*/ 0 w 1350916"/>
                <a:gd name="connsiteY4" fmla="*/ 47478 h 1145015"/>
                <a:gd name="connsiteX0" fmla="*/ 0 w 1298649"/>
                <a:gd name="connsiteY0" fmla="*/ 5313 h 1145015"/>
                <a:gd name="connsiteX1" fmla="*/ 273737 w 1298649"/>
                <a:gd name="connsiteY1" fmla="*/ 0 h 1145015"/>
                <a:gd name="connsiteX2" fmla="*/ 1298649 w 1298649"/>
                <a:gd name="connsiteY2" fmla="*/ 1145015 h 1145015"/>
                <a:gd name="connsiteX3" fmla="*/ 860112 w 1298649"/>
                <a:gd name="connsiteY3" fmla="*/ 1096905 h 1145015"/>
                <a:gd name="connsiteX4" fmla="*/ 0 w 1298649"/>
                <a:gd name="connsiteY4" fmla="*/ 5313 h 1145015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60112 w 1298649"/>
                <a:gd name="connsiteY3" fmla="*/ 1091592 h 1139702"/>
                <a:gd name="connsiteX4" fmla="*/ 0 w 1298649"/>
                <a:gd name="connsiteY4" fmla="*/ 0 h 1139702"/>
                <a:gd name="connsiteX0" fmla="*/ 0 w 1298649"/>
                <a:gd name="connsiteY0" fmla="*/ 0 h 1139702"/>
                <a:gd name="connsiteX1" fmla="*/ 257083 w 1298649"/>
                <a:gd name="connsiteY1" fmla="*/ 14685 h 1139702"/>
                <a:gd name="connsiteX2" fmla="*/ 1298649 w 1298649"/>
                <a:gd name="connsiteY2" fmla="*/ 1139702 h 1139702"/>
                <a:gd name="connsiteX3" fmla="*/ 833529 w 1298649"/>
                <a:gd name="connsiteY3" fmla="*/ 1072017 h 1139702"/>
                <a:gd name="connsiteX4" fmla="*/ 0 w 1298649"/>
                <a:gd name="connsiteY4" fmla="*/ 0 h 1139702"/>
                <a:gd name="connsiteX0" fmla="*/ 0 w 1263738"/>
                <a:gd name="connsiteY0" fmla="*/ 0 h 1130126"/>
                <a:gd name="connsiteX1" fmla="*/ 257083 w 1263738"/>
                <a:gd name="connsiteY1" fmla="*/ 14685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63738"/>
                <a:gd name="connsiteY0" fmla="*/ 0 h 1130126"/>
                <a:gd name="connsiteX1" fmla="*/ 192925 w 1263738"/>
                <a:gd name="connsiteY1" fmla="*/ 6759 h 1130126"/>
                <a:gd name="connsiteX2" fmla="*/ 1263738 w 1263738"/>
                <a:gd name="connsiteY2" fmla="*/ 1130126 h 1130126"/>
                <a:gd name="connsiteX3" fmla="*/ 833529 w 1263738"/>
                <a:gd name="connsiteY3" fmla="*/ 1072017 h 1130126"/>
                <a:gd name="connsiteX4" fmla="*/ 0 w 1263738"/>
                <a:gd name="connsiteY4" fmla="*/ 0 h 1130126"/>
                <a:gd name="connsiteX0" fmla="*/ 0 w 1275005"/>
                <a:gd name="connsiteY0" fmla="*/ 0 h 1147496"/>
                <a:gd name="connsiteX1" fmla="*/ 204192 w 1275005"/>
                <a:gd name="connsiteY1" fmla="*/ 24129 h 1147496"/>
                <a:gd name="connsiteX2" fmla="*/ 1275005 w 1275005"/>
                <a:gd name="connsiteY2" fmla="*/ 1147496 h 1147496"/>
                <a:gd name="connsiteX3" fmla="*/ 844796 w 1275005"/>
                <a:gd name="connsiteY3" fmla="*/ 1089387 h 1147496"/>
                <a:gd name="connsiteX4" fmla="*/ 0 w 1275005"/>
                <a:gd name="connsiteY4" fmla="*/ 0 h 1147496"/>
                <a:gd name="connsiteX0" fmla="*/ 0 w 1258744"/>
                <a:gd name="connsiteY0" fmla="*/ 0 h 1147655"/>
                <a:gd name="connsiteX1" fmla="*/ 204192 w 1258744"/>
                <a:gd name="connsiteY1" fmla="*/ 24129 h 1147655"/>
                <a:gd name="connsiteX2" fmla="*/ 1258744 w 1258744"/>
                <a:gd name="connsiteY2" fmla="*/ 1147655 h 1147655"/>
                <a:gd name="connsiteX3" fmla="*/ 844796 w 1258744"/>
                <a:gd name="connsiteY3" fmla="*/ 1089387 h 1147655"/>
                <a:gd name="connsiteX4" fmla="*/ 0 w 1258744"/>
                <a:gd name="connsiteY4" fmla="*/ 0 h 1147655"/>
                <a:gd name="connsiteX0" fmla="*/ 0 w 1259610"/>
                <a:gd name="connsiteY0" fmla="*/ 0 h 1154338"/>
                <a:gd name="connsiteX1" fmla="*/ 204192 w 1259610"/>
                <a:gd name="connsiteY1" fmla="*/ 24129 h 1154338"/>
                <a:gd name="connsiteX2" fmla="*/ 1259610 w 1259610"/>
                <a:gd name="connsiteY2" fmla="*/ 1154338 h 1154338"/>
                <a:gd name="connsiteX3" fmla="*/ 844796 w 1259610"/>
                <a:gd name="connsiteY3" fmla="*/ 1089387 h 1154338"/>
                <a:gd name="connsiteX4" fmla="*/ 0 w 1259610"/>
                <a:gd name="connsiteY4" fmla="*/ 0 h 1154338"/>
                <a:gd name="connsiteX0" fmla="*/ 0 w 1251876"/>
                <a:gd name="connsiteY0" fmla="*/ 0 h 1136570"/>
                <a:gd name="connsiteX1" fmla="*/ 204192 w 1251876"/>
                <a:gd name="connsiteY1" fmla="*/ 24129 h 1136570"/>
                <a:gd name="connsiteX2" fmla="*/ 1251876 w 1251876"/>
                <a:gd name="connsiteY2" fmla="*/ 1136570 h 1136570"/>
                <a:gd name="connsiteX3" fmla="*/ 844796 w 1251876"/>
                <a:gd name="connsiteY3" fmla="*/ 1089387 h 1136570"/>
                <a:gd name="connsiteX4" fmla="*/ 0 w 1251876"/>
                <a:gd name="connsiteY4" fmla="*/ 0 h 1136570"/>
                <a:gd name="connsiteX0" fmla="*/ 0 w 1247613"/>
                <a:gd name="connsiteY0" fmla="*/ 0 h 1145533"/>
                <a:gd name="connsiteX1" fmla="*/ 204192 w 1247613"/>
                <a:gd name="connsiteY1" fmla="*/ 24129 h 1145533"/>
                <a:gd name="connsiteX2" fmla="*/ 1247613 w 1247613"/>
                <a:gd name="connsiteY2" fmla="*/ 1145533 h 1145533"/>
                <a:gd name="connsiteX3" fmla="*/ 844796 w 1247613"/>
                <a:gd name="connsiteY3" fmla="*/ 1089387 h 1145533"/>
                <a:gd name="connsiteX4" fmla="*/ 0 w 1247613"/>
                <a:gd name="connsiteY4" fmla="*/ 0 h 1145533"/>
                <a:gd name="connsiteX0" fmla="*/ 0 w 1251876"/>
                <a:gd name="connsiteY0" fmla="*/ 0 h 1136569"/>
                <a:gd name="connsiteX1" fmla="*/ 204192 w 1251876"/>
                <a:gd name="connsiteY1" fmla="*/ 24129 h 1136569"/>
                <a:gd name="connsiteX2" fmla="*/ 1251876 w 1251876"/>
                <a:gd name="connsiteY2" fmla="*/ 1136569 h 1136569"/>
                <a:gd name="connsiteX3" fmla="*/ 844796 w 1251876"/>
                <a:gd name="connsiteY3" fmla="*/ 1089387 h 1136569"/>
                <a:gd name="connsiteX4" fmla="*/ 0 w 1251876"/>
                <a:gd name="connsiteY4" fmla="*/ 0 h 1136569"/>
                <a:gd name="connsiteX0" fmla="*/ 0 w 1207001"/>
                <a:gd name="connsiteY0" fmla="*/ 0 h 1171767"/>
                <a:gd name="connsiteX1" fmla="*/ 204192 w 1207001"/>
                <a:gd name="connsiteY1" fmla="*/ 24129 h 1171767"/>
                <a:gd name="connsiteX2" fmla="*/ 1207001 w 1207001"/>
                <a:gd name="connsiteY2" fmla="*/ 1171767 h 1171767"/>
                <a:gd name="connsiteX3" fmla="*/ 844796 w 1207001"/>
                <a:gd name="connsiteY3" fmla="*/ 1089387 h 1171767"/>
                <a:gd name="connsiteX4" fmla="*/ 0 w 1207001"/>
                <a:gd name="connsiteY4" fmla="*/ 0 h 1171767"/>
                <a:gd name="connsiteX0" fmla="*/ 0 w 1296971"/>
                <a:gd name="connsiteY0" fmla="*/ 0 h 1247857"/>
                <a:gd name="connsiteX1" fmla="*/ 294162 w 1296971"/>
                <a:gd name="connsiteY1" fmla="*/ 100219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34766 w 1296971"/>
                <a:gd name="connsiteY3" fmla="*/ 1165477 h 1247857"/>
                <a:gd name="connsiteX4" fmla="*/ 0 w 1296971"/>
                <a:gd name="connsiteY4" fmla="*/ 0 h 1247857"/>
                <a:gd name="connsiteX0" fmla="*/ 0 w 1296971"/>
                <a:gd name="connsiteY0" fmla="*/ 0 h 1247857"/>
                <a:gd name="connsiteX1" fmla="*/ 308903 w 1296971"/>
                <a:gd name="connsiteY1" fmla="*/ 86561 h 1247857"/>
                <a:gd name="connsiteX2" fmla="*/ 1296971 w 1296971"/>
                <a:gd name="connsiteY2" fmla="*/ 1247857 h 1247857"/>
                <a:gd name="connsiteX3" fmla="*/ 954458 w 1296971"/>
                <a:gd name="connsiteY3" fmla="*/ 1171681 h 1247857"/>
                <a:gd name="connsiteX4" fmla="*/ 0 w 1296971"/>
                <a:gd name="connsiteY4" fmla="*/ 0 h 1247857"/>
                <a:gd name="connsiteX0" fmla="*/ 0 w 1283277"/>
                <a:gd name="connsiteY0" fmla="*/ 0 h 1246726"/>
                <a:gd name="connsiteX1" fmla="*/ 308903 w 1283277"/>
                <a:gd name="connsiteY1" fmla="*/ 8656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90323"/>
                <a:gd name="connsiteY0" fmla="*/ 0 h 1237009"/>
                <a:gd name="connsiteX1" fmla="*/ 308903 w 1290323"/>
                <a:gd name="connsiteY1" fmla="*/ 8656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5269 w 1290323"/>
                <a:gd name="connsiteY1" fmla="*/ 59088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68795 w 1290323"/>
                <a:gd name="connsiteY1" fmla="*/ 78693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71917 w 1290323"/>
                <a:gd name="connsiteY1" fmla="*/ 106415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90323"/>
                <a:gd name="connsiteY0" fmla="*/ 0 h 1237009"/>
                <a:gd name="connsiteX1" fmla="*/ 384637 w 1290323"/>
                <a:gd name="connsiteY1" fmla="*/ 142251 h 1237009"/>
                <a:gd name="connsiteX2" fmla="*/ 1290323 w 1290323"/>
                <a:gd name="connsiteY2" fmla="*/ 1237009 h 1237009"/>
                <a:gd name="connsiteX3" fmla="*/ 954458 w 1290323"/>
                <a:gd name="connsiteY3" fmla="*/ 1171681 h 1237009"/>
                <a:gd name="connsiteX4" fmla="*/ 0 w 1290323"/>
                <a:gd name="connsiteY4" fmla="*/ 0 h 1237009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  <a:gd name="connsiteX0" fmla="*/ 0 w 1283277"/>
                <a:gd name="connsiteY0" fmla="*/ 0 h 1246726"/>
                <a:gd name="connsiteX1" fmla="*/ 384637 w 1283277"/>
                <a:gd name="connsiteY1" fmla="*/ 142251 h 1246726"/>
                <a:gd name="connsiteX2" fmla="*/ 1283277 w 1283277"/>
                <a:gd name="connsiteY2" fmla="*/ 1246726 h 1246726"/>
                <a:gd name="connsiteX3" fmla="*/ 954458 w 1283277"/>
                <a:gd name="connsiteY3" fmla="*/ 1171681 h 1246726"/>
                <a:gd name="connsiteX4" fmla="*/ 0 w 1283277"/>
                <a:gd name="connsiteY4" fmla="*/ 0 h 124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277" h="1246726">
                  <a:moveTo>
                    <a:pt x="0" y="0"/>
                  </a:moveTo>
                  <a:lnTo>
                    <a:pt x="384637" y="142251"/>
                  </a:lnTo>
                  <a:lnTo>
                    <a:pt x="1283277" y="1246726"/>
                  </a:lnTo>
                  <a:lnTo>
                    <a:pt x="954458" y="117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6FD83E-DD8E-46D4-8E5F-3B92B910CC6B}"/>
                </a:ext>
              </a:extLst>
            </p:cNvPr>
            <p:cNvSpPr/>
            <p:nvPr/>
          </p:nvSpPr>
          <p:spPr>
            <a:xfrm>
              <a:off x="10488394" y="40295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B93CA1-B642-4C0D-ADAC-A7D0BFCEE96D}"/>
                </a:ext>
              </a:extLst>
            </p:cNvPr>
            <p:cNvSpPr/>
            <p:nvPr/>
          </p:nvSpPr>
          <p:spPr>
            <a:xfrm>
              <a:off x="9574292" y="3849809"/>
              <a:ext cx="164998" cy="1278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FFCE4B5-6A38-4388-BB1C-8D06C0D8BEB2}"/>
              </a:ext>
            </a:extLst>
          </p:cNvPr>
          <p:cNvGrpSpPr/>
          <p:nvPr/>
        </p:nvGrpSpPr>
        <p:grpSpPr>
          <a:xfrm>
            <a:off x="3836438" y="2733603"/>
            <a:ext cx="2211507" cy="3473772"/>
            <a:chOff x="6395319" y="3276957"/>
            <a:chExt cx="1534625" cy="2410544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4C71C260-2460-4C6F-A890-B27636902CD0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9"/>
              <a:chOff x="3631166" y="4906673"/>
              <a:chExt cx="2536874" cy="3967350"/>
            </a:xfrm>
          </p:grpSpPr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7630D16-0F99-4DC1-A310-CD7280F07E6F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B7576CC-FFF9-460B-9F73-E68430C4DB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1D39EDFB-D13D-43EB-8063-E772FEDA7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A980D52F-405B-4993-B108-D2A6DE82F1CC}"/>
                  </a:ext>
                </a:extLst>
              </p:cNvPr>
              <p:cNvSpPr/>
              <p:nvPr/>
            </p:nvSpPr>
            <p:spPr>
              <a:xfrm>
                <a:off x="3631166" y="4906673"/>
                <a:ext cx="2536874" cy="2447778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Rectangle: Top Corners Rounded 325">
                <a:extLst>
                  <a:ext uri="{FF2B5EF4-FFF2-40B4-BE49-F238E27FC236}">
                    <a16:creationId xmlns:a16="http://schemas.microsoft.com/office/drawing/2014/main" id="{944022FC-00CD-4749-8141-F4747D7E8DEE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Rectangle: Top Corners Rounded 326">
                <a:extLst>
                  <a:ext uri="{FF2B5EF4-FFF2-40B4-BE49-F238E27FC236}">
                    <a16:creationId xmlns:a16="http://schemas.microsoft.com/office/drawing/2014/main" id="{F1BF0063-0BCA-4AF2-BE6B-4361FE1F4157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EBB7904-36CD-43DE-91C3-12922AEA21A3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1A666FA-DCA1-4CDD-998F-1B1D9E777224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86F3D49-9EA8-4E9F-8757-C7222F6DB5A7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4C80E3B-DAF1-4C28-9EA4-E9EB5181DF41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86EC-5CBF-4109-A988-94F133716403}"/>
              </a:ext>
            </a:extLst>
          </p:cNvPr>
          <p:cNvGrpSpPr/>
          <p:nvPr/>
        </p:nvGrpSpPr>
        <p:grpSpPr>
          <a:xfrm>
            <a:off x="7415804" y="3305281"/>
            <a:ext cx="1411498" cy="2610586"/>
            <a:chOff x="9392988" y="3680535"/>
            <a:chExt cx="1072737" cy="1984043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B88099E-958A-4C27-9B0F-0118B8551794}"/>
                </a:ext>
              </a:extLst>
            </p:cNvPr>
            <p:cNvSpPr/>
            <p:nvPr/>
          </p:nvSpPr>
          <p:spPr>
            <a:xfrm flipH="1">
              <a:off x="9926267" y="4607775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DC24A57F-FA4E-4F55-841C-289D8B8CBA65}"/>
                </a:ext>
              </a:extLst>
            </p:cNvPr>
            <p:cNvSpPr/>
            <p:nvPr/>
          </p:nvSpPr>
          <p:spPr>
            <a:xfrm flipH="1">
              <a:off x="9974251" y="4318557"/>
              <a:ext cx="76849" cy="97400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13728F35-9E25-4816-AE32-09FCB7C0C5B0}"/>
                </a:ext>
              </a:extLst>
            </p:cNvPr>
            <p:cNvSpPr/>
            <p:nvPr/>
          </p:nvSpPr>
          <p:spPr>
            <a:xfrm flipH="1">
              <a:off x="9392988" y="4476320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4C0DCC-B707-4327-B2D1-51018CE421E5}"/>
                </a:ext>
              </a:extLst>
            </p:cNvPr>
            <p:cNvSpPr/>
            <p:nvPr/>
          </p:nvSpPr>
          <p:spPr>
            <a:xfrm flipH="1">
              <a:off x="10388876" y="4431567"/>
              <a:ext cx="76849" cy="10568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45B69-1F6B-4738-9A70-2253115A2DB9}"/>
                </a:ext>
              </a:extLst>
            </p:cNvPr>
            <p:cNvSpPr/>
            <p:nvPr/>
          </p:nvSpPr>
          <p:spPr>
            <a:xfrm>
              <a:off x="9396719" y="4291823"/>
              <a:ext cx="1063524" cy="337816"/>
            </a:xfrm>
            <a:custGeom>
              <a:avLst/>
              <a:gdLst>
                <a:gd name="connsiteX0" fmla="*/ 0 w 622993"/>
                <a:gd name="connsiteY0" fmla="*/ 0 h 296541"/>
                <a:gd name="connsiteX1" fmla="*/ 622993 w 622993"/>
                <a:gd name="connsiteY1" fmla="*/ 0 h 296541"/>
                <a:gd name="connsiteX2" fmla="*/ 622993 w 622993"/>
                <a:gd name="connsiteY2" fmla="*/ 296541 h 296541"/>
                <a:gd name="connsiteX3" fmla="*/ 0 w 622993"/>
                <a:gd name="connsiteY3" fmla="*/ 296541 h 296541"/>
                <a:gd name="connsiteX4" fmla="*/ 0 w 622993"/>
                <a:gd name="connsiteY4" fmla="*/ 0 h 296541"/>
                <a:gd name="connsiteX0" fmla="*/ 485775 w 1108768"/>
                <a:gd name="connsiteY0" fmla="*/ 0 h 296541"/>
                <a:gd name="connsiteX1" fmla="*/ 1108768 w 1108768"/>
                <a:gd name="connsiteY1" fmla="*/ 0 h 296541"/>
                <a:gd name="connsiteX2" fmla="*/ 1108768 w 1108768"/>
                <a:gd name="connsiteY2" fmla="*/ 296541 h 296541"/>
                <a:gd name="connsiteX3" fmla="*/ 0 w 1108768"/>
                <a:gd name="connsiteY3" fmla="*/ 131441 h 296541"/>
                <a:gd name="connsiteX4" fmla="*/ 485775 w 1108768"/>
                <a:gd name="connsiteY4" fmla="*/ 0 h 296541"/>
                <a:gd name="connsiteX0" fmla="*/ 485775 w 1108768"/>
                <a:gd name="connsiteY0" fmla="*/ 0 h 318766"/>
                <a:gd name="connsiteX1" fmla="*/ 1108768 w 1108768"/>
                <a:gd name="connsiteY1" fmla="*/ 0 h 318766"/>
                <a:gd name="connsiteX2" fmla="*/ 537268 w 1108768"/>
                <a:gd name="connsiteY2" fmla="*/ 318766 h 318766"/>
                <a:gd name="connsiteX3" fmla="*/ 0 w 1108768"/>
                <a:gd name="connsiteY3" fmla="*/ 131441 h 318766"/>
                <a:gd name="connsiteX4" fmla="*/ 485775 w 1108768"/>
                <a:gd name="connsiteY4" fmla="*/ 0 h 318766"/>
                <a:gd name="connsiteX0" fmla="*/ 485775 w 1156393"/>
                <a:gd name="connsiteY0" fmla="*/ 0 h 318766"/>
                <a:gd name="connsiteX1" fmla="*/ 1156393 w 1156393"/>
                <a:gd name="connsiteY1" fmla="*/ 212725 h 318766"/>
                <a:gd name="connsiteX2" fmla="*/ 537268 w 1156393"/>
                <a:gd name="connsiteY2" fmla="*/ 318766 h 318766"/>
                <a:gd name="connsiteX3" fmla="*/ 0 w 1156393"/>
                <a:gd name="connsiteY3" fmla="*/ 131441 h 318766"/>
                <a:gd name="connsiteX4" fmla="*/ 485775 w 1156393"/>
                <a:gd name="connsiteY4" fmla="*/ 0 h 318766"/>
                <a:gd name="connsiteX0" fmla="*/ 62230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622300 w 1156393"/>
                <a:gd name="connsiteY4" fmla="*/ 0 h 290191"/>
                <a:gd name="connsiteX0" fmla="*/ 501650 w 1156393"/>
                <a:gd name="connsiteY0" fmla="*/ 0 h 290191"/>
                <a:gd name="connsiteX1" fmla="*/ 1156393 w 1156393"/>
                <a:gd name="connsiteY1" fmla="*/ 184150 h 290191"/>
                <a:gd name="connsiteX2" fmla="*/ 537268 w 1156393"/>
                <a:gd name="connsiteY2" fmla="*/ 290191 h 290191"/>
                <a:gd name="connsiteX3" fmla="*/ 0 w 1156393"/>
                <a:gd name="connsiteY3" fmla="*/ 102866 h 290191"/>
                <a:gd name="connsiteX4" fmla="*/ 501650 w 1156393"/>
                <a:gd name="connsiteY4" fmla="*/ 0 h 290191"/>
                <a:gd name="connsiteX0" fmla="*/ 606425 w 1156393"/>
                <a:gd name="connsiteY0" fmla="*/ 0 h 312416"/>
                <a:gd name="connsiteX1" fmla="*/ 1156393 w 1156393"/>
                <a:gd name="connsiteY1" fmla="*/ 206375 h 312416"/>
                <a:gd name="connsiteX2" fmla="*/ 537268 w 1156393"/>
                <a:gd name="connsiteY2" fmla="*/ 312416 h 312416"/>
                <a:gd name="connsiteX3" fmla="*/ 0 w 1156393"/>
                <a:gd name="connsiteY3" fmla="*/ 125091 h 312416"/>
                <a:gd name="connsiteX4" fmla="*/ 606425 w 1156393"/>
                <a:gd name="connsiteY4" fmla="*/ 0 h 312416"/>
                <a:gd name="connsiteX0" fmla="*/ 587375 w 1156393"/>
                <a:gd name="connsiteY0" fmla="*/ 0 h 321941"/>
                <a:gd name="connsiteX1" fmla="*/ 1156393 w 1156393"/>
                <a:gd name="connsiteY1" fmla="*/ 215900 h 321941"/>
                <a:gd name="connsiteX2" fmla="*/ 537268 w 1156393"/>
                <a:gd name="connsiteY2" fmla="*/ 321941 h 321941"/>
                <a:gd name="connsiteX3" fmla="*/ 0 w 1156393"/>
                <a:gd name="connsiteY3" fmla="*/ 134616 h 321941"/>
                <a:gd name="connsiteX4" fmla="*/ 587375 w 1156393"/>
                <a:gd name="connsiteY4" fmla="*/ 0 h 321941"/>
                <a:gd name="connsiteX0" fmla="*/ 587375 w 1156393"/>
                <a:gd name="connsiteY0" fmla="*/ 0 h 337816"/>
                <a:gd name="connsiteX1" fmla="*/ 1156393 w 1156393"/>
                <a:gd name="connsiteY1" fmla="*/ 215900 h 337816"/>
                <a:gd name="connsiteX2" fmla="*/ 546793 w 1156393"/>
                <a:gd name="connsiteY2" fmla="*/ 337816 h 337816"/>
                <a:gd name="connsiteX3" fmla="*/ 0 w 1156393"/>
                <a:gd name="connsiteY3" fmla="*/ 134616 h 337816"/>
                <a:gd name="connsiteX4" fmla="*/ 587375 w 11563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587375 w 1042093"/>
                <a:gd name="connsiteY0" fmla="*/ 0 h 337816"/>
                <a:gd name="connsiteX1" fmla="*/ 1042093 w 1042093"/>
                <a:gd name="connsiteY1" fmla="*/ 139700 h 337816"/>
                <a:gd name="connsiteX2" fmla="*/ 546793 w 1042093"/>
                <a:gd name="connsiteY2" fmla="*/ 337816 h 337816"/>
                <a:gd name="connsiteX3" fmla="*/ 0 w 1042093"/>
                <a:gd name="connsiteY3" fmla="*/ 134616 h 337816"/>
                <a:gd name="connsiteX4" fmla="*/ 587375 w 1042093"/>
                <a:gd name="connsiteY4" fmla="*/ 0 h 337816"/>
                <a:gd name="connsiteX0" fmla="*/ 608806 w 1063524"/>
                <a:gd name="connsiteY0" fmla="*/ 0 h 337816"/>
                <a:gd name="connsiteX1" fmla="*/ 1063524 w 1063524"/>
                <a:gd name="connsiteY1" fmla="*/ 139700 h 337816"/>
                <a:gd name="connsiteX2" fmla="*/ 568224 w 1063524"/>
                <a:gd name="connsiteY2" fmla="*/ 337816 h 337816"/>
                <a:gd name="connsiteX3" fmla="*/ 0 w 1063524"/>
                <a:gd name="connsiteY3" fmla="*/ 191766 h 337816"/>
                <a:gd name="connsiteX4" fmla="*/ 608806 w 1063524"/>
                <a:gd name="connsiteY4" fmla="*/ 0 h 33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24" h="337816">
                  <a:moveTo>
                    <a:pt x="608806" y="0"/>
                  </a:moveTo>
                  <a:cubicBezTo>
                    <a:pt x="760379" y="46567"/>
                    <a:pt x="988151" y="83608"/>
                    <a:pt x="1063524" y="139700"/>
                  </a:cubicBezTo>
                  <a:lnTo>
                    <a:pt x="568224" y="337816"/>
                  </a:lnTo>
                  <a:lnTo>
                    <a:pt x="0" y="191766"/>
                  </a:lnTo>
                  <a:lnTo>
                    <a:pt x="6088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83359-2FFC-47DE-8C13-4B1759304BDD}"/>
                </a:ext>
              </a:extLst>
            </p:cNvPr>
            <p:cNvSpPr/>
            <p:nvPr/>
          </p:nvSpPr>
          <p:spPr>
            <a:xfrm>
              <a:off x="9393964" y="3680535"/>
              <a:ext cx="602778" cy="958967"/>
            </a:xfrm>
            <a:custGeom>
              <a:avLst/>
              <a:gdLst>
                <a:gd name="connsiteX0" fmla="*/ 0 w 237653"/>
                <a:gd name="connsiteY0" fmla="*/ 0 h 743067"/>
                <a:gd name="connsiteX1" fmla="*/ 237653 w 237653"/>
                <a:gd name="connsiteY1" fmla="*/ 0 h 743067"/>
                <a:gd name="connsiteX2" fmla="*/ 237653 w 237653"/>
                <a:gd name="connsiteY2" fmla="*/ 743067 h 743067"/>
                <a:gd name="connsiteX3" fmla="*/ 0 w 237653"/>
                <a:gd name="connsiteY3" fmla="*/ 743067 h 743067"/>
                <a:gd name="connsiteX4" fmla="*/ 0 w 237653"/>
                <a:gd name="connsiteY4" fmla="*/ 0 h 743067"/>
                <a:gd name="connsiteX0" fmla="*/ 0 w 561503"/>
                <a:gd name="connsiteY0" fmla="*/ 0 h 958967"/>
                <a:gd name="connsiteX1" fmla="*/ 237653 w 561503"/>
                <a:gd name="connsiteY1" fmla="*/ 0 h 958967"/>
                <a:gd name="connsiteX2" fmla="*/ 561503 w 561503"/>
                <a:gd name="connsiteY2" fmla="*/ 958967 h 958967"/>
                <a:gd name="connsiteX3" fmla="*/ 0 w 561503"/>
                <a:gd name="connsiteY3" fmla="*/ 743067 h 958967"/>
                <a:gd name="connsiteX4" fmla="*/ 0 w 561503"/>
                <a:gd name="connsiteY4" fmla="*/ 0 h 958967"/>
                <a:gd name="connsiteX0" fmla="*/ 0 w 583728"/>
                <a:gd name="connsiteY0" fmla="*/ 0 h 958967"/>
                <a:gd name="connsiteX1" fmla="*/ 583728 w 583728"/>
                <a:gd name="connsiteY1" fmla="*/ 50800 h 958967"/>
                <a:gd name="connsiteX2" fmla="*/ 561503 w 583728"/>
                <a:gd name="connsiteY2" fmla="*/ 958967 h 958967"/>
                <a:gd name="connsiteX3" fmla="*/ 0 w 583728"/>
                <a:gd name="connsiteY3" fmla="*/ 743067 h 958967"/>
                <a:gd name="connsiteX4" fmla="*/ 0 w 583728"/>
                <a:gd name="connsiteY4" fmla="*/ 0 h 958967"/>
                <a:gd name="connsiteX0" fmla="*/ 0 w 593253"/>
                <a:gd name="connsiteY0" fmla="*/ 0 h 958967"/>
                <a:gd name="connsiteX1" fmla="*/ 593253 w 593253"/>
                <a:gd name="connsiteY1" fmla="*/ 34925 h 958967"/>
                <a:gd name="connsiteX2" fmla="*/ 561503 w 593253"/>
                <a:gd name="connsiteY2" fmla="*/ 958967 h 958967"/>
                <a:gd name="connsiteX3" fmla="*/ 0 w 593253"/>
                <a:gd name="connsiteY3" fmla="*/ 743067 h 958967"/>
                <a:gd name="connsiteX4" fmla="*/ 0 w 593253"/>
                <a:gd name="connsiteY4" fmla="*/ 0 h 958967"/>
                <a:gd name="connsiteX0" fmla="*/ 9525 w 602778"/>
                <a:gd name="connsiteY0" fmla="*/ 0 h 958967"/>
                <a:gd name="connsiteX1" fmla="*/ 602778 w 602778"/>
                <a:gd name="connsiteY1" fmla="*/ 34925 h 958967"/>
                <a:gd name="connsiteX2" fmla="*/ 571028 w 602778"/>
                <a:gd name="connsiteY2" fmla="*/ 958967 h 958967"/>
                <a:gd name="connsiteX3" fmla="*/ 0 w 602778"/>
                <a:gd name="connsiteY3" fmla="*/ 809742 h 958967"/>
                <a:gd name="connsiteX4" fmla="*/ 9525 w 602778"/>
                <a:gd name="connsiteY4" fmla="*/ 0 h 95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778" h="958967">
                  <a:moveTo>
                    <a:pt x="9525" y="0"/>
                  </a:moveTo>
                  <a:lnTo>
                    <a:pt x="602778" y="34925"/>
                  </a:lnTo>
                  <a:lnTo>
                    <a:pt x="571028" y="958967"/>
                  </a:lnTo>
                  <a:lnTo>
                    <a:pt x="0" y="809742"/>
                  </a:lnTo>
                  <a:lnTo>
                    <a:pt x="9525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65929E-56F7-4F3A-ACA4-7A14063757D8}"/>
                </a:ext>
              </a:extLst>
            </p:cNvPr>
            <p:cNvSpPr/>
            <p:nvPr/>
          </p:nvSpPr>
          <p:spPr>
            <a:xfrm>
              <a:off x="9396855" y="4493478"/>
              <a:ext cx="529668" cy="264095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68" h="264095">
                  <a:moveTo>
                    <a:pt x="0" y="0"/>
                  </a:moveTo>
                  <a:lnTo>
                    <a:pt x="529668" y="146050"/>
                  </a:lnTo>
                  <a:lnTo>
                    <a:pt x="529668" y="264095"/>
                  </a:lnTo>
                  <a:lnTo>
                    <a:pt x="0" y="111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Rectangle 30">
              <a:extLst>
                <a:ext uri="{FF2B5EF4-FFF2-40B4-BE49-F238E27FC236}">
                  <a16:creationId xmlns:a16="http://schemas.microsoft.com/office/drawing/2014/main" id="{01B034C8-FEA3-4C96-A7F3-45146F1D9D8D}"/>
                </a:ext>
              </a:extLst>
            </p:cNvPr>
            <p:cNvSpPr/>
            <p:nvPr/>
          </p:nvSpPr>
          <p:spPr>
            <a:xfrm>
              <a:off x="9987318" y="4423262"/>
              <a:ext cx="462993" cy="307752"/>
            </a:xfrm>
            <a:custGeom>
              <a:avLst/>
              <a:gdLst>
                <a:gd name="connsiteX0" fmla="*/ 0 w 447118"/>
                <a:gd name="connsiteY0" fmla="*/ 0 h 238695"/>
                <a:gd name="connsiteX1" fmla="*/ 447118 w 447118"/>
                <a:gd name="connsiteY1" fmla="*/ 0 h 238695"/>
                <a:gd name="connsiteX2" fmla="*/ 447118 w 447118"/>
                <a:gd name="connsiteY2" fmla="*/ 238695 h 238695"/>
                <a:gd name="connsiteX3" fmla="*/ 0 w 447118"/>
                <a:gd name="connsiteY3" fmla="*/ 238695 h 238695"/>
                <a:gd name="connsiteX4" fmla="*/ 0 w 447118"/>
                <a:gd name="connsiteY4" fmla="*/ 0 h 238695"/>
                <a:gd name="connsiteX0" fmla="*/ 0 w 529668"/>
                <a:gd name="connsiteY0" fmla="*/ 0 h 238695"/>
                <a:gd name="connsiteX1" fmla="*/ 529668 w 529668"/>
                <a:gd name="connsiteY1" fmla="*/ 120650 h 238695"/>
                <a:gd name="connsiteX2" fmla="*/ 447118 w 529668"/>
                <a:gd name="connsiteY2" fmla="*/ 238695 h 238695"/>
                <a:gd name="connsiteX3" fmla="*/ 0 w 529668"/>
                <a:gd name="connsiteY3" fmla="*/ 238695 h 238695"/>
                <a:gd name="connsiteX4" fmla="*/ 0 w 529668"/>
                <a:gd name="connsiteY4" fmla="*/ 0 h 2386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0 w 529668"/>
                <a:gd name="connsiteY3" fmla="*/ 2640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4711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12700 w 529668"/>
                <a:gd name="connsiteY3" fmla="*/ 1624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4788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0426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4979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1061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30745 h 264095"/>
                <a:gd name="connsiteX4" fmla="*/ 0 w 529668"/>
                <a:gd name="connsiteY4" fmla="*/ 0 h 264095"/>
                <a:gd name="connsiteX0" fmla="*/ 0 w 529668"/>
                <a:gd name="connsiteY0" fmla="*/ 0 h 264095"/>
                <a:gd name="connsiteX1" fmla="*/ 529668 w 529668"/>
                <a:gd name="connsiteY1" fmla="*/ 146050 h 264095"/>
                <a:gd name="connsiteX2" fmla="*/ 529668 w 529668"/>
                <a:gd name="connsiteY2" fmla="*/ 264095 h 264095"/>
                <a:gd name="connsiteX3" fmla="*/ 0 w 529668"/>
                <a:gd name="connsiteY3" fmla="*/ 111695 h 264095"/>
                <a:gd name="connsiteX4" fmla="*/ 0 w 529668"/>
                <a:gd name="connsiteY4" fmla="*/ 0 h 264095"/>
                <a:gd name="connsiteX0" fmla="*/ 0 w 529668"/>
                <a:gd name="connsiteY0" fmla="*/ 203200 h 467295"/>
                <a:gd name="connsiteX1" fmla="*/ 472518 w 529668"/>
                <a:gd name="connsiteY1" fmla="*/ 0 h 467295"/>
                <a:gd name="connsiteX2" fmla="*/ 529668 w 529668"/>
                <a:gd name="connsiteY2" fmla="*/ 467295 h 467295"/>
                <a:gd name="connsiteX3" fmla="*/ 0 w 529668"/>
                <a:gd name="connsiteY3" fmla="*/ 314895 h 467295"/>
                <a:gd name="connsiteX4" fmla="*/ 0 w 529668"/>
                <a:gd name="connsiteY4" fmla="*/ 203200 h 467295"/>
                <a:gd name="connsiteX0" fmla="*/ 0 w 491568"/>
                <a:gd name="connsiteY0" fmla="*/ 203200 h 314895"/>
                <a:gd name="connsiteX1" fmla="*/ 472518 w 491568"/>
                <a:gd name="connsiteY1" fmla="*/ 0 h 314895"/>
                <a:gd name="connsiteX2" fmla="*/ 491568 w 491568"/>
                <a:gd name="connsiteY2" fmla="*/ 105345 h 314895"/>
                <a:gd name="connsiteX3" fmla="*/ 0 w 491568"/>
                <a:gd name="connsiteY3" fmla="*/ 314895 h 314895"/>
                <a:gd name="connsiteX4" fmla="*/ 0 w 491568"/>
                <a:gd name="connsiteY4" fmla="*/ 203200 h 314895"/>
                <a:gd name="connsiteX0" fmla="*/ 0 w 491568"/>
                <a:gd name="connsiteY0" fmla="*/ 196057 h 307752"/>
                <a:gd name="connsiteX1" fmla="*/ 460612 w 491568"/>
                <a:gd name="connsiteY1" fmla="*/ 0 h 307752"/>
                <a:gd name="connsiteX2" fmla="*/ 491568 w 491568"/>
                <a:gd name="connsiteY2" fmla="*/ 98202 h 307752"/>
                <a:gd name="connsiteX3" fmla="*/ 0 w 491568"/>
                <a:gd name="connsiteY3" fmla="*/ 307752 h 307752"/>
                <a:gd name="connsiteX4" fmla="*/ 0 w 491568"/>
                <a:gd name="connsiteY4" fmla="*/ 196057 h 307752"/>
                <a:gd name="connsiteX0" fmla="*/ 0 w 462993"/>
                <a:gd name="connsiteY0" fmla="*/ 196057 h 307752"/>
                <a:gd name="connsiteX1" fmla="*/ 460612 w 462993"/>
                <a:gd name="connsiteY1" fmla="*/ 0 h 307752"/>
                <a:gd name="connsiteX2" fmla="*/ 462993 w 462993"/>
                <a:gd name="connsiteY2" fmla="*/ 100583 h 307752"/>
                <a:gd name="connsiteX3" fmla="*/ 0 w 462993"/>
                <a:gd name="connsiteY3" fmla="*/ 307752 h 307752"/>
                <a:gd name="connsiteX4" fmla="*/ 0 w 462993"/>
                <a:gd name="connsiteY4" fmla="*/ 196057 h 30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93" h="307752">
                  <a:moveTo>
                    <a:pt x="0" y="196057"/>
                  </a:moveTo>
                  <a:lnTo>
                    <a:pt x="460612" y="0"/>
                  </a:lnTo>
                  <a:cubicBezTo>
                    <a:pt x="461406" y="33528"/>
                    <a:pt x="462199" y="67055"/>
                    <a:pt x="462993" y="100583"/>
                  </a:cubicBezTo>
                  <a:lnTo>
                    <a:pt x="0" y="307752"/>
                  </a:lnTo>
                  <a:lnTo>
                    <a:pt x="0" y="19605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750DAC-D171-4B1E-8C4A-AE53C206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3255" y="3706566"/>
              <a:ext cx="40528" cy="974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73621798-42EC-4D4D-8F49-40F8204D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21" y="3696128"/>
              <a:ext cx="30410" cy="9417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93CF7D4-34D2-4EEE-9029-17AC1B092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0693" y="3696128"/>
              <a:ext cx="9160" cy="887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" name="Oval 336">
            <a:extLst>
              <a:ext uri="{FF2B5EF4-FFF2-40B4-BE49-F238E27FC236}">
                <a16:creationId xmlns:a16="http://schemas.microsoft.com/office/drawing/2014/main" id="{B08426E2-B192-4294-A126-3D8F4F2C180F}"/>
              </a:ext>
            </a:extLst>
          </p:cNvPr>
          <p:cNvSpPr/>
          <p:nvPr/>
        </p:nvSpPr>
        <p:spPr>
          <a:xfrm flipH="1">
            <a:off x="7341680" y="2131522"/>
            <a:ext cx="2211507" cy="213383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7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048D08-9670-484F-A602-D70F71DA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4" y="0"/>
            <a:ext cx="10376266" cy="69175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00984AC-170E-4F3E-AB4F-AD8CB4F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01013" y="1233713"/>
            <a:ext cx="5957110" cy="334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DBEB06-8844-4EEA-AF8F-F79CCA1A940F}"/>
              </a:ext>
            </a:extLst>
          </p:cNvPr>
          <p:cNvGrpSpPr/>
          <p:nvPr/>
        </p:nvGrpSpPr>
        <p:grpSpPr>
          <a:xfrm>
            <a:off x="3164855" y="1422400"/>
            <a:ext cx="4094052" cy="3154939"/>
            <a:chOff x="4702629" y="1422400"/>
            <a:chExt cx="3401479" cy="31549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5088277" y="1718129"/>
              <a:ext cx="2641418" cy="171087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5D03F8-6BCF-43BA-BAF9-132A0CE7076A}"/>
                </a:ext>
              </a:extLst>
            </p:cNvPr>
            <p:cNvGrpSpPr/>
            <p:nvPr/>
          </p:nvGrpSpPr>
          <p:grpSpPr>
            <a:xfrm>
              <a:off x="4702629" y="1422400"/>
              <a:ext cx="3401479" cy="3154939"/>
              <a:chOff x="4702629" y="1422400"/>
              <a:chExt cx="3401479" cy="315493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/>
              <p:nvPr/>
            </p:nvCxnSpPr>
            <p:spPr>
              <a:xfrm>
                <a:off x="5210191" y="1538514"/>
                <a:ext cx="214142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0FE16C-DF51-4799-884D-018C5AEE4D8C}"/>
                  </a:ext>
                </a:extLst>
              </p:cNvPr>
              <p:cNvGrpSpPr/>
              <p:nvPr/>
            </p:nvGrpSpPr>
            <p:grpSpPr>
              <a:xfrm>
                <a:off x="4702629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E682741-8906-495E-AA16-CE11E4D8689F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69AD94D-CF8B-4FF9-BD3A-21562BA09C22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181912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253037" y="6276"/>
            <a:ext cx="8787174" cy="1227437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309838" y="0"/>
            <a:ext cx="2841551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61507" y="0"/>
            <a:ext cx="3717627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0D438C-293E-4213-BF23-F3B2DD76DFEF}"/>
              </a:ext>
            </a:extLst>
          </p:cNvPr>
          <p:cNvSpPr/>
          <p:nvPr/>
        </p:nvSpPr>
        <p:spPr>
          <a:xfrm>
            <a:off x="-357809" y="4577338"/>
            <a:ext cx="12613002" cy="2354686"/>
          </a:xfrm>
          <a:custGeom>
            <a:avLst/>
            <a:gdLst>
              <a:gd name="connsiteX0" fmla="*/ 0 w 4949371"/>
              <a:gd name="connsiteY0" fmla="*/ 0 h 2340172"/>
              <a:gd name="connsiteX1" fmla="*/ 4949371 w 4949371"/>
              <a:gd name="connsiteY1" fmla="*/ 0 h 2340172"/>
              <a:gd name="connsiteX2" fmla="*/ 4949371 w 4949371"/>
              <a:gd name="connsiteY2" fmla="*/ 2340172 h 2340172"/>
              <a:gd name="connsiteX3" fmla="*/ 0 w 4949371"/>
              <a:gd name="connsiteY3" fmla="*/ 2340172 h 2340172"/>
              <a:gd name="connsiteX4" fmla="*/ 0 w 4949371"/>
              <a:gd name="connsiteY4" fmla="*/ 0 h 2340172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2409371 w 7358742"/>
              <a:gd name="connsiteY4" fmla="*/ 0 h 2354686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52921 w 7358742"/>
              <a:gd name="connsiteY4" fmla="*/ 1446091 h 2354686"/>
              <a:gd name="connsiteX5" fmla="*/ 2409371 w 7358742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79313 w 10479313"/>
              <a:gd name="connsiteY2" fmla="*/ 2325658 h 2354686"/>
              <a:gd name="connsiteX3" fmla="*/ 0 w 10479313"/>
              <a:gd name="connsiteY3" fmla="*/ 2354686 h 2354686"/>
              <a:gd name="connsiteX4" fmla="*/ 52921 w 10479313"/>
              <a:gd name="connsiteY4" fmla="*/ 1446091 h 2354686"/>
              <a:gd name="connsiteX5" fmla="*/ 2409371 w 10479313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9313" h="2354686">
                <a:moveTo>
                  <a:pt x="2409371" y="0"/>
                </a:moveTo>
                <a:lnTo>
                  <a:pt x="7358742" y="0"/>
                </a:lnTo>
                <a:cubicBezTo>
                  <a:pt x="8124076" y="454362"/>
                  <a:pt x="9682442" y="1065661"/>
                  <a:pt x="10459664" y="1475119"/>
                </a:cubicBezTo>
                <a:lnTo>
                  <a:pt x="10479313" y="2325658"/>
                </a:lnTo>
                <a:lnTo>
                  <a:pt x="0" y="2354686"/>
                </a:lnTo>
                <a:cubicBezTo>
                  <a:pt x="157945" y="2192126"/>
                  <a:pt x="-105024" y="1608651"/>
                  <a:pt x="52921" y="1446091"/>
                </a:cubicBezTo>
                <a:lnTo>
                  <a:pt x="2409371" y="0"/>
                </a:lnTo>
                <a:close/>
              </a:path>
            </a:pathLst>
          </a:custGeom>
          <a:solidFill>
            <a:srgbClr val="E0D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C6B6A-65CB-48DA-8FE2-19116FA922F5}"/>
              </a:ext>
            </a:extLst>
          </p:cNvPr>
          <p:cNvGrpSpPr/>
          <p:nvPr/>
        </p:nvGrpSpPr>
        <p:grpSpPr>
          <a:xfrm>
            <a:off x="4705256" y="4774312"/>
            <a:ext cx="1616284" cy="1750491"/>
            <a:chOff x="5991016" y="4279900"/>
            <a:chExt cx="1616284" cy="1750491"/>
          </a:xfrm>
        </p:grpSpPr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EE553B2D-E6B0-4C30-8B75-E3B7295C40A5}"/>
                </a:ext>
              </a:extLst>
            </p:cNvPr>
            <p:cNvSpPr/>
            <p:nvPr/>
          </p:nvSpPr>
          <p:spPr>
            <a:xfrm>
              <a:off x="6036180" y="5083270"/>
              <a:ext cx="1526670" cy="520161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299988" lon="0" rev="0"/>
              </a:camera>
              <a:lightRig rig="threePt" dir="t"/>
            </a:scene3d>
            <a:sp3d extrusionH="152400">
              <a:bevelT h="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991016" y="4828364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7436519" y="4837901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6A9E03-7F64-43ED-9DCE-0A3CA4CC10F6}"/>
                </a:ext>
              </a:extLst>
            </p:cNvPr>
            <p:cNvSpPr/>
            <p:nvPr/>
          </p:nvSpPr>
          <p:spPr>
            <a:xfrm>
              <a:off x="5994400" y="4279900"/>
              <a:ext cx="1612900" cy="450850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A7A689-EC05-4FE3-980C-0B39438F958B}"/>
              </a:ext>
            </a:extLst>
          </p:cNvPr>
          <p:cNvSpPr/>
          <p:nvPr/>
        </p:nvSpPr>
        <p:spPr>
          <a:xfrm>
            <a:off x="5407140" y="5363473"/>
            <a:ext cx="540572" cy="783771"/>
          </a:xfrm>
          <a:prstGeom prst="roundRect">
            <a:avLst/>
          </a:prstGeom>
          <a:solidFill>
            <a:srgbClr val="666633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81D02D-82DD-4BE9-9B87-E7DF323680F9}"/>
              </a:ext>
            </a:extLst>
          </p:cNvPr>
          <p:cNvSpPr/>
          <p:nvPr/>
        </p:nvSpPr>
        <p:spPr>
          <a:xfrm>
            <a:off x="5385527" y="5232401"/>
            <a:ext cx="540572" cy="783771"/>
          </a:xfrm>
          <a:prstGeom prst="roundRect">
            <a:avLst/>
          </a:prstGeom>
          <a:solidFill>
            <a:srgbClr val="202020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EDB106-AED6-4923-AA79-E29A2B91A430}"/>
              </a:ext>
            </a:extLst>
          </p:cNvPr>
          <p:cNvSpPr/>
          <p:nvPr/>
        </p:nvSpPr>
        <p:spPr>
          <a:xfrm>
            <a:off x="5428753" y="5101329"/>
            <a:ext cx="540572" cy="783771"/>
          </a:xfrm>
          <a:prstGeom prst="roundRect">
            <a:avLst/>
          </a:prstGeom>
          <a:solidFill>
            <a:srgbClr val="B6793C"/>
          </a:solidFill>
          <a:ln>
            <a:solidFill>
              <a:srgbClr val="B6793C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F7938B-57A2-4CEE-AC53-30279FF598B4}"/>
              </a:ext>
            </a:extLst>
          </p:cNvPr>
          <p:cNvGrpSpPr/>
          <p:nvPr/>
        </p:nvGrpSpPr>
        <p:grpSpPr>
          <a:xfrm>
            <a:off x="4997219" y="5339457"/>
            <a:ext cx="297591" cy="553224"/>
            <a:chOff x="6652764" y="1985109"/>
            <a:chExt cx="489467" cy="909924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23FD5C39-3C38-4179-876A-30C4B8433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764" y="1985109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751DEB-A0CD-43A9-9CAD-D5697C288E52}"/>
                </a:ext>
              </a:extLst>
            </p:cNvPr>
            <p:cNvSpPr/>
            <p:nvPr/>
          </p:nvSpPr>
          <p:spPr>
            <a:xfrm>
              <a:off x="6745420" y="2436594"/>
              <a:ext cx="273380" cy="458439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6C6C39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Cylinder 70">
            <a:extLst>
              <a:ext uri="{FF2B5EF4-FFF2-40B4-BE49-F238E27FC236}">
                <a16:creationId xmlns:a16="http://schemas.microsoft.com/office/drawing/2014/main" id="{549CEFA9-CB07-4777-8BF3-F4B86CD35213}"/>
              </a:ext>
            </a:extLst>
          </p:cNvPr>
          <p:cNvSpPr/>
          <p:nvPr/>
        </p:nvSpPr>
        <p:spPr>
          <a:xfrm>
            <a:off x="1778780" y="4802880"/>
            <a:ext cx="153512" cy="40790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-113171" y="4024009"/>
            <a:ext cx="2773702" cy="2073834"/>
            <a:chOff x="1798589" y="4149531"/>
            <a:chExt cx="2773702" cy="20738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2740591" y="5755577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4337722" y="4763253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1354135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1798589" y="5661700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800493" y="4149531"/>
              <a:ext cx="2771798" cy="1675594"/>
              <a:chOff x="1800493" y="4149531"/>
              <a:chExt cx="2771798" cy="167559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1830705" y="4694587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3884894" y="4248979"/>
                <a:ext cx="596851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407095" y="4406921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2790052" y="4603164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800493" y="4716780"/>
                <a:ext cx="1043905" cy="1108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8982CDCA-8333-4D7C-846C-8BD3964E0E6E}"/>
              </a:ext>
            </a:extLst>
          </p:cNvPr>
          <p:cNvSpPr/>
          <p:nvPr/>
        </p:nvSpPr>
        <p:spPr>
          <a:xfrm>
            <a:off x="4929229" y="-543020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2B140A-6CC5-4781-A18B-71621E825310}"/>
              </a:ext>
            </a:extLst>
          </p:cNvPr>
          <p:cNvSpPr/>
          <p:nvPr/>
        </p:nvSpPr>
        <p:spPr>
          <a:xfrm flipH="1">
            <a:off x="4863183" y="-352520"/>
            <a:ext cx="66046" cy="140142"/>
          </a:xfrm>
          <a:custGeom>
            <a:avLst/>
            <a:gdLst>
              <a:gd name="connsiteX0" fmla="*/ 61850 w 192568"/>
              <a:gd name="connsiteY0" fmla="*/ 197643 h 512688"/>
              <a:gd name="connsiteX1" fmla="*/ 28577 w 192568"/>
              <a:gd name="connsiteY1" fmla="*/ 230916 h 512688"/>
              <a:gd name="connsiteX2" fmla="*/ 28577 w 192568"/>
              <a:gd name="connsiteY2" fmla="*/ 316391 h 512688"/>
              <a:gd name="connsiteX3" fmla="*/ 65330 w 192568"/>
              <a:gd name="connsiteY3" fmla="*/ 353144 h 512688"/>
              <a:gd name="connsiteX4" fmla="*/ 65329 w 192568"/>
              <a:gd name="connsiteY4" fmla="*/ 353145 h 512688"/>
              <a:gd name="connsiteX5" fmla="*/ 102082 w 192568"/>
              <a:gd name="connsiteY5" fmla="*/ 316392 h 512688"/>
              <a:gd name="connsiteX6" fmla="*/ 102082 w 192568"/>
              <a:gd name="connsiteY6" fmla="*/ 230916 h 512688"/>
              <a:gd name="connsiteX7" fmla="*/ 68809 w 192568"/>
              <a:gd name="connsiteY7" fmla="*/ 197643 h 512688"/>
              <a:gd name="connsiteX8" fmla="*/ 87168 w 192568"/>
              <a:gd name="connsiteY8" fmla="*/ 0 h 512688"/>
              <a:gd name="connsiteX9" fmla="*/ 105400 w 192568"/>
              <a:gd name="connsiteY9" fmla="*/ 0 h 512688"/>
              <a:gd name="connsiteX10" fmla="*/ 192568 w 192568"/>
              <a:gd name="connsiteY10" fmla="*/ 87168 h 512688"/>
              <a:gd name="connsiteX11" fmla="*/ 192568 w 192568"/>
              <a:gd name="connsiteY11" fmla="*/ 416404 h 512688"/>
              <a:gd name="connsiteX12" fmla="*/ 96284 w 192568"/>
              <a:gd name="connsiteY12" fmla="*/ 512688 h 512688"/>
              <a:gd name="connsiteX13" fmla="*/ 0 w 192568"/>
              <a:gd name="connsiteY13" fmla="*/ 416404 h 512688"/>
              <a:gd name="connsiteX14" fmla="*/ 0 w 192568"/>
              <a:gd name="connsiteY14" fmla="*/ 87168 h 512688"/>
              <a:gd name="connsiteX15" fmla="*/ 87168 w 192568"/>
              <a:gd name="connsiteY15" fmla="*/ 0 h 5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568" h="512688">
                <a:moveTo>
                  <a:pt x="61850" y="197643"/>
                </a:moveTo>
                <a:cubicBezTo>
                  <a:pt x="43474" y="197643"/>
                  <a:pt x="28577" y="212540"/>
                  <a:pt x="28577" y="230916"/>
                </a:cubicBezTo>
                <a:lnTo>
                  <a:pt x="28577" y="316391"/>
                </a:lnTo>
                <a:cubicBezTo>
                  <a:pt x="28577" y="336689"/>
                  <a:pt x="45032" y="353144"/>
                  <a:pt x="65330" y="353144"/>
                </a:cubicBezTo>
                <a:lnTo>
                  <a:pt x="65329" y="353145"/>
                </a:lnTo>
                <a:cubicBezTo>
                  <a:pt x="85627" y="353145"/>
                  <a:pt x="102082" y="336690"/>
                  <a:pt x="102082" y="316392"/>
                </a:cubicBezTo>
                <a:lnTo>
                  <a:pt x="102082" y="230916"/>
                </a:lnTo>
                <a:cubicBezTo>
                  <a:pt x="102082" y="212540"/>
                  <a:pt x="87185" y="197643"/>
                  <a:pt x="68809" y="197643"/>
                </a:cubicBezTo>
                <a:close/>
                <a:moveTo>
                  <a:pt x="87168" y="0"/>
                </a:moveTo>
                <a:lnTo>
                  <a:pt x="105400" y="0"/>
                </a:lnTo>
                <a:cubicBezTo>
                  <a:pt x="153542" y="0"/>
                  <a:pt x="192568" y="39026"/>
                  <a:pt x="192568" y="87168"/>
                </a:cubicBezTo>
                <a:lnTo>
                  <a:pt x="192568" y="416404"/>
                </a:lnTo>
                <a:cubicBezTo>
                  <a:pt x="192568" y="469580"/>
                  <a:pt x="149460" y="512688"/>
                  <a:pt x="96284" y="512688"/>
                </a:cubicBezTo>
                <a:cubicBezTo>
                  <a:pt x="43108" y="512688"/>
                  <a:pt x="0" y="469580"/>
                  <a:pt x="0" y="416404"/>
                </a:cubicBezTo>
                <a:lnTo>
                  <a:pt x="0" y="87168"/>
                </a:lnTo>
                <a:cubicBezTo>
                  <a:pt x="0" y="39026"/>
                  <a:pt x="39026" y="0"/>
                  <a:pt x="871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C47CD-436B-4D93-9133-416859F39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80064" y="187025"/>
            <a:ext cx="7315200" cy="48768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92058" y="2988042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2A6D81-EF8D-4B87-8BC2-CECDA6BCD9D4}"/>
              </a:ext>
            </a:extLst>
          </p:cNvPr>
          <p:cNvGrpSpPr/>
          <p:nvPr/>
        </p:nvGrpSpPr>
        <p:grpSpPr>
          <a:xfrm>
            <a:off x="8045378" y="3822609"/>
            <a:ext cx="3136758" cy="1988442"/>
            <a:chOff x="8463153" y="3722458"/>
            <a:chExt cx="3085471" cy="1955930"/>
          </a:xfrm>
          <a:solidFill>
            <a:srgbClr val="FBE5D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4F039-508F-4310-AE83-AED79C832A76}"/>
                </a:ext>
              </a:extLst>
            </p:cNvPr>
            <p:cNvSpPr/>
            <p:nvPr/>
          </p:nvSpPr>
          <p:spPr>
            <a:xfrm>
              <a:off x="9011918" y="3722458"/>
              <a:ext cx="2536706" cy="1813719"/>
            </a:xfrm>
            <a:custGeom>
              <a:avLst/>
              <a:gdLst>
                <a:gd name="connsiteX0" fmla="*/ 0 w 3322271"/>
                <a:gd name="connsiteY0" fmla="*/ 0 h 963398"/>
                <a:gd name="connsiteX1" fmla="*/ 3322271 w 3322271"/>
                <a:gd name="connsiteY1" fmla="*/ 0 h 963398"/>
                <a:gd name="connsiteX2" fmla="*/ 3322271 w 3322271"/>
                <a:gd name="connsiteY2" fmla="*/ 963398 h 963398"/>
                <a:gd name="connsiteX3" fmla="*/ 0 w 3322271"/>
                <a:gd name="connsiteY3" fmla="*/ 963398 h 963398"/>
                <a:gd name="connsiteX4" fmla="*/ 0 w 3322271"/>
                <a:gd name="connsiteY4" fmla="*/ 0 h 9633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156478 w 3322271"/>
                <a:gd name="connsiteY3" fmla="*/ 836580 h 2195298"/>
                <a:gd name="connsiteX4" fmla="*/ 0 w 3322271"/>
                <a:gd name="connsiteY4" fmla="*/ 0 h 2195298"/>
                <a:gd name="connsiteX0" fmla="*/ 29339 w 3165793"/>
                <a:gd name="connsiteY0" fmla="*/ 0 h 2195298"/>
                <a:gd name="connsiteX1" fmla="*/ 3165793 w 3165793"/>
                <a:gd name="connsiteY1" fmla="*/ 0 h 2195298"/>
                <a:gd name="connsiteX2" fmla="*/ 2924493 w 3165793"/>
                <a:gd name="connsiteY2" fmla="*/ 2195298 h 2195298"/>
                <a:gd name="connsiteX3" fmla="*/ 0 w 3165793"/>
                <a:gd name="connsiteY3" fmla="*/ 836580 h 2195298"/>
                <a:gd name="connsiteX4" fmla="*/ 29339 w 3165793"/>
                <a:gd name="connsiteY4" fmla="*/ 0 h 2195298"/>
                <a:gd name="connsiteX0" fmla="*/ 0 w 3136454"/>
                <a:gd name="connsiteY0" fmla="*/ 0 h 2195298"/>
                <a:gd name="connsiteX1" fmla="*/ 3136454 w 3136454"/>
                <a:gd name="connsiteY1" fmla="*/ 0 h 2195298"/>
                <a:gd name="connsiteX2" fmla="*/ 2895154 w 3136454"/>
                <a:gd name="connsiteY2" fmla="*/ 2195298 h 2195298"/>
                <a:gd name="connsiteX3" fmla="*/ 1 w 3136454"/>
                <a:gd name="connsiteY3" fmla="*/ 836580 h 2195298"/>
                <a:gd name="connsiteX4" fmla="*/ 0 w 3136454"/>
                <a:gd name="connsiteY4" fmla="*/ 0 h 219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6454" h="2195298">
                  <a:moveTo>
                    <a:pt x="0" y="0"/>
                  </a:moveTo>
                  <a:lnTo>
                    <a:pt x="3136454" y="0"/>
                  </a:lnTo>
                  <a:lnTo>
                    <a:pt x="2895154" y="2195298"/>
                  </a:lnTo>
                  <a:cubicBezTo>
                    <a:pt x="1842764" y="1810065"/>
                    <a:pt x="1026991" y="1247213"/>
                    <a:pt x="1" y="836580"/>
                  </a:cubicBezTo>
                  <a:cubicBezTo>
                    <a:pt x="1" y="557720"/>
                    <a:pt x="0" y="27886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322DC49F-8F8A-4131-9DE6-33F5BF47EAFA}"/>
                </a:ext>
              </a:extLst>
            </p:cNvPr>
            <p:cNvSpPr/>
            <p:nvPr/>
          </p:nvSpPr>
          <p:spPr>
            <a:xfrm>
              <a:off x="8463153" y="4225967"/>
              <a:ext cx="549117" cy="468266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216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16216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7CF5E4-A4E7-4DBF-8A27-15228CB9FA95}"/>
                </a:ext>
              </a:extLst>
            </p:cNvPr>
            <p:cNvSpPr/>
            <p:nvPr/>
          </p:nvSpPr>
          <p:spPr>
            <a:xfrm>
              <a:off x="8676124" y="4385073"/>
              <a:ext cx="2704544" cy="718065"/>
            </a:xfrm>
            <a:custGeom>
              <a:avLst/>
              <a:gdLst>
                <a:gd name="connsiteX0" fmla="*/ 0 w 1412829"/>
                <a:gd name="connsiteY0" fmla="*/ 0 h 448190"/>
                <a:gd name="connsiteX1" fmla="*/ 1412829 w 1412829"/>
                <a:gd name="connsiteY1" fmla="*/ 0 h 448190"/>
                <a:gd name="connsiteX2" fmla="*/ 1412829 w 1412829"/>
                <a:gd name="connsiteY2" fmla="*/ 448190 h 448190"/>
                <a:gd name="connsiteX3" fmla="*/ 0 w 1412829"/>
                <a:gd name="connsiteY3" fmla="*/ 448190 h 448190"/>
                <a:gd name="connsiteX4" fmla="*/ 0 w 1412829"/>
                <a:gd name="connsiteY4" fmla="*/ 0 h 448190"/>
                <a:gd name="connsiteX0" fmla="*/ 0 w 1730329"/>
                <a:gd name="connsiteY0" fmla="*/ 0 h 867290"/>
                <a:gd name="connsiteX1" fmla="*/ 1412829 w 1730329"/>
                <a:gd name="connsiteY1" fmla="*/ 0 h 867290"/>
                <a:gd name="connsiteX2" fmla="*/ 1730329 w 1730329"/>
                <a:gd name="connsiteY2" fmla="*/ 867290 h 867290"/>
                <a:gd name="connsiteX3" fmla="*/ 0 w 1730329"/>
                <a:gd name="connsiteY3" fmla="*/ 448190 h 867290"/>
                <a:gd name="connsiteX4" fmla="*/ 0 w 1730329"/>
                <a:gd name="connsiteY4" fmla="*/ 0 h 867290"/>
                <a:gd name="connsiteX0" fmla="*/ 0 w 3089229"/>
                <a:gd name="connsiteY0" fmla="*/ 0 h 867290"/>
                <a:gd name="connsiteX1" fmla="*/ 3089229 w 3089229"/>
                <a:gd name="connsiteY1" fmla="*/ 800100 h 867290"/>
                <a:gd name="connsiteX2" fmla="*/ 1730329 w 3089229"/>
                <a:gd name="connsiteY2" fmla="*/ 867290 h 867290"/>
                <a:gd name="connsiteX3" fmla="*/ 0 w 3089229"/>
                <a:gd name="connsiteY3" fmla="*/ 448190 h 867290"/>
                <a:gd name="connsiteX4" fmla="*/ 0 w 3089229"/>
                <a:gd name="connsiteY4" fmla="*/ 0 h 867290"/>
                <a:gd name="connsiteX0" fmla="*/ 254000 w 3343229"/>
                <a:gd name="connsiteY0" fmla="*/ 0 h 867290"/>
                <a:gd name="connsiteX1" fmla="*/ 3343229 w 3343229"/>
                <a:gd name="connsiteY1" fmla="*/ 800100 h 867290"/>
                <a:gd name="connsiteX2" fmla="*/ 1984329 w 3343229"/>
                <a:gd name="connsiteY2" fmla="*/ 867290 h 867290"/>
                <a:gd name="connsiteX3" fmla="*/ 0 w 3343229"/>
                <a:gd name="connsiteY3" fmla="*/ 219590 h 867290"/>
                <a:gd name="connsiteX4" fmla="*/ 254000 w 3343229"/>
                <a:gd name="connsiteY4" fmla="*/ 0 h 867290"/>
                <a:gd name="connsiteX0" fmla="*/ 355600 w 3343229"/>
                <a:gd name="connsiteY0" fmla="*/ 0 h 803790"/>
                <a:gd name="connsiteX1" fmla="*/ 3343229 w 3343229"/>
                <a:gd name="connsiteY1" fmla="*/ 736600 h 803790"/>
                <a:gd name="connsiteX2" fmla="*/ 1984329 w 3343229"/>
                <a:gd name="connsiteY2" fmla="*/ 803790 h 803790"/>
                <a:gd name="connsiteX3" fmla="*/ 0 w 3343229"/>
                <a:gd name="connsiteY3" fmla="*/ 156090 h 803790"/>
                <a:gd name="connsiteX4" fmla="*/ 355600 w 3343229"/>
                <a:gd name="connsiteY4" fmla="*/ 0 h 803790"/>
                <a:gd name="connsiteX0" fmla="*/ 406400 w 3343229"/>
                <a:gd name="connsiteY0" fmla="*/ 0 h 765690"/>
                <a:gd name="connsiteX1" fmla="*/ 3343229 w 3343229"/>
                <a:gd name="connsiteY1" fmla="*/ 698500 h 765690"/>
                <a:gd name="connsiteX2" fmla="*/ 1984329 w 3343229"/>
                <a:gd name="connsiteY2" fmla="*/ 765690 h 765690"/>
                <a:gd name="connsiteX3" fmla="*/ 0 w 3343229"/>
                <a:gd name="connsiteY3" fmla="*/ 117990 h 765690"/>
                <a:gd name="connsiteX4" fmla="*/ 406400 w 3343229"/>
                <a:gd name="connsiteY4" fmla="*/ 0 h 765690"/>
                <a:gd name="connsiteX0" fmla="*/ 393700 w 3330529"/>
                <a:gd name="connsiteY0" fmla="*/ 0 h 765690"/>
                <a:gd name="connsiteX1" fmla="*/ 3330529 w 3330529"/>
                <a:gd name="connsiteY1" fmla="*/ 698500 h 765690"/>
                <a:gd name="connsiteX2" fmla="*/ 1971629 w 3330529"/>
                <a:gd name="connsiteY2" fmla="*/ 765690 h 765690"/>
                <a:gd name="connsiteX3" fmla="*/ 0 w 3330529"/>
                <a:gd name="connsiteY3" fmla="*/ 92590 h 765690"/>
                <a:gd name="connsiteX4" fmla="*/ 393700 w 3330529"/>
                <a:gd name="connsiteY4" fmla="*/ 0 h 765690"/>
                <a:gd name="connsiteX0" fmla="*/ 384175 w 3321004"/>
                <a:gd name="connsiteY0" fmla="*/ 0 h 765690"/>
                <a:gd name="connsiteX1" fmla="*/ 3321004 w 3321004"/>
                <a:gd name="connsiteY1" fmla="*/ 698500 h 765690"/>
                <a:gd name="connsiteX2" fmla="*/ 1962104 w 3321004"/>
                <a:gd name="connsiteY2" fmla="*/ 765690 h 765690"/>
                <a:gd name="connsiteX3" fmla="*/ 0 w 3321004"/>
                <a:gd name="connsiteY3" fmla="*/ 92590 h 765690"/>
                <a:gd name="connsiteX4" fmla="*/ 384175 w 3321004"/>
                <a:gd name="connsiteY4" fmla="*/ 0 h 765690"/>
                <a:gd name="connsiteX0" fmla="*/ 565150 w 3321004"/>
                <a:gd name="connsiteY0" fmla="*/ 0 h 784740"/>
                <a:gd name="connsiteX1" fmla="*/ 3321004 w 3321004"/>
                <a:gd name="connsiteY1" fmla="*/ 717550 h 784740"/>
                <a:gd name="connsiteX2" fmla="*/ 1962104 w 3321004"/>
                <a:gd name="connsiteY2" fmla="*/ 784740 h 784740"/>
                <a:gd name="connsiteX3" fmla="*/ 0 w 3321004"/>
                <a:gd name="connsiteY3" fmla="*/ 111640 h 784740"/>
                <a:gd name="connsiteX4" fmla="*/ 565150 w 3321004"/>
                <a:gd name="connsiteY4" fmla="*/ 0 h 784740"/>
                <a:gd name="connsiteX0" fmla="*/ 584200 w 3321004"/>
                <a:gd name="connsiteY0" fmla="*/ 0 h 718065"/>
                <a:gd name="connsiteX1" fmla="*/ 3321004 w 3321004"/>
                <a:gd name="connsiteY1" fmla="*/ 650875 h 718065"/>
                <a:gd name="connsiteX2" fmla="*/ 1962104 w 3321004"/>
                <a:gd name="connsiteY2" fmla="*/ 718065 h 718065"/>
                <a:gd name="connsiteX3" fmla="*/ 0 w 3321004"/>
                <a:gd name="connsiteY3" fmla="*/ 44965 h 718065"/>
                <a:gd name="connsiteX4" fmla="*/ 584200 w 3321004"/>
                <a:gd name="connsiteY4" fmla="*/ 0 h 718065"/>
                <a:gd name="connsiteX0" fmla="*/ 441325 w 3178129"/>
                <a:gd name="connsiteY0" fmla="*/ 0 h 718065"/>
                <a:gd name="connsiteX1" fmla="*/ 3178129 w 3178129"/>
                <a:gd name="connsiteY1" fmla="*/ 650875 h 718065"/>
                <a:gd name="connsiteX2" fmla="*/ 1819229 w 3178129"/>
                <a:gd name="connsiteY2" fmla="*/ 718065 h 718065"/>
                <a:gd name="connsiteX3" fmla="*/ 0 w 3178129"/>
                <a:gd name="connsiteY3" fmla="*/ 44965 h 718065"/>
                <a:gd name="connsiteX4" fmla="*/ 441325 w 3178129"/>
                <a:gd name="connsiteY4" fmla="*/ 0 h 71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129" h="718065">
                  <a:moveTo>
                    <a:pt x="441325" y="0"/>
                  </a:moveTo>
                  <a:lnTo>
                    <a:pt x="3178129" y="650875"/>
                  </a:lnTo>
                  <a:lnTo>
                    <a:pt x="1819229" y="718065"/>
                  </a:lnTo>
                  <a:lnTo>
                    <a:pt x="0" y="44965"/>
                  </a:lnTo>
                  <a:lnTo>
                    <a:pt x="4413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1D2977-BFB6-4691-A0C7-33583F4AAB34}"/>
                </a:ext>
              </a:extLst>
            </p:cNvPr>
            <p:cNvSpPr/>
            <p:nvPr/>
          </p:nvSpPr>
          <p:spPr>
            <a:xfrm>
              <a:off x="8663138" y="4431676"/>
              <a:ext cx="2016830" cy="865749"/>
            </a:xfrm>
            <a:custGeom>
              <a:avLst/>
              <a:gdLst>
                <a:gd name="connsiteX0" fmla="*/ 0 w 209000"/>
                <a:gd name="connsiteY0" fmla="*/ 0 h 272024"/>
                <a:gd name="connsiteX1" fmla="*/ 209000 w 209000"/>
                <a:gd name="connsiteY1" fmla="*/ 0 h 272024"/>
                <a:gd name="connsiteX2" fmla="*/ 209000 w 209000"/>
                <a:gd name="connsiteY2" fmla="*/ 272024 h 272024"/>
                <a:gd name="connsiteX3" fmla="*/ 0 w 209000"/>
                <a:gd name="connsiteY3" fmla="*/ 272024 h 272024"/>
                <a:gd name="connsiteX4" fmla="*/ 0 w 209000"/>
                <a:gd name="connsiteY4" fmla="*/ 0 h 272024"/>
                <a:gd name="connsiteX0" fmla="*/ 0 w 1908260"/>
                <a:gd name="connsiteY0" fmla="*/ 0 h 609600"/>
                <a:gd name="connsiteX1" fmla="*/ 1908260 w 1908260"/>
                <a:gd name="connsiteY1" fmla="*/ 609600 h 609600"/>
                <a:gd name="connsiteX2" fmla="*/ 209000 w 1908260"/>
                <a:gd name="connsiteY2" fmla="*/ 272024 h 609600"/>
                <a:gd name="connsiteX3" fmla="*/ 0 w 1908260"/>
                <a:gd name="connsiteY3" fmla="*/ 272024 h 609600"/>
                <a:gd name="connsiteX4" fmla="*/ 0 w 1908260"/>
                <a:gd name="connsiteY4" fmla="*/ 0 h 609600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0 w 1908260"/>
                <a:gd name="connsiteY3" fmla="*/ 272024 h 752084"/>
                <a:gd name="connsiteX4" fmla="*/ 0 w 1908260"/>
                <a:gd name="connsiteY4" fmla="*/ 0 h 752084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68580 w 1908260"/>
                <a:gd name="connsiteY3" fmla="*/ 165344 h 752084"/>
                <a:gd name="connsiteX4" fmla="*/ 0 w 1908260"/>
                <a:gd name="connsiteY4" fmla="*/ 0 h 752084"/>
                <a:gd name="connsiteX0" fmla="*/ 0 w 1885400"/>
                <a:gd name="connsiteY0" fmla="*/ 0 h 790184"/>
                <a:gd name="connsiteX1" fmla="*/ 1885400 w 1885400"/>
                <a:gd name="connsiteY1" fmla="*/ 647700 h 790184"/>
                <a:gd name="connsiteX2" fmla="*/ 1854920 w 1885400"/>
                <a:gd name="connsiteY2" fmla="*/ 790184 h 790184"/>
                <a:gd name="connsiteX3" fmla="*/ 45720 w 1885400"/>
                <a:gd name="connsiteY3" fmla="*/ 203444 h 790184"/>
                <a:gd name="connsiteX4" fmla="*/ 0 w 1885400"/>
                <a:gd name="connsiteY4" fmla="*/ 0 h 790184"/>
                <a:gd name="connsiteX0" fmla="*/ 15240 w 1900640"/>
                <a:gd name="connsiteY0" fmla="*/ 0 h 790184"/>
                <a:gd name="connsiteX1" fmla="*/ 1900640 w 1900640"/>
                <a:gd name="connsiteY1" fmla="*/ 647700 h 790184"/>
                <a:gd name="connsiteX2" fmla="*/ 1870160 w 1900640"/>
                <a:gd name="connsiteY2" fmla="*/ 790184 h 790184"/>
                <a:gd name="connsiteX3" fmla="*/ 0 w 1900640"/>
                <a:gd name="connsiteY3" fmla="*/ 134864 h 790184"/>
                <a:gd name="connsiteX4" fmla="*/ 15240 w 1900640"/>
                <a:gd name="connsiteY4" fmla="*/ 0 h 790184"/>
                <a:gd name="connsiteX0" fmla="*/ 15240 w 1953980"/>
                <a:gd name="connsiteY0" fmla="*/ 0 h 843524"/>
                <a:gd name="connsiteX1" fmla="*/ 1900640 w 1953980"/>
                <a:gd name="connsiteY1" fmla="*/ 647700 h 843524"/>
                <a:gd name="connsiteX2" fmla="*/ 1953980 w 1953980"/>
                <a:gd name="connsiteY2" fmla="*/ 843524 h 843524"/>
                <a:gd name="connsiteX3" fmla="*/ 0 w 1953980"/>
                <a:gd name="connsiteY3" fmla="*/ 134864 h 843524"/>
                <a:gd name="connsiteX4" fmla="*/ 15240 w 1953980"/>
                <a:gd name="connsiteY4" fmla="*/ 0 h 843524"/>
                <a:gd name="connsiteX0" fmla="*/ 15240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15240 w 1992080"/>
                <a:gd name="connsiteY4" fmla="*/ 0 h 843524"/>
                <a:gd name="connsiteX0" fmla="*/ 40058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40058 w 1992080"/>
                <a:gd name="connsiteY4" fmla="*/ 0 h 843524"/>
                <a:gd name="connsiteX0" fmla="*/ 21444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21444 w 1992080"/>
                <a:gd name="connsiteY4" fmla="*/ 0 h 843524"/>
                <a:gd name="connsiteX0" fmla="*/ 21444 w 1992080"/>
                <a:gd name="connsiteY0" fmla="*/ 0 h 837174"/>
                <a:gd name="connsiteX1" fmla="*/ 1992080 w 1992080"/>
                <a:gd name="connsiteY1" fmla="*/ 664210 h 837174"/>
                <a:gd name="connsiteX2" fmla="*/ 1953980 w 1992080"/>
                <a:gd name="connsiteY2" fmla="*/ 837174 h 837174"/>
                <a:gd name="connsiteX3" fmla="*/ 0 w 1992080"/>
                <a:gd name="connsiteY3" fmla="*/ 128514 h 837174"/>
                <a:gd name="connsiteX4" fmla="*/ 21444 w 1992080"/>
                <a:gd name="connsiteY4" fmla="*/ 0 h 837174"/>
                <a:gd name="connsiteX0" fmla="*/ 9035 w 1979671"/>
                <a:gd name="connsiteY0" fmla="*/ 0 h 837174"/>
                <a:gd name="connsiteX1" fmla="*/ 1979671 w 1979671"/>
                <a:gd name="connsiteY1" fmla="*/ 664210 h 837174"/>
                <a:gd name="connsiteX2" fmla="*/ 1941571 w 1979671"/>
                <a:gd name="connsiteY2" fmla="*/ 837174 h 837174"/>
                <a:gd name="connsiteX3" fmla="*/ 0 w 1979671"/>
                <a:gd name="connsiteY3" fmla="*/ 128514 h 837174"/>
                <a:gd name="connsiteX4" fmla="*/ 9035 w 1979671"/>
                <a:gd name="connsiteY4" fmla="*/ 0 h 837174"/>
                <a:gd name="connsiteX0" fmla="*/ 0 w 1970636"/>
                <a:gd name="connsiteY0" fmla="*/ 0 h 837174"/>
                <a:gd name="connsiteX1" fmla="*/ 1970636 w 1970636"/>
                <a:gd name="connsiteY1" fmla="*/ 664210 h 837174"/>
                <a:gd name="connsiteX2" fmla="*/ 1932536 w 1970636"/>
                <a:gd name="connsiteY2" fmla="*/ 837174 h 837174"/>
                <a:gd name="connsiteX3" fmla="*/ 6476 w 1970636"/>
                <a:gd name="connsiteY3" fmla="*/ 128514 h 837174"/>
                <a:gd name="connsiteX4" fmla="*/ 0 w 1970636"/>
                <a:gd name="connsiteY4" fmla="*/ 0 h 837174"/>
                <a:gd name="connsiteX0" fmla="*/ 0 w 1970636"/>
                <a:gd name="connsiteY0" fmla="*/ 0 h 862574"/>
                <a:gd name="connsiteX1" fmla="*/ 1970636 w 1970636"/>
                <a:gd name="connsiteY1" fmla="*/ 664210 h 862574"/>
                <a:gd name="connsiteX2" fmla="*/ 1920127 w 1970636"/>
                <a:gd name="connsiteY2" fmla="*/ 862574 h 862574"/>
                <a:gd name="connsiteX3" fmla="*/ 6476 w 1970636"/>
                <a:gd name="connsiteY3" fmla="*/ 128514 h 862574"/>
                <a:gd name="connsiteX4" fmla="*/ 0 w 1970636"/>
                <a:gd name="connsiteY4" fmla="*/ 0 h 862574"/>
                <a:gd name="connsiteX0" fmla="*/ 0 w 1970636"/>
                <a:gd name="connsiteY0" fmla="*/ 0 h 865749"/>
                <a:gd name="connsiteX1" fmla="*/ 1970636 w 1970636"/>
                <a:gd name="connsiteY1" fmla="*/ 664210 h 865749"/>
                <a:gd name="connsiteX2" fmla="*/ 1920127 w 1970636"/>
                <a:gd name="connsiteY2" fmla="*/ 865749 h 865749"/>
                <a:gd name="connsiteX3" fmla="*/ 6476 w 1970636"/>
                <a:gd name="connsiteY3" fmla="*/ 128514 h 865749"/>
                <a:gd name="connsiteX4" fmla="*/ 0 w 1970636"/>
                <a:gd name="connsiteY4" fmla="*/ 0 h 8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36" h="865749">
                  <a:moveTo>
                    <a:pt x="0" y="0"/>
                  </a:moveTo>
                  <a:lnTo>
                    <a:pt x="1970636" y="664210"/>
                  </a:lnTo>
                  <a:lnTo>
                    <a:pt x="1920127" y="865749"/>
                  </a:lnTo>
                  <a:lnTo>
                    <a:pt x="6476" y="1285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D7798C-38CF-4D45-B265-7742D19F5B45}"/>
                </a:ext>
              </a:extLst>
            </p:cNvPr>
            <p:cNvSpPr/>
            <p:nvPr/>
          </p:nvSpPr>
          <p:spPr>
            <a:xfrm>
              <a:off x="9935302" y="4369401"/>
              <a:ext cx="1534955" cy="1308987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  <a:gd name="connsiteX0" fmla="*/ 99547 w 1534955"/>
                <a:gd name="connsiteY0" fmla="*/ 1308987 h 1308987"/>
                <a:gd name="connsiteX1" fmla="*/ 144616 w 1534955"/>
                <a:gd name="connsiteY1" fmla="*/ 0 h 1308987"/>
                <a:gd name="connsiteX2" fmla="*/ 1534955 w 1534955"/>
                <a:gd name="connsiteY2" fmla="*/ 25400 h 1308987"/>
                <a:gd name="connsiteX3" fmla="*/ 1414616 w 1534955"/>
                <a:gd name="connsiteY3" fmla="*/ 1245487 h 1308987"/>
                <a:gd name="connsiteX4" fmla="*/ 99547 w 1534955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955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34955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914992-782F-470D-828F-9039804A4036}"/>
              </a:ext>
            </a:extLst>
          </p:cNvPr>
          <p:cNvSpPr/>
          <p:nvPr/>
        </p:nvSpPr>
        <p:spPr>
          <a:xfrm>
            <a:off x="4700698" y="5201241"/>
            <a:ext cx="1607988" cy="162232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64AD2-A950-4ED3-A12A-6DA531AA9D89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</p:spTree>
    <p:extLst>
      <p:ext uri="{BB962C8B-B14F-4D97-AF65-F5344CB8AC3E}">
        <p14:creationId xmlns:p14="http://schemas.microsoft.com/office/powerpoint/2010/main" val="18634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D9E781B-D2B6-477A-B346-84A4DFD80BB3}"/>
              </a:ext>
            </a:extLst>
          </p:cNvPr>
          <p:cNvGrpSpPr/>
          <p:nvPr/>
        </p:nvGrpSpPr>
        <p:grpSpPr>
          <a:xfrm>
            <a:off x="22687" y="1235"/>
            <a:ext cx="12192000" cy="6858000"/>
            <a:chOff x="22687" y="1235"/>
            <a:chExt cx="12192000" cy="6858000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D8EB877-0B98-462B-8C8C-69AA0997BDBB}"/>
                </a:ext>
              </a:extLst>
            </p:cNvPr>
            <p:cNvSpPr/>
            <p:nvPr/>
          </p:nvSpPr>
          <p:spPr>
            <a:xfrm rot="19139791" flipH="1">
              <a:off x="7722869" y="1773401"/>
              <a:ext cx="387912" cy="269500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  <a:gd name="connsiteX0" fmla="*/ 0 w 620241"/>
                <a:gd name="connsiteY0" fmla="*/ 0 h 485827"/>
                <a:gd name="connsiteX1" fmla="*/ 533400 w 620241"/>
                <a:gd name="connsiteY1" fmla="*/ 409575 h 485827"/>
                <a:gd name="connsiteX2" fmla="*/ 619125 w 620241"/>
                <a:gd name="connsiteY2" fmla="*/ 485775 h 485827"/>
                <a:gd name="connsiteX3" fmla="*/ 619125 w 620241"/>
                <a:gd name="connsiteY3" fmla="*/ 485775 h 485827"/>
                <a:gd name="connsiteX0" fmla="*/ 0 w 723830"/>
                <a:gd name="connsiteY0" fmla="*/ 0 h 1002839"/>
                <a:gd name="connsiteX1" fmla="*/ 633604 w 723830"/>
                <a:gd name="connsiteY1" fmla="*/ 903446 h 1002839"/>
                <a:gd name="connsiteX2" fmla="*/ 719329 w 723830"/>
                <a:gd name="connsiteY2" fmla="*/ 979646 h 1002839"/>
                <a:gd name="connsiteX3" fmla="*/ 719329 w 723830"/>
                <a:gd name="connsiteY3" fmla="*/ 979646 h 1002839"/>
                <a:gd name="connsiteX0" fmla="*/ 0 w 719414"/>
                <a:gd name="connsiteY0" fmla="*/ 0 h 979646"/>
                <a:gd name="connsiteX1" fmla="*/ 168042 w 719414"/>
                <a:gd name="connsiteY1" fmla="*/ 596585 h 979646"/>
                <a:gd name="connsiteX2" fmla="*/ 633604 w 719414"/>
                <a:gd name="connsiteY2" fmla="*/ 903446 h 979646"/>
                <a:gd name="connsiteX3" fmla="*/ 719329 w 719414"/>
                <a:gd name="connsiteY3" fmla="*/ 979646 h 979646"/>
                <a:gd name="connsiteX4" fmla="*/ 719329 w 719414"/>
                <a:gd name="connsiteY4" fmla="*/ 979646 h 979646"/>
                <a:gd name="connsiteX0" fmla="*/ 0 w 551372"/>
                <a:gd name="connsiteY0" fmla="*/ 0 h 383061"/>
                <a:gd name="connsiteX1" fmla="*/ 465562 w 551372"/>
                <a:gd name="connsiteY1" fmla="*/ 306861 h 383061"/>
                <a:gd name="connsiteX2" fmla="*/ 551287 w 551372"/>
                <a:gd name="connsiteY2" fmla="*/ 383061 h 383061"/>
                <a:gd name="connsiteX3" fmla="*/ 551287 w 551372"/>
                <a:gd name="connsiteY3" fmla="*/ 383061 h 38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372" h="383061">
                  <a:moveTo>
                    <a:pt x="0" y="0"/>
                  </a:moveTo>
                  <a:cubicBezTo>
                    <a:pt x="105601" y="150574"/>
                    <a:pt x="373681" y="243018"/>
                    <a:pt x="465562" y="306861"/>
                  </a:cubicBezTo>
                  <a:cubicBezTo>
                    <a:pt x="557443" y="370705"/>
                    <a:pt x="551287" y="383061"/>
                    <a:pt x="551287" y="383061"/>
                  </a:cubicBezTo>
                  <a:lnTo>
                    <a:pt x="551287" y="383061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EC1907-6589-4E48-81ED-9A232F262D15}"/>
                </a:ext>
              </a:extLst>
            </p:cNvPr>
            <p:cNvSpPr/>
            <p:nvPr/>
          </p:nvSpPr>
          <p:spPr>
            <a:xfrm>
              <a:off x="22687" y="1235"/>
              <a:ext cx="12192000" cy="6858000"/>
            </a:xfrm>
            <a:prstGeom prst="rect">
              <a:avLst/>
            </a:prstGeom>
            <a:gradFill>
              <a:gsLst>
                <a:gs pos="0">
                  <a:srgbClr val="CEC3C0"/>
                </a:gs>
                <a:gs pos="100000">
                  <a:srgbClr val="C3B4A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F625A91-FC2F-4596-BB65-033F51AC7E0A}"/>
                </a:ext>
              </a:extLst>
            </p:cNvPr>
            <p:cNvSpPr/>
            <p:nvPr/>
          </p:nvSpPr>
          <p:spPr>
            <a:xfrm rot="2222984">
              <a:off x="6884474" y="1251261"/>
              <a:ext cx="457236" cy="650056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4B288ED-4D4F-4070-8665-B331E65B158F}"/>
                </a:ext>
              </a:extLst>
            </p:cNvPr>
            <p:cNvGrpSpPr/>
            <p:nvPr/>
          </p:nvGrpSpPr>
          <p:grpSpPr>
            <a:xfrm>
              <a:off x="7375050" y="5045591"/>
              <a:ext cx="876209" cy="1511165"/>
              <a:chOff x="7071582" y="1890692"/>
              <a:chExt cx="876209" cy="1511165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70D22DD-8ECA-4AED-BF79-E9EBB008ED54}"/>
                  </a:ext>
                </a:extLst>
              </p:cNvPr>
              <p:cNvCxnSpPr>
                <a:cxnSpLocks/>
                <a:endCxn id="157" idx="3"/>
              </p:cNvCxnSpPr>
              <p:nvPr/>
            </p:nvCxnSpPr>
            <p:spPr>
              <a:xfrm>
                <a:off x="7343054" y="1890692"/>
                <a:ext cx="7843" cy="1248435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6FF0C30-CB79-4A50-9518-C1F0E322C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452" y="1987959"/>
                <a:ext cx="21276" cy="1327691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6" name="Rectangle: Top Corners Rounded 155">
                <a:extLst>
                  <a:ext uri="{FF2B5EF4-FFF2-40B4-BE49-F238E27FC236}">
                    <a16:creationId xmlns:a16="http://schemas.microsoft.com/office/drawing/2014/main" id="{729C5B72-0CD9-43E1-99D4-7601C833F9CD}"/>
                  </a:ext>
                </a:extLst>
              </p:cNvPr>
              <p:cNvSpPr/>
              <p:nvPr/>
            </p:nvSpPr>
            <p:spPr>
              <a:xfrm>
                <a:off x="7389162" y="3234717"/>
                <a:ext cx="558629" cy="1671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: Top Corners Rounded 156">
                <a:extLst>
                  <a:ext uri="{FF2B5EF4-FFF2-40B4-BE49-F238E27FC236}">
                    <a16:creationId xmlns:a16="http://schemas.microsoft.com/office/drawing/2014/main" id="{C5F94DFD-E75F-45EB-AD8A-0629268D5A75}"/>
                  </a:ext>
                </a:extLst>
              </p:cNvPr>
              <p:cNvSpPr/>
              <p:nvPr/>
            </p:nvSpPr>
            <p:spPr>
              <a:xfrm>
                <a:off x="7071582" y="3139127"/>
                <a:ext cx="558629" cy="1671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8E0BAD2-EA3D-406D-8920-952C4F7DC9C9}"/>
                </a:ext>
              </a:extLst>
            </p:cNvPr>
            <p:cNvGrpSpPr/>
            <p:nvPr/>
          </p:nvGrpSpPr>
          <p:grpSpPr>
            <a:xfrm>
              <a:off x="4449700" y="5263332"/>
              <a:ext cx="1246322" cy="1228015"/>
              <a:chOff x="5402652" y="5300895"/>
              <a:chExt cx="1246322" cy="122801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05FBBBE-614C-4ED1-A27B-BD4E3701D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048" y="5300895"/>
                <a:ext cx="0" cy="1198803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B8F254B-70D0-4D9F-9077-A8FD56D24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329" y="5300895"/>
                <a:ext cx="32173" cy="113754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1" name="Rectangle: Top Corners Rounded 90">
                <a:extLst>
                  <a:ext uri="{FF2B5EF4-FFF2-40B4-BE49-F238E27FC236}">
                    <a16:creationId xmlns:a16="http://schemas.microsoft.com/office/drawing/2014/main" id="{4A0754D6-C53F-4E23-B4AE-D770E6D83F51}"/>
                  </a:ext>
                </a:extLst>
              </p:cNvPr>
              <p:cNvSpPr/>
              <p:nvPr/>
            </p:nvSpPr>
            <p:spPr>
              <a:xfrm flipH="1">
                <a:off x="5402652" y="6354291"/>
                <a:ext cx="583629" cy="1746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: Top Corners Rounded 91">
                <a:extLst>
                  <a:ext uri="{FF2B5EF4-FFF2-40B4-BE49-F238E27FC236}">
                    <a16:creationId xmlns:a16="http://schemas.microsoft.com/office/drawing/2014/main" id="{DE8D1B47-4470-44A3-893C-2BB23B89608D}"/>
                  </a:ext>
                </a:extLst>
              </p:cNvPr>
              <p:cNvSpPr/>
              <p:nvPr/>
            </p:nvSpPr>
            <p:spPr>
              <a:xfrm flipH="1">
                <a:off x="6065345" y="6344348"/>
                <a:ext cx="583629" cy="1746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972994-1608-42EA-8562-C78652E947E9}"/>
                </a:ext>
              </a:extLst>
            </p:cNvPr>
            <p:cNvGrpSpPr/>
            <p:nvPr/>
          </p:nvGrpSpPr>
          <p:grpSpPr>
            <a:xfrm>
              <a:off x="734203" y="1850012"/>
              <a:ext cx="10767453" cy="4905118"/>
              <a:chOff x="4372593" y="3034240"/>
              <a:chExt cx="3259863" cy="148503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88">
                <a:extLst>
                  <a:ext uri="{FF2B5EF4-FFF2-40B4-BE49-F238E27FC236}">
                    <a16:creationId xmlns:a16="http://schemas.microsoft.com/office/drawing/2014/main" id="{3965919A-77B9-4A7F-B31E-1E115626EA3B}"/>
                  </a:ext>
                </a:extLst>
              </p:cNvPr>
              <p:cNvSpPr/>
              <p:nvPr/>
            </p:nvSpPr>
            <p:spPr>
              <a:xfrm rot="3539312">
                <a:off x="7171436" y="4289020"/>
                <a:ext cx="308742" cy="148425"/>
              </a:xfrm>
              <a:custGeom>
                <a:avLst/>
                <a:gdLst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87720 w 642050"/>
                  <a:gd name="connsiteY2" fmla="*/ 0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487720 w 642050"/>
                  <a:gd name="connsiteY4" fmla="*/ 308660 h 308660"/>
                  <a:gd name="connsiteX5" fmla="*/ 154330 w 642050"/>
                  <a:gd name="connsiteY5" fmla="*/ 308660 h 308660"/>
                  <a:gd name="connsiteX6" fmla="*/ 0 w 642050"/>
                  <a:gd name="connsiteY6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29763 w 642050"/>
                  <a:gd name="connsiteY3" fmla="*/ 168888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50" h="308660">
                    <a:moveTo>
                      <a:pt x="0" y="154330"/>
                    </a:moveTo>
                    <a:cubicBezTo>
                      <a:pt x="0" y="69096"/>
                      <a:pt x="69096" y="0"/>
                      <a:pt x="154330" y="0"/>
                    </a:cubicBezTo>
                    <a:cubicBezTo>
                      <a:pt x="261338" y="0"/>
                      <a:pt x="631747" y="88807"/>
                      <a:pt x="642050" y="154330"/>
                    </a:cubicBezTo>
                    <a:cubicBezTo>
                      <a:pt x="598210" y="330913"/>
                      <a:pt x="316903" y="257217"/>
                      <a:pt x="154330" y="308660"/>
                    </a:cubicBezTo>
                    <a:cubicBezTo>
                      <a:pt x="47322" y="308660"/>
                      <a:pt x="0" y="239564"/>
                      <a:pt x="0" y="154330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solidFill>
                  <a:srgbClr val="C0A1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88">
                <a:extLst>
                  <a:ext uri="{FF2B5EF4-FFF2-40B4-BE49-F238E27FC236}">
                    <a16:creationId xmlns:a16="http://schemas.microsoft.com/office/drawing/2014/main" id="{C04AD64B-287D-44E8-9B87-AA674D808BFB}"/>
                  </a:ext>
                </a:extLst>
              </p:cNvPr>
              <p:cNvSpPr/>
              <p:nvPr/>
            </p:nvSpPr>
            <p:spPr>
              <a:xfrm rot="18060688" flipH="1">
                <a:off x="4536072" y="4290688"/>
                <a:ext cx="308742" cy="148425"/>
              </a:xfrm>
              <a:custGeom>
                <a:avLst/>
                <a:gdLst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87720 w 642050"/>
                  <a:gd name="connsiteY2" fmla="*/ 0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487720 w 642050"/>
                  <a:gd name="connsiteY4" fmla="*/ 308660 h 308660"/>
                  <a:gd name="connsiteX5" fmla="*/ 154330 w 642050"/>
                  <a:gd name="connsiteY5" fmla="*/ 308660 h 308660"/>
                  <a:gd name="connsiteX6" fmla="*/ 0 w 642050"/>
                  <a:gd name="connsiteY6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29763 w 642050"/>
                  <a:gd name="connsiteY3" fmla="*/ 168888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50" h="308660">
                    <a:moveTo>
                      <a:pt x="0" y="154330"/>
                    </a:moveTo>
                    <a:cubicBezTo>
                      <a:pt x="0" y="69096"/>
                      <a:pt x="69096" y="0"/>
                      <a:pt x="154330" y="0"/>
                    </a:cubicBezTo>
                    <a:cubicBezTo>
                      <a:pt x="261338" y="0"/>
                      <a:pt x="631747" y="88807"/>
                      <a:pt x="642050" y="154330"/>
                    </a:cubicBezTo>
                    <a:cubicBezTo>
                      <a:pt x="598210" y="330913"/>
                      <a:pt x="316903" y="257217"/>
                      <a:pt x="154330" y="308660"/>
                    </a:cubicBezTo>
                    <a:cubicBezTo>
                      <a:pt x="47322" y="308660"/>
                      <a:pt x="0" y="239564"/>
                      <a:pt x="0" y="154330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solidFill>
                  <a:srgbClr val="C0A1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88">
                <a:extLst>
                  <a:ext uri="{FF2B5EF4-FFF2-40B4-BE49-F238E27FC236}">
                    <a16:creationId xmlns:a16="http://schemas.microsoft.com/office/drawing/2014/main" id="{DB34D2FE-62B3-4979-952A-A4FBAC798254}"/>
                  </a:ext>
                </a:extLst>
              </p:cNvPr>
              <p:cNvSpPr/>
              <p:nvPr/>
            </p:nvSpPr>
            <p:spPr>
              <a:xfrm rot="5044876">
                <a:off x="7002263" y="4173311"/>
                <a:ext cx="308742" cy="148425"/>
              </a:xfrm>
              <a:custGeom>
                <a:avLst/>
                <a:gdLst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87720 w 642050"/>
                  <a:gd name="connsiteY2" fmla="*/ 0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487720 w 642050"/>
                  <a:gd name="connsiteY4" fmla="*/ 308660 h 308660"/>
                  <a:gd name="connsiteX5" fmla="*/ 154330 w 642050"/>
                  <a:gd name="connsiteY5" fmla="*/ 308660 h 308660"/>
                  <a:gd name="connsiteX6" fmla="*/ 0 w 642050"/>
                  <a:gd name="connsiteY6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29763 w 642050"/>
                  <a:gd name="connsiteY3" fmla="*/ 168888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50" h="308660">
                    <a:moveTo>
                      <a:pt x="0" y="154330"/>
                    </a:moveTo>
                    <a:cubicBezTo>
                      <a:pt x="0" y="69096"/>
                      <a:pt x="69096" y="0"/>
                      <a:pt x="154330" y="0"/>
                    </a:cubicBezTo>
                    <a:cubicBezTo>
                      <a:pt x="261338" y="0"/>
                      <a:pt x="631747" y="88807"/>
                      <a:pt x="642050" y="154330"/>
                    </a:cubicBezTo>
                    <a:cubicBezTo>
                      <a:pt x="598210" y="330913"/>
                      <a:pt x="316903" y="257217"/>
                      <a:pt x="154330" y="308660"/>
                    </a:cubicBezTo>
                    <a:cubicBezTo>
                      <a:pt x="47322" y="308660"/>
                      <a:pt x="0" y="239564"/>
                      <a:pt x="0" y="154330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solidFill>
                  <a:srgbClr val="C0A1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88">
                <a:extLst>
                  <a:ext uri="{FF2B5EF4-FFF2-40B4-BE49-F238E27FC236}">
                    <a16:creationId xmlns:a16="http://schemas.microsoft.com/office/drawing/2014/main" id="{95670060-87CB-4E8B-A783-A66A837749AB}"/>
                  </a:ext>
                </a:extLst>
              </p:cNvPr>
              <p:cNvSpPr/>
              <p:nvPr/>
            </p:nvSpPr>
            <p:spPr>
              <a:xfrm rot="16555124" flipH="1">
                <a:off x="4705245" y="4184782"/>
                <a:ext cx="308742" cy="148425"/>
              </a:xfrm>
              <a:custGeom>
                <a:avLst/>
                <a:gdLst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87720 w 642050"/>
                  <a:gd name="connsiteY2" fmla="*/ 0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499541 w 642050"/>
                  <a:gd name="connsiteY2" fmla="*/ 59833 h 308660"/>
                  <a:gd name="connsiteX3" fmla="*/ 642050 w 642050"/>
                  <a:gd name="connsiteY3" fmla="*/ 154330 h 308660"/>
                  <a:gd name="connsiteX4" fmla="*/ 642050 w 642050"/>
                  <a:gd name="connsiteY4" fmla="*/ 154330 h 308660"/>
                  <a:gd name="connsiteX5" fmla="*/ 487720 w 642050"/>
                  <a:gd name="connsiteY5" fmla="*/ 308660 h 308660"/>
                  <a:gd name="connsiteX6" fmla="*/ 154330 w 642050"/>
                  <a:gd name="connsiteY6" fmla="*/ 308660 h 308660"/>
                  <a:gd name="connsiteX7" fmla="*/ 0 w 642050"/>
                  <a:gd name="connsiteY7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487720 w 642050"/>
                  <a:gd name="connsiteY4" fmla="*/ 308660 h 308660"/>
                  <a:gd name="connsiteX5" fmla="*/ 154330 w 642050"/>
                  <a:gd name="connsiteY5" fmla="*/ 308660 h 308660"/>
                  <a:gd name="connsiteX6" fmla="*/ 0 w 642050"/>
                  <a:gd name="connsiteY6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42050 w 642050"/>
                  <a:gd name="connsiteY3" fmla="*/ 154330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629763 w 642050"/>
                  <a:gd name="connsiteY3" fmla="*/ 168888 h 308660"/>
                  <a:gd name="connsiteX4" fmla="*/ 154330 w 642050"/>
                  <a:gd name="connsiteY4" fmla="*/ 308660 h 308660"/>
                  <a:gd name="connsiteX5" fmla="*/ 0 w 642050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74573"/>
                  <a:gd name="connsiteY0" fmla="*/ 154330 h 308660"/>
                  <a:gd name="connsiteX1" fmla="*/ 154330 w 674573"/>
                  <a:gd name="connsiteY1" fmla="*/ 0 h 308660"/>
                  <a:gd name="connsiteX2" fmla="*/ 642050 w 674573"/>
                  <a:gd name="connsiteY2" fmla="*/ 154330 h 308660"/>
                  <a:gd name="connsiteX3" fmla="*/ 674573 w 674573"/>
                  <a:gd name="connsiteY3" fmla="*/ 219171 h 308660"/>
                  <a:gd name="connsiteX4" fmla="*/ 154330 w 674573"/>
                  <a:gd name="connsiteY4" fmla="*/ 308660 h 308660"/>
                  <a:gd name="connsiteX5" fmla="*/ 0 w 674573"/>
                  <a:gd name="connsiteY5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  <a:gd name="connsiteX0" fmla="*/ 0 w 642050"/>
                  <a:gd name="connsiteY0" fmla="*/ 154330 h 308660"/>
                  <a:gd name="connsiteX1" fmla="*/ 154330 w 642050"/>
                  <a:gd name="connsiteY1" fmla="*/ 0 h 308660"/>
                  <a:gd name="connsiteX2" fmla="*/ 642050 w 642050"/>
                  <a:gd name="connsiteY2" fmla="*/ 154330 h 308660"/>
                  <a:gd name="connsiteX3" fmla="*/ 154330 w 642050"/>
                  <a:gd name="connsiteY3" fmla="*/ 308660 h 308660"/>
                  <a:gd name="connsiteX4" fmla="*/ 0 w 642050"/>
                  <a:gd name="connsiteY4" fmla="*/ 154330 h 3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50" h="308660">
                    <a:moveTo>
                      <a:pt x="0" y="154330"/>
                    </a:moveTo>
                    <a:cubicBezTo>
                      <a:pt x="0" y="69096"/>
                      <a:pt x="69096" y="0"/>
                      <a:pt x="154330" y="0"/>
                    </a:cubicBezTo>
                    <a:cubicBezTo>
                      <a:pt x="261338" y="0"/>
                      <a:pt x="631747" y="88807"/>
                      <a:pt x="642050" y="154330"/>
                    </a:cubicBezTo>
                    <a:cubicBezTo>
                      <a:pt x="598210" y="330913"/>
                      <a:pt x="316903" y="257217"/>
                      <a:pt x="154330" y="308660"/>
                    </a:cubicBezTo>
                    <a:cubicBezTo>
                      <a:pt x="47322" y="308660"/>
                      <a:pt x="0" y="239564"/>
                      <a:pt x="0" y="154330"/>
                    </a:cubicBezTo>
                    <a:close/>
                  </a:path>
                </a:pathLst>
              </a:custGeom>
              <a:solidFill>
                <a:srgbClr val="C0A175"/>
              </a:solidFill>
              <a:ln>
                <a:solidFill>
                  <a:srgbClr val="C0A1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7">
                <a:extLst>
                  <a:ext uri="{FF2B5EF4-FFF2-40B4-BE49-F238E27FC236}">
                    <a16:creationId xmlns:a16="http://schemas.microsoft.com/office/drawing/2014/main" id="{D36DB13F-13E6-4049-B353-D8B39D4B00FB}"/>
                  </a:ext>
                </a:extLst>
              </p:cNvPr>
              <p:cNvSpPr/>
              <p:nvPr/>
            </p:nvSpPr>
            <p:spPr>
              <a:xfrm>
                <a:off x="4816913" y="3034240"/>
                <a:ext cx="2365756" cy="945840"/>
              </a:xfrm>
              <a:custGeom>
                <a:avLst/>
                <a:gdLst>
                  <a:gd name="connsiteX0" fmla="*/ 0 w 4966129"/>
                  <a:gd name="connsiteY0" fmla="*/ 275806 h 1942019"/>
                  <a:gd name="connsiteX1" fmla="*/ 275806 w 4966129"/>
                  <a:gd name="connsiteY1" fmla="*/ 0 h 1942019"/>
                  <a:gd name="connsiteX2" fmla="*/ 4690323 w 4966129"/>
                  <a:gd name="connsiteY2" fmla="*/ 0 h 1942019"/>
                  <a:gd name="connsiteX3" fmla="*/ 4966129 w 4966129"/>
                  <a:gd name="connsiteY3" fmla="*/ 275806 h 1942019"/>
                  <a:gd name="connsiteX4" fmla="*/ 4966129 w 4966129"/>
                  <a:gd name="connsiteY4" fmla="*/ 1666213 h 1942019"/>
                  <a:gd name="connsiteX5" fmla="*/ 4690323 w 4966129"/>
                  <a:gd name="connsiteY5" fmla="*/ 1942019 h 1942019"/>
                  <a:gd name="connsiteX6" fmla="*/ 275806 w 4966129"/>
                  <a:gd name="connsiteY6" fmla="*/ 1942019 h 1942019"/>
                  <a:gd name="connsiteX7" fmla="*/ 0 w 4966129"/>
                  <a:gd name="connsiteY7" fmla="*/ 1666213 h 1942019"/>
                  <a:gd name="connsiteX8" fmla="*/ 0 w 4966129"/>
                  <a:gd name="connsiteY8" fmla="*/ 275806 h 1942019"/>
                  <a:gd name="connsiteX0" fmla="*/ 0 w 4966129"/>
                  <a:gd name="connsiteY0" fmla="*/ 300725 h 1966938"/>
                  <a:gd name="connsiteX1" fmla="*/ 275806 w 4966129"/>
                  <a:gd name="connsiteY1" fmla="*/ 24919 h 1966938"/>
                  <a:gd name="connsiteX2" fmla="*/ 2503292 w 4966129"/>
                  <a:gd name="connsiteY2" fmla="*/ 0 h 1966938"/>
                  <a:gd name="connsiteX3" fmla="*/ 4690323 w 4966129"/>
                  <a:gd name="connsiteY3" fmla="*/ 24919 h 1966938"/>
                  <a:gd name="connsiteX4" fmla="*/ 4966129 w 4966129"/>
                  <a:gd name="connsiteY4" fmla="*/ 300725 h 1966938"/>
                  <a:gd name="connsiteX5" fmla="*/ 4966129 w 4966129"/>
                  <a:gd name="connsiteY5" fmla="*/ 1691132 h 1966938"/>
                  <a:gd name="connsiteX6" fmla="*/ 4690323 w 4966129"/>
                  <a:gd name="connsiteY6" fmla="*/ 1966938 h 1966938"/>
                  <a:gd name="connsiteX7" fmla="*/ 275806 w 4966129"/>
                  <a:gd name="connsiteY7" fmla="*/ 1966938 h 1966938"/>
                  <a:gd name="connsiteX8" fmla="*/ 0 w 4966129"/>
                  <a:gd name="connsiteY8" fmla="*/ 1691132 h 1966938"/>
                  <a:gd name="connsiteX9" fmla="*/ 0 w 4966129"/>
                  <a:gd name="connsiteY9" fmla="*/ 300725 h 1966938"/>
                  <a:gd name="connsiteX0" fmla="*/ 19050 w 4966129"/>
                  <a:gd name="connsiteY0" fmla="*/ 310250 h 1966938"/>
                  <a:gd name="connsiteX1" fmla="*/ 275806 w 4966129"/>
                  <a:gd name="connsiteY1" fmla="*/ 24919 h 1966938"/>
                  <a:gd name="connsiteX2" fmla="*/ 2503292 w 4966129"/>
                  <a:gd name="connsiteY2" fmla="*/ 0 h 1966938"/>
                  <a:gd name="connsiteX3" fmla="*/ 4690323 w 4966129"/>
                  <a:gd name="connsiteY3" fmla="*/ 24919 h 1966938"/>
                  <a:gd name="connsiteX4" fmla="*/ 4966129 w 4966129"/>
                  <a:gd name="connsiteY4" fmla="*/ 300725 h 1966938"/>
                  <a:gd name="connsiteX5" fmla="*/ 4966129 w 4966129"/>
                  <a:gd name="connsiteY5" fmla="*/ 1691132 h 1966938"/>
                  <a:gd name="connsiteX6" fmla="*/ 4690323 w 4966129"/>
                  <a:gd name="connsiteY6" fmla="*/ 1966938 h 1966938"/>
                  <a:gd name="connsiteX7" fmla="*/ 275806 w 4966129"/>
                  <a:gd name="connsiteY7" fmla="*/ 1966938 h 1966938"/>
                  <a:gd name="connsiteX8" fmla="*/ 0 w 4966129"/>
                  <a:gd name="connsiteY8" fmla="*/ 1691132 h 1966938"/>
                  <a:gd name="connsiteX9" fmla="*/ 19050 w 4966129"/>
                  <a:gd name="connsiteY9" fmla="*/ 310250 h 1966938"/>
                  <a:gd name="connsiteX0" fmla="*/ 0 w 4947079"/>
                  <a:gd name="connsiteY0" fmla="*/ 310250 h 1966938"/>
                  <a:gd name="connsiteX1" fmla="*/ 256756 w 4947079"/>
                  <a:gd name="connsiteY1" fmla="*/ 24919 h 1966938"/>
                  <a:gd name="connsiteX2" fmla="*/ 2484242 w 4947079"/>
                  <a:gd name="connsiteY2" fmla="*/ 0 h 1966938"/>
                  <a:gd name="connsiteX3" fmla="*/ 4671273 w 4947079"/>
                  <a:gd name="connsiteY3" fmla="*/ 24919 h 1966938"/>
                  <a:gd name="connsiteX4" fmla="*/ 4947079 w 4947079"/>
                  <a:gd name="connsiteY4" fmla="*/ 300725 h 1966938"/>
                  <a:gd name="connsiteX5" fmla="*/ 4947079 w 4947079"/>
                  <a:gd name="connsiteY5" fmla="*/ 1691132 h 1966938"/>
                  <a:gd name="connsiteX6" fmla="*/ 4671273 w 4947079"/>
                  <a:gd name="connsiteY6" fmla="*/ 1966938 h 1966938"/>
                  <a:gd name="connsiteX7" fmla="*/ 256756 w 4947079"/>
                  <a:gd name="connsiteY7" fmla="*/ 1966938 h 1966938"/>
                  <a:gd name="connsiteX8" fmla="*/ 28575 w 4947079"/>
                  <a:gd name="connsiteY8" fmla="*/ 1691132 h 1966938"/>
                  <a:gd name="connsiteX9" fmla="*/ 0 w 4947079"/>
                  <a:gd name="connsiteY9" fmla="*/ 310250 h 1966938"/>
                  <a:gd name="connsiteX0" fmla="*/ 0 w 4947079"/>
                  <a:gd name="connsiteY0" fmla="*/ 310250 h 1966938"/>
                  <a:gd name="connsiteX1" fmla="*/ 256756 w 4947079"/>
                  <a:gd name="connsiteY1" fmla="*/ 24919 h 1966938"/>
                  <a:gd name="connsiteX2" fmla="*/ 2484242 w 4947079"/>
                  <a:gd name="connsiteY2" fmla="*/ 0 h 1966938"/>
                  <a:gd name="connsiteX3" fmla="*/ 4671273 w 4947079"/>
                  <a:gd name="connsiteY3" fmla="*/ 24919 h 1966938"/>
                  <a:gd name="connsiteX4" fmla="*/ 4947079 w 4947079"/>
                  <a:gd name="connsiteY4" fmla="*/ 300725 h 1966938"/>
                  <a:gd name="connsiteX5" fmla="*/ 4947079 w 4947079"/>
                  <a:gd name="connsiteY5" fmla="*/ 1691132 h 1966938"/>
                  <a:gd name="connsiteX6" fmla="*/ 4671273 w 4947079"/>
                  <a:gd name="connsiteY6" fmla="*/ 1966938 h 1966938"/>
                  <a:gd name="connsiteX7" fmla="*/ 256756 w 4947079"/>
                  <a:gd name="connsiteY7" fmla="*/ 1966938 h 1966938"/>
                  <a:gd name="connsiteX8" fmla="*/ 85725 w 4947079"/>
                  <a:gd name="connsiteY8" fmla="*/ 1691132 h 1966938"/>
                  <a:gd name="connsiteX9" fmla="*/ 0 w 4947079"/>
                  <a:gd name="connsiteY9" fmla="*/ 310250 h 1966938"/>
                  <a:gd name="connsiteX0" fmla="*/ 0 w 4918504"/>
                  <a:gd name="connsiteY0" fmla="*/ 319775 h 1966938"/>
                  <a:gd name="connsiteX1" fmla="*/ 228181 w 4918504"/>
                  <a:gd name="connsiteY1" fmla="*/ 24919 h 1966938"/>
                  <a:gd name="connsiteX2" fmla="*/ 2455667 w 4918504"/>
                  <a:gd name="connsiteY2" fmla="*/ 0 h 1966938"/>
                  <a:gd name="connsiteX3" fmla="*/ 4642698 w 4918504"/>
                  <a:gd name="connsiteY3" fmla="*/ 24919 h 1966938"/>
                  <a:gd name="connsiteX4" fmla="*/ 4918504 w 4918504"/>
                  <a:gd name="connsiteY4" fmla="*/ 300725 h 1966938"/>
                  <a:gd name="connsiteX5" fmla="*/ 4918504 w 4918504"/>
                  <a:gd name="connsiteY5" fmla="*/ 1691132 h 1966938"/>
                  <a:gd name="connsiteX6" fmla="*/ 4642698 w 4918504"/>
                  <a:gd name="connsiteY6" fmla="*/ 1966938 h 1966938"/>
                  <a:gd name="connsiteX7" fmla="*/ 228181 w 4918504"/>
                  <a:gd name="connsiteY7" fmla="*/ 1966938 h 1966938"/>
                  <a:gd name="connsiteX8" fmla="*/ 57150 w 4918504"/>
                  <a:gd name="connsiteY8" fmla="*/ 1691132 h 1966938"/>
                  <a:gd name="connsiteX9" fmla="*/ 0 w 4918504"/>
                  <a:gd name="connsiteY9" fmla="*/ 319775 h 1966938"/>
                  <a:gd name="connsiteX0" fmla="*/ 1245 w 4919749"/>
                  <a:gd name="connsiteY0" fmla="*/ 319775 h 1966938"/>
                  <a:gd name="connsiteX1" fmla="*/ 229426 w 4919749"/>
                  <a:gd name="connsiteY1" fmla="*/ 24919 h 1966938"/>
                  <a:gd name="connsiteX2" fmla="*/ 2456912 w 4919749"/>
                  <a:gd name="connsiteY2" fmla="*/ 0 h 1966938"/>
                  <a:gd name="connsiteX3" fmla="*/ 4643943 w 4919749"/>
                  <a:gd name="connsiteY3" fmla="*/ 24919 h 1966938"/>
                  <a:gd name="connsiteX4" fmla="*/ 4919749 w 4919749"/>
                  <a:gd name="connsiteY4" fmla="*/ 300725 h 1966938"/>
                  <a:gd name="connsiteX5" fmla="*/ 4919749 w 4919749"/>
                  <a:gd name="connsiteY5" fmla="*/ 1691132 h 1966938"/>
                  <a:gd name="connsiteX6" fmla="*/ 4643943 w 4919749"/>
                  <a:gd name="connsiteY6" fmla="*/ 1966938 h 1966938"/>
                  <a:gd name="connsiteX7" fmla="*/ 229426 w 4919749"/>
                  <a:gd name="connsiteY7" fmla="*/ 1966938 h 1966938"/>
                  <a:gd name="connsiteX8" fmla="*/ 58395 w 4919749"/>
                  <a:gd name="connsiteY8" fmla="*/ 1691132 h 1966938"/>
                  <a:gd name="connsiteX9" fmla="*/ 1245 w 4919749"/>
                  <a:gd name="connsiteY9" fmla="*/ 319775 h 196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919749" h="1966938">
                    <a:moveTo>
                      <a:pt x="1245" y="319775"/>
                    </a:moveTo>
                    <a:cubicBezTo>
                      <a:pt x="1245" y="167452"/>
                      <a:pt x="77103" y="24919"/>
                      <a:pt x="229426" y="24919"/>
                    </a:cubicBezTo>
                    <a:lnTo>
                      <a:pt x="2456912" y="0"/>
                    </a:lnTo>
                    <a:lnTo>
                      <a:pt x="4643943" y="24919"/>
                    </a:lnTo>
                    <a:cubicBezTo>
                      <a:pt x="4796266" y="24919"/>
                      <a:pt x="4919749" y="148402"/>
                      <a:pt x="4919749" y="300725"/>
                    </a:cubicBezTo>
                    <a:lnTo>
                      <a:pt x="4919749" y="1691132"/>
                    </a:lnTo>
                    <a:cubicBezTo>
                      <a:pt x="4919749" y="1843455"/>
                      <a:pt x="4796266" y="1966938"/>
                      <a:pt x="4643943" y="1966938"/>
                    </a:cubicBezTo>
                    <a:lnTo>
                      <a:pt x="229426" y="1966938"/>
                    </a:lnTo>
                    <a:cubicBezTo>
                      <a:pt x="77103" y="1966938"/>
                      <a:pt x="58395" y="1843455"/>
                      <a:pt x="58395" y="1691132"/>
                    </a:cubicBezTo>
                    <a:cubicBezTo>
                      <a:pt x="39345" y="1234013"/>
                      <a:pt x="-8280" y="776894"/>
                      <a:pt x="1245" y="319775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813C794-74B3-4BD4-AAE0-22633BA78D9B}"/>
                  </a:ext>
                </a:extLst>
              </p:cNvPr>
              <p:cNvSpPr/>
              <p:nvPr/>
            </p:nvSpPr>
            <p:spPr>
              <a:xfrm>
                <a:off x="4547305" y="3818045"/>
                <a:ext cx="2910439" cy="533107"/>
              </a:xfrm>
              <a:custGeom>
                <a:avLst/>
                <a:gdLst>
                  <a:gd name="connsiteX0" fmla="*/ 322068 w 2910439"/>
                  <a:gd name="connsiteY0" fmla="*/ 0 h 533107"/>
                  <a:gd name="connsiteX1" fmla="*/ 2590231 w 2910439"/>
                  <a:gd name="connsiteY1" fmla="*/ 0 h 533107"/>
                  <a:gd name="connsiteX2" fmla="*/ 2821795 w 2910439"/>
                  <a:gd name="connsiteY2" fmla="*/ 159615 h 533107"/>
                  <a:gd name="connsiteX3" fmla="*/ 2827602 w 2910439"/>
                  <a:gd name="connsiteY3" fmla="*/ 167491 h 533107"/>
                  <a:gd name="connsiteX4" fmla="*/ 2838950 w 2910439"/>
                  <a:gd name="connsiteY4" fmla="*/ 169782 h 533107"/>
                  <a:gd name="connsiteX5" fmla="*/ 2910439 w 2910439"/>
                  <a:gd name="connsiteY5" fmla="*/ 277634 h 533107"/>
                  <a:gd name="connsiteX6" fmla="*/ 2910439 w 2910439"/>
                  <a:gd name="connsiteY6" fmla="*/ 416056 h 533107"/>
                  <a:gd name="connsiteX7" fmla="*/ 2793388 w 2910439"/>
                  <a:gd name="connsiteY7" fmla="*/ 533107 h 533107"/>
                  <a:gd name="connsiteX8" fmla="*/ 117051 w 2910439"/>
                  <a:gd name="connsiteY8" fmla="*/ 533107 h 533107"/>
                  <a:gd name="connsiteX9" fmla="*/ 0 w 2910439"/>
                  <a:gd name="connsiteY9" fmla="*/ 416056 h 533107"/>
                  <a:gd name="connsiteX10" fmla="*/ 0 w 2910439"/>
                  <a:gd name="connsiteY10" fmla="*/ 277634 h 533107"/>
                  <a:gd name="connsiteX11" fmla="*/ 71489 w 2910439"/>
                  <a:gd name="connsiteY11" fmla="*/ 169782 h 533107"/>
                  <a:gd name="connsiteX12" fmla="*/ 89138 w 2910439"/>
                  <a:gd name="connsiteY12" fmla="*/ 166219 h 533107"/>
                  <a:gd name="connsiteX13" fmla="*/ 92258 w 2910439"/>
                  <a:gd name="connsiteY13" fmla="*/ 163474 h 533107"/>
                  <a:gd name="connsiteX14" fmla="*/ 322068 w 2910439"/>
                  <a:gd name="connsiteY14" fmla="*/ 0 h 53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10439" h="533107">
                    <a:moveTo>
                      <a:pt x="322068" y="0"/>
                    </a:moveTo>
                    <a:lnTo>
                      <a:pt x="2590231" y="0"/>
                    </a:lnTo>
                    <a:cubicBezTo>
                      <a:pt x="2605857" y="0"/>
                      <a:pt x="2778803" y="117160"/>
                      <a:pt x="2821795" y="159615"/>
                    </a:cubicBezTo>
                    <a:lnTo>
                      <a:pt x="2827602" y="167491"/>
                    </a:lnTo>
                    <a:lnTo>
                      <a:pt x="2838950" y="169782"/>
                    </a:lnTo>
                    <a:cubicBezTo>
                      <a:pt x="2880961" y="187551"/>
                      <a:pt x="2910439" y="229150"/>
                      <a:pt x="2910439" y="277634"/>
                    </a:cubicBezTo>
                    <a:lnTo>
                      <a:pt x="2910439" y="416056"/>
                    </a:lnTo>
                    <a:cubicBezTo>
                      <a:pt x="2910439" y="480701"/>
                      <a:pt x="2858033" y="533107"/>
                      <a:pt x="2793388" y="533107"/>
                    </a:cubicBezTo>
                    <a:lnTo>
                      <a:pt x="117051" y="533107"/>
                    </a:lnTo>
                    <a:cubicBezTo>
                      <a:pt x="52406" y="533107"/>
                      <a:pt x="0" y="480701"/>
                      <a:pt x="0" y="416056"/>
                    </a:cubicBezTo>
                    <a:lnTo>
                      <a:pt x="0" y="277634"/>
                    </a:lnTo>
                    <a:cubicBezTo>
                      <a:pt x="0" y="229150"/>
                      <a:pt x="29478" y="187551"/>
                      <a:pt x="71489" y="169782"/>
                    </a:cubicBezTo>
                    <a:lnTo>
                      <a:pt x="89138" y="166219"/>
                    </a:lnTo>
                    <a:lnTo>
                      <a:pt x="92258" y="163474"/>
                    </a:lnTo>
                    <a:cubicBezTo>
                      <a:pt x="144719" y="120248"/>
                      <a:pt x="306443" y="0"/>
                      <a:pt x="322068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786CD2-1813-41AC-BF7B-99169C9B5A5F}"/>
                  </a:ext>
                </a:extLst>
              </p:cNvPr>
              <p:cNvGrpSpPr/>
              <p:nvPr/>
            </p:nvGrpSpPr>
            <p:grpSpPr>
              <a:xfrm>
                <a:off x="7124504" y="3485716"/>
                <a:ext cx="507952" cy="865436"/>
                <a:chOff x="7124504" y="3485716"/>
                <a:chExt cx="507952" cy="865436"/>
              </a:xfrm>
            </p:grpSpPr>
            <p:sp>
              <p:nvSpPr>
                <p:cNvPr id="14" name="Rectangle: Rounded Corners 79">
                  <a:extLst>
                    <a:ext uri="{FF2B5EF4-FFF2-40B4-BE49-F238E27FC236}">
                      <a16:creationId xmlns:a16="http://schemas.microsoft.com/office/drawing/2014/main" id="{70C13C45-AB61-4C17-BC2F-A9BBB787C8FE}"/>
                    </a:ext>
                  </a:extLst>
                </p:cNvPr>
                <p:cNvSpPr/>
                <p:nvPr/>
              </p:nvSpPr>
              <p:spPr>
                <a:xfrm>
                  <a:off x="7331724" y="3552764"/>
                  <a:ext cx="300732" cy="798388"/>
                </a:xfrm>
                <a:custGeom>
                  <a:avLst/>
                  <a:gdLst>
                    <a:gd name="connsiteX0" fmla="*/ 0 w 424618"/>
                    <a:gd name="connsiteY0" fmla="*/ 212309 h 1520421"/>
                    <a:gd name="connsiteX1" fmla="*/ 212309 w 424618"/>
                    <a:gd name="connsiteY1" fmla="*/ 0 h 1520421"/>
                    <a:gd name="connsiteX2" fmla="*/ 212309 w 424618"/>
                    <a:gd name="connsiteY2" fmla="*/ 0 h 1520421"/>
                    <a:gd name="connsiteX3" fmla="*/ 424618 w 424618"/>
                    <a:gd name="connsiteY3" fmla="*/ 212309 h 1520421"/>
                    <a:gd name="connsiteX4" fmla="*/ 424618 w 424618"/>
                    <a:gd name="connsiteY4" fmla="*/ 1308112 h 1520421"/>
                    <a:gd name="connsiteX5" fmla="*/ 212309 w 424618"/>
                    <a:gd name="connsiteY5" fmla="*/ 1520421 h 1520421"/>
                    <a:gd name="connsiteX6" fmla="*/ 212309 w 424618"/>
                    <a:gd name="connsiteY6" fmla="*/ 1520421 h 1520421"/>
                    <a:gd name="connsiteX7" fmla="*/ 0 w 424618"/>
                    <a:gd name="connsiteY7" fmla="*/ 1308112 h 1520421"/>
                    <a:gd name="connsiteX8" fmla="*/ 0 w 424618"/>
                    <a:gd name="connsiteY8" fmla="*/ 212309 h 1520421"/>
                    <a:gd name="connsiteX0" fmla="*/ 121452 w 546070"/>
                    <a:gd name="connsiteY0" fmla="*/ 212309 h 1604241"/>
                    <a:gd name="connsiteX1" fmla="*/ 333761 w 546070"/>
                    <a:gd name="connsiteY1" fmla="*/ 0 h 1604241"/>
                    <a:gd name="connsiteX2" fmla="*/ 333761 w 546070"/>
                    <a:gd name="connsiteY2" fmla="*/ 0 h 1604241"/>
                    <a:gd name="connsiteX3" fmla="*/ 546070 w 546070"/>
                    <a:gd name="connsiteY3" fmla="*/ 212309 h 1604241"/>
                    <a:gd name="connsiteX4" fmla="*/ 546070 w 546070"/>
                    <a:gd name="connsiteY4" fmla="*/ 1308112 h 1604241"/>
                    <a:gd name="connsiteX5" fmla="*/ 333761 w 546070"/>
                    <a:gd name="connsiteY5" fmla="*/ 1520421 h 1604241"/>
                    <a:gd name="connsiteX6" fmla="*/ 36581 w 546070"/>
                    <a:gd name="connsiteY6" fmla="*/ 1604241 h 1604241"/>
                    <a:gd name="connsiteX7" fmla="*/ 121452 w 546070"/>
                    <a:gd name="connsiteY7" fmla="*/ 1308112 h 1604241"/>
                    <a:gd name="connsiteX8" fmla="*/ 121452 w 546070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55617 w 567926"/>
                    <a:gd name="connsiteY5" fmla="*/ 152042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83166"/>
                    <a:gd name="connsiteY0" fmla="*/ 212309 h 1604241"/>
                    <a:gd name="connsiteX1" fmla="*/ 355617 w 583166"/>
                    <a:gd name="connsiteY1" fmla="*/ 0 h 1604241"/>
                    <a:gd name="connsiteX2" fmla="*/ 355617 w 583166"/>
                    <a:gd name="connsiteY2" fmla="*/ 0 h 1604241"/>
                    <a:gd name="connsiteX3" fmla="*/ 583166 w 583166"/>
                    <a:gd name="connsiteY3" fmla="*/ 204689 h 1604241"/>
                    <a:gd name="connsiteX4" fmla="*/ 567926 w 583166"/>
                    <a:gd name="connsiteY4" fmla="*/ 1308112 h 1604241"/>
                    <a:gd name="connsiteX5" fmla="*/ 347997 w 583166"/>
                    <a:gd name="connsiteY5" fmla="*/ 1535661 h 1604241"/>
                    <a:gd name="connsiteX6" fmla="*/ 58437 w 583166"/>
                    <a:gd name="connsiteY6" fmla="*/ 1604241 h 1604241"/>
                    <a:gd name="connsiteX7" fmla="*/ 36628 w 583166"/>
                    <a:gd name="connsiteY7" fmla="*/ 1292872 h 1604241"/>
                    <a:gd name="connsiteX8" fmla="*/ 143308 w 58316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200044 w 647522"/>
                    <a:gd name="connsiteY0" fmla="*/ 212309 h 1604241"/>
                    <a:gd name="connsiteX1" fmla="*/ 412353 w 647522"/>
                    <a:gd name="connsiteY1" fmla="*/ 0 h 1604241"/>
                    <a:gd name="connsiteX2" fmla="*/ 412353 w 647522"/>
                    <a:gd name="connsiteY2" fmla="*/ 0 h 1604241"/>
                    <a:gd name="connsiteX3" fmla="*/ 647522 w 647522"/>
                    <a:gd name="connsiteY3" fmla="*/ 158969 h 1604241"/>
                    <a:gd name="connsiteX4" fmla="*/ 624662 w 647522"/>
                    <a:gd name="connsiteY4" fmla="*/ 1308112 h 1604241"/>
                    <a:gd name="connsiteX5" fmla="*/ 404733 w 647522"/>
                    <a:gd name="connsiteY5" fmla="*/ 1535661 h 1604241"/>
                    <a:gd name="connsiteX6" fmla="*/ 115173 w 647522"/>
                    <a:gd name="connsiteY6" fmla="*/ 1604241 h 1604241"/>
                    <a:gd name="connsiteX7" fmla="*/ 24784 w 647522"/>
                    <a:gd name="connsiteY7" fmla="*/ 1308112 h 1604241"/>
                    <a:gd name="connsiteX8" fmla="*/ 200044 w 647522"/>
                    <a:gd name="connsiteY8" fmla="*/ 212309 h 1604241"/>
                    <a:gd name="connsiteX0" fmla="*/ 177914 w 625392"/>
                    <a:gd name="connsiteY0" fmla="*/ 212309 h 1604241"/>
                    <a:gd name="connsiteX1" fmla="*/ 390223 w 625392"/>
                    <a:gd name="connsiteY1" fmla="*/ 0 h 1604241"/>
                    <a:gd name="connsiteX2" fmla="*/ 390223 w 625392"/>
                    <a:gd name="connsiteY2" fmla="*/ 0 h 1604241"/>
                    <a:gd name="connsiteX3" fmla="*/ 625392 w 625392"/>
                    <a:gd name="connsiteY3" fmla="*/ 158969 h 1604241"/>
                    <a:gd name="connsiteX4" fmla="*/ 602532 w 625392"/>
                    <a:gd name="connsiteY4" fmla="*/ 1308112 h 1604241"/>
                    <a:gd name="connsiteX5" fmla="*/ 382603 w 625392"/>
                    <a:gd name="connsiteY5" fmla="*/ 1535661 h 1604241"/>
                    <a:gd name="connsiteX6" fmla="*/ 93043 w 625392"/>
                    <a:gd name="connsiteY6" fmla="*/ 1604241 h 1604241"/>
                    <a:gd name="connsiteX7" fmla="*/ 2654 w 625392"/>
                    <a:gd name="connsiteY7" fmla="*/ 1308112 h 1604241"/>
                    <a:gd name="connsiteX8" fmla="*/ 177914 w 625392"/>
                    <a:gd name="connsiteY8" fmla="*/ 212309 h 1604241"/>
                    <a:gd name="connsiteX0" fmla="*/ 177914 w 625392"/>
                    <a:gd name="connsiteY0" fmla="*/ 212309 h 1604241"/>
                    <a:gd name="connsiteX1" fmla="*/ 390223 w 625392"/>
                    <a:gd name="connsiteY1" fmla="*/ 0 h 1604241"/>
                    <a:gd name="connsiteX2" fmla="*/ 390223 w 625392"/>
                    <a:gd name="connsiteY2" fmla="*/ 0 h 1604241"/>
                    <a:gd name="connsiteX3" fmla="*/ 625392 w 625392"/>
                    <a:gd name="connsiteY3" fmla="*/ 158969 h 1604241"/>
                    <a:gd name="connsiteX4" fmla="*/ 602532 w 625392"/>
                    <a:gd name="connsiteY4" fmla="*/ 1308112 h 1604241"/>
                    <a:gd name="connsiteX5" fmla="*/ 382603 w 625392"/>
                    <a:gd name="connsiteY5" fmla="*/ 1535661 h 1604241"/>
                    <a:gd name="connsiteX6" fmla="*/ 93043 w 625392"/>
                    <a:gd name="connsiteY6" fmla="*/ 1604241 h 1604241"/>
                    <a:gd name="connsiteX7" fmla="*/ 2654 w 625392"/>
                    <a:gd name="connsiteY7" fmla="*/ 1308112 h 1604241"/>
                    <a:gd name="connsiteX8" fmla="*/ 177914 w 625392"/>
                    <a:gd name="connsiteY8" fmla="*/ 212309 h 1604241"/>
                    <a:gd name="connsiteX0" fmla="*/ 177914 w 625392"/>
                    <a:gd name="connsiteY0" fmla="*/ 212309 h 1550901"/>
                    <a:gd name="connsiteX1" fmla="*/ 390223 w 625392"/>
                    <a:gd name="connsiteY1" fmla="*/ 0 h 1550901"/>
                    <a:gd name="connsiteX2" fmla="*/ 390223 w 625392"/>
                    <a:gd name="connsiteY2" fmla="*/ 0 h 1550901"/>
                    <a:gd name="connsiteX3" fmla="*/ 625392 w 625392"/>
                    <a:gd name="connsiteY3" fmla="*/ 158969 h 1550901"/>
                    <a:gd name="connsiteX4" fmla="*/ 602532 w 625392"/>
                    <a:gd name="connsiteY4" fmla="*/ 1308112 h 1550901"/>
                    <a:gd name="connsiteX5" fmla="*/ 382603 w 625392"/>
                    <a:gd name="connsiteY5" fmla="*/ 1535661 h 1550901"/>
                    <a:gd name="connsiteX6" fmla="*/ 93043 w 625392"/>
                    <a:gd name="connsiteY6" fmla="*/ 1550901 h 1550901"/>
                    <a:gd name="connsiteX7" fmla="*/ 2654 w 625392"/>
                    <a:gd name="connsiteY7" fmla="*/ 1308112 h 1550901"/>
                    <a:gd name="connsiteX8" fmla="*/ 177914 w 625392"/>
                    <a:gd name="connsiteY8" fmla="*/ 212309 h 1550901"/>
                    <a:gd name="connsiteX0" fmla="*/ 177914 w 625392"/>
                    <a:gd name="connsiteY0" fmla="*/ 212309 h 1553890"/>
                    <a:gd name="connsiteX1" fmla="*/ 390223 w 625392"/>
                    <a:gd name="connsiteY1" fmla="*/ 0 h 1553890"/>
                    <a:gd name="connsiteX2" fmla="*/ 390223 w 625392"/>
                    <a:gd name="connsiteY2" fmla="*/ 0 h 1553890"/>
                    <a:gd name="connsiteX3" fmla="*/ 625392 w 625392"/>
                    <a:gd name="connsiteY3" fmla="*/ 158969 h 1553890"/>
                    <a:gd name="connsiteX4" fmla="*/ 602532 w 625392"/>
                    <a:gd name="connsiteY4" fmla="*/ 1308112 h 1553890"/>
                    <a:gd name="connsiteX5" fmla="*/ 382603 w 625392"/>
                    <a:gd name="connsiteY5" fmla="*/ 1535661 h 1553890"/>
                    <a:gd name="connsiteX6" fmla="*/ 93043 w 625392"/>
                    <a:gd name="connsiteY6" fmla="*/ 1550901 h 1553890"/>
                    <a:gd name="connsiteX7" fmla="*/ 2654 w 625392"/>
                    <a:gd name="connsiteY7" fmla="*/ 1308112 h 1553890"/>
                    <a:gd name="connsiteX8" fmla="*/ 177914 w 625392"/>
                    <a:gd name="connsiteY8" fmla="*/ 212309 h 155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5392" h="1553890">
                      <a:moveTo>
                        <a:pt x="177914" y="212309"/>
                      </a:moveTo>
                      <a:cubicBezTo>
                        <a:pt x="177914" y="95054"/>
                        <a:pt x="272968" y="0"/>
                        <a:pt x="390223" y="0"/>
                      </a:cubicBezTo>
                      <a:lnTo>
                        <a:pt x="390223" y="0"/>
                      </a:lnTo>
                      <a:cubicBezTo>
                        <a:pt x="507478" y="0"/>
                        <a:pt x="625392" y="41714"/>
                        <a:pt x="625392" y="158969"/>
                      </a:cubicBezTo>
                      <a:lnTo>
                        <a:pt x="602532" y="1308112"/>
                      </a:lnTo>
                      <a:cubicBezTo>
                        <a:pt x="602532" y="1425367"/>
                        <a:pt x="492238" y="1482321"/>
                        <a:pt x="382603" y="1535661"/>
                      </a:cubicBezTo>
                      <a:cubicBezTo>
                        <a:pt x="278463" y="1550901"/>
                        <a:pt x="189563" y="1558521"/>
                        <a:pt x="93043" y="1550901"/>
                      </a:cubicBezTo>
                      <a:cubicBezTo>
                        <a:pt x="-24212" y="1550901"/>
                        <a:pt x="2654" y="1425367"/>
                        <a:pt x="2654" y="1308112"/>
                      </a:cubicBezTo>
                      <a:cubicBezTo>
                        <a:pt x="53454" y="917444"/>
                        <a:pt x="142354" y="572497"/>
                        <a:pt x="177914" y="212309"/>
                      </a:cubicBez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85">
                  <a:extLst>
                    <a:ext uri="{FF2B5EF4-FFF2-40B4-BE49-F238E27FC236}">
                      <a16:creationId xmlns:a16="http://schemas.microsoft.com/office/drawing/2014/main" id="{8AAEB141-C46C-40FF-8B21-F51134943490}"/>
                    </a:ext>
                  </a:extLst>
                </p:cNvPr>
                <p:cNvSpPr/>
                <p:nvPr/>
              </p:nvSpPr>
              <p:spPr>
                <a:xfrm rot="545132">
                  <a:off x="7124504" y="3485716"/>
                  <a:ext cx="455142" cy="499073"/>
                </a:xfrm>
                <a:custGeom>
                  <a:avLst/>
                  <a:gdLst>
                    <a:gd name="connsiteX0" fmla="*/ 0 w 664386"/>
                    <a:gd name="connsiteY0" fmla="*/ 237746 h 475492"/>
                    <a:gd name="connsiteX1" fmla="*/ 237746 w 664386"/>
                    <a:gd name="connsiteY1" fmla="*/ 0 h 475492"/>
                    <a:gd name="connsiteX2" fmla="*/ 426640 w 664386"/>
                    <a:gd name="connsiteY2" fmla="*/ 0 h 475492"/>
                    <a:gd name="connsiteX3" fmla="*/ 664386 w 664386"/>
                    <a:gd name="connsiteY3" fmla="*/ 237746 h 475492"/>
                    <a:gd name="connsiteX4" fmla="*/ 664386 w 664386"/>
                    <a:gd name="connsiteY4" fmla="*/ 237746 h 475492"/>
                    <a:gd name="connsiteX5" fmla="*/ 426640 w 664386"/>
                    <a:gd name="connsiteY5" fmla="*/ 475492 h 475492"/>
                    <a:gd name="connsiteX6" fmla="*/ 237746 w 664386"/>
                    <a:gd name="connsiteY6" fmla="*/ 475492 h 475492"/>
                    <a:gd name="connsiteX7" fmla="*/ 0 w 664386"/>
                    <a:gd name="connsiteY7" fmla="*/ 237746 h 475492"/>
                    <a:gd name="connsiteX0" fmla="*/ 0 w 664386"/>
                    <a:gd name="connsiteY0" fmla="*/ 237746 h 475492"/>
                    <a:gd name="connsiteX1" fmla="*/ 237746 w 664386"/>
                    <a:gd name="connsiteY1" fmla="*/ 0 h 475492"/>
                    <a:gd name="connsiteX2" fmla="*/ 439414 w 664386"/>
                    <a:gd name="connsiteY2" fmla="*/ 200523 h 475492"/>
                    <a:gd name="connsiteX3" fmla="*/ 664386 w 664386"/>
                    <a:gd name="connsiteY3" fmla="*/ 237746 h 475492"/>
                    <a:gd name="connsiteX4" fmla="*/ 664386 w 664386"/>
                    <a:gd name="connsiteY4" fmla="*/ 237746 h 475492"/>
                    <a:gd name="connsiteX5" fmla="*/ 426640 w 664386"/>
                    <a:gd name="connsiteY5" fmla="*/ 475492 h 475492"/>
                    <a:gd name="connsiteX6" fmla="*/ 237746 w 664386"/>
                    <a:gd name="connsiteY6" fmla="*/ 475492 h 475492"/>
                    <a:gd name="connsiteX7" fmla="*/ 0 w 664386"/>
                    <a:gd name="connsiteY7" fmla="*/ 237746 h 475492"/>
                    <a:gd name="connsiteX0" fmla="*/ 0 w 837816"/>
                    <a:gd name="connsiteY0" fmla="*/ 237746 h 475492"/>
                    <a:gd name="connsiteX1" fmla="*/ 237746 w 837816"/>
                    <a:gd name="connsiteY1" fmla="*/ 0 h 475492"/>
                    <a:gd name="connsiteX2" fmla="*/ 439414 w 837816"/>
                    <a:gd name="connsiteY2" fmla="*/ 200523 h 475492"/>
                    <a:gd name="connsiteX3" fmla="*/ 664386 w 837816"/>
                    <a:gd name="connsiteY3" fmla="*/ 237746 h 475492"/>
                    <a:gd name="connsiteX4" fmla="*/ 837816 w 837816"/>
                    <a:gd name="connsiteY4" fmla="*/ 296826 h 475492"/>
                    <a:gd name="connsiteX5" fmla="*/ 426640 w 837816"/>
                    <a:gd name="connsiteY5" fmla="*/ 475492 h 475492"/>
                    <a:gd name="connsiteX6" fmla="*/ 237746 w 837816"/>
                    <a:gd name="connsiteY6" fmla="*/ 475492 h 475492"/>
                    <a:gd name="connsiteX7" fmla="*/ 0 w 837816"/>
                    <a:gd name="connsiteY7" fmla="*/ 237746 h 475492"/>
                    <a:gd name="connsiteX0" fmla="*/ 0 w 837827"/>
                    <a:gd name="connsiteY0" fmla="*/ 237746 h 475492"/>
                    <a:gd name="connsiteX1" fmla="*/ 237746 w 837827"/>
                    <a:gd name="connsiteY1" fmla="*/ 0 h 475492"/>
                    <a:gd name="connsiteX2" fmla="*/ 439414 w 837827"/>
                    <a:gd name="connsiteY2" fmla="*/ 200523 h 475492"/>
                    <a:gd name="connsiteX3" fmla="*/ 837816 w 837827"/>
                    <a:gd name="connsiteY3" fmla="*/ 296826 h 475492"/>
                    <a:gd name="connsiteX4" fmla="*/ 426640 w 837827"/>
                    <a:gd name="connsiteY4" fmla="*/ 475492 h 475492"/>
                    <a:gd name="connsiteX5" fmla="*/ 237746 w 837827"/>
                    <a:gd name="connsiteY5" fmla="*/ 475492 h 475492"/>
                    <a:gd name="connsiteX6" fmla="*/ 0 w 837827"/>
                    <a:gd name="connsiteY6" fmla="*/ 237746 h 475492"/>
                    <a:gd name="connsiteX0" fmla="*/ 97345 w 935172"/>
                    <a:gd name="connsiteY0" fmla="*/ 97065 h 334811"/>
                    <a:gd name="connsiteX1" fmla="*/ 58561 w 935172"/>
                    <a:gd name="connsiteY1" fmla="*/ 0 h 334811"/>
                    <a:gd name="connsiteX2" fmla="*/ 536759 w 935172"/>
                    <a:gd name="connsiteY2" fmla="*/ 59842 h 334811"/>
                    <a:gd name="connsiteX3" fmla="*/ 935161 w 935172"/>
                    <a:gd name="connsiteY3" fmla="*/ 156145 h 334811"/>
                    <a:gd name="connsiteX4" fmla="*/ 523985 w 935172"/>
                    <a:gd name="connsiteY4" fmla="*/ 334811 h 334811"/>
                    <a:gd name="connsiteX5" fmla="*/ 335091 w 935172"/>
                    <a:gd name="connsiteY5" fmla="*/ 334811 h 334811"/>
                    <a:gd name="connsiteX6" fmla="*/ 97345 w 935172"/>
                    <a:gd name="connsiteY6" fmla="*/ 97065 h 334811"/>
                    <a:gd name="connsiteX0" fmla="*/ 176585 w 917790"/>
                    <a:gd name="connsiteY0" fmla="*/ 882234 h 885879"/>
                    <a:gd name="connsiteX1" fmla="*/ 41179 w 917790"/>
                    <a:gd name="connsiteY1" fmla="*/ 0 h 885879"/>
                    <a:gd name="connsiteX2" fmla="*/ 519377 w 917790"/>
                    <a:gd name="connsiteY2" fmla="*/ 59842 h 885879"/>
                    <a:gd name="connsiteX3" fmla="*/ 917779 w 917790"/>
                    <a:gd name="connsiteY3" fmla="*/ 156145 h 885879"/>
                    <a:gd name="connsiteX4" fmla="*/ 506603 w 917790"/>
                    <a:gd name="connsiteY4" fmla="*/ 334811 h 885879"/>
                    <a:gd name="connsiteX5" fmla="*/ 317709 w 917790"/>
                    <a:gd name="connsiteY5" fmla="*/ 334811 h 885879"/>
                    <a:gd name="connsiteX6" fmla="*/ 176585 w 917790"/>
                    <a:gd name="connsiteY6" fmla="*/ 882234 h 885879"/>
                    <a:gd name="connsiteX0" fmla="*/ 176585 w 917790"/>
                    <a:gd name="connsiteY0" fmla="*/ 882234 h 882234"/>
                    <a:gd name="connsiteX1" fmla="*/ 41179 w 917790"/>
                    <a:gd name="connsiteY1" fmla="*/ 0 h 882234"/>
                    <a:gd name="connsiteX2" fmla="*/ 519377 w 917790"/>
                    <a:gd name="connsiteY2" fmla="*/ 59842 h 882234"/>
                    <a:gd name="connsiteX3" fmla="*/ 917779 w 917790"/>
                    <a:gd name="connsiteY3" fmla="*/ 156145 h 882234"/>
                    <a:gd name="connsiteX4" fmla="*/ 506603 w 917790"/>
                    <a:gd name="connsiteY4" fmla="*/ 334811 h 882234"/>
                    <a:gd name="connsiteX5" fmla="*/ 176585 w 917790"/>
                    <a:gd name="connsiteY5" fmla="*/ 882234 h 882234"/>
                    <a:gd name="connsiteX0" fmla="*/ 180391 w 921596"/>
                    <a:gd name="connsiteY0" fmla="*/ 882234 h 1011245"/>
                    <a:gd name="connsiteX1" fmla="*/ 44985 w 921596"/>
                    <a:gd name="connsiteY1" fmla="*/ 0 h 1011245"/>
                    <a:gd name="connsiteX2" fmla="*/ 523183 w 921596"/>
                    <a:gd name="connsiteY2" fmla="*/ 59842 h 1011245"/>
                    <a:gd name="connsiteX3" fmla="*/ 921585 w 921596"/>
                    <a:gd name="connsiteY3" fmla="*/ 156145 h 1011245"/>
                    <a:gd name="connsiteX4" fmla="*/ 502828 w 921596"/>
                    <a:gd name="connsiteY4" fmla="*/ 1011245 h 1011245"/>
                    <a:gd name="connsiteX5" fmla="*/ 180391 w 921596"/>
                    <a:gd name="connsiteY5" fmla="*/ 882234 h 1011245"/>
                    <a:gd name="connsiteX0" fmla="*/ 180391 w 925475"/>
                    <a:gd name="connsiteY0" fmla="*/ 882234 h 1011245"/>
                    <a:gd name="connsiteX1" fmla="*/ 44985 w 925475"/>
                    <a:gd name="connsiteY1" fmla="*/ 0 h 1011245"/>
                    <a:gd name="connsiteX2" fmla="*/ 523183 w 925475"/>
                    <a:gd name="connsiteY2" fmla="*/ 59842 h 1011245"/>
                    <a:gd name="connsiteX3" fmla="*/ 921585 w 925475"/>
                    <a:gd name="connsiteY3" fmla="*/ 156145 h 1011245"/>
                    <a:gd name="connsiteX4" fmla="*/ 580958 w 925475"/>
                    <a:gd name="connsiteY4" fmla="*/ 281057 h 1011245"/>
                    <a:gd name="connsiteX5" fmla="*/ 502828 w 925475"/>
                    <a:gd name="connsiteY5" fmla="*/ 1011245 h 1011245"/>
                    <a:gd name="connsiteX6" fmla="*/ 180391 w 925475"/>
                    <a:gd name="connsiteY6" fmla="*/ 882234 h 1011245"/>
                    <a:gd name="connsiteX0" fmla="*/ 180391 w 925620"/>
                    <a:gd name="connsiteY0" fmla="*/ 882234 h 1011245"/>
                    <a:gd name="connsiteX1" fmla="*/ 44985 w 925620"/>
                    <a:gd name="connsiteY1" fmla="*/ 0 h 1011245"/>
                    <a:gd name="connsiteX2" fmla="*/ 523183 w 925620"/>
                    <a:gd name="connsiteY2" fmla="*/ 59842 h 1011245"/>
                    <a:gd name="connsiteX3" fmla="*/ 921585 w 925620"/>
                    <a:gd name="connsiteY3" fmla="*/ 156145 h 1011245"/>
                    <a:gd name="connsiteX4" fmla="*/ 593372 w 925620"/>
                    <a:gd name="connsiteY4" fmla="*/ 298364 h 1011245"/>
                    <a:gd name="connsiteX5" fmla="*/ 502828 w 925620"/>
                    <a:gd name="connsiteY5" fmla="*/ 1011245 h 1011245"/>
                    <a:gd name="connsiteX6" fmla="*/ 180391 w 925620"/>
                    <a:gd name="connsiteY6" fmla="*/ 882234 h 1011245"/>
                    <a:gd name="connsiteX0" fmla="*/ 180391 w 947191"/>
                    <a:gd name="connsiteY0" fmla="*/ 882234 h 1011245"/>
                    <a:gd name="connsiteX1" fmla="*/ 44985 w 947191"/>
                    <a:gd name="connsiteY1" fmla="*/ 0 h 1011245"/>
                    <a:gd name="connsiteX2" fmla="*/ 523183 w 947191"/>
                    <a:gd name="connsiteY2" fmla="*/ 59842 h 1011245"/>
                    <a:gd name="connsiteX3" fmla="*/ 943405 w 947191"/>
                    <a:gd name="connsiteY3" fmla="*/ 171951 h 1011245"/>
                    <a:gd name="connsiteX4" fmla="*/ 593372 w 947191"/>
                    <a:gd name="connsiteY4" fmla="*/ 298364 h 1011245"/>
                    <a:gd name="connsiteX5" fmla="*/ 502828 w 947191"/>
                    <a:gd name="connsiteY5" fmla="*/ 1011245 h 1011245"/>
                    <a:gd name="connsiteX6" fmla="*/ 180391 w 947191"/>
                    <a:gd name="connsiteY6" fmla="*/ 882234 h 1011245"/>
                    <a:gd name="connsiteX0" fmla="*/ 180391 w 950983"/>
                    <a:gd name="connsiteY0" fmla="*/ 882234 h 1011245"/>
                    <a:gd name="connsiteX1" fmla="*/ 44985 w 950983"/>
                    <a:gd name="connsiteY1" fmla="*/ 0 h 1011245"/>
                    <a:gd name="connsiteX2" fmla="*/ 523183 w 950983"/>
                    <a:gd name="connsiteY2" fmla="*/ 59842 h 1011245"/>
                    <a:gd name="connsiteX3" fmla="*/ 943405 w 950983"/>
                    <a:gd name="connsiteY3" fmla="*/ 171951 h 1011245"/>
                    <a:gd name="connsiteX4" fmla="*/ 775847 w 950983"/>
                    <a:gd name="connsiteY4" fmla="*/ 172724 h 1011245"/>
                    <a:gd name="connsiteX5" fmla="*/ 593372 w 950983"/>
                    <a:gd name="connsiteY5" fmla="*/ 298364 h 1011245"/>
                    <a:gd name="connsiteX6" fmla="*/ 502828 w 950983"/>
                    <a:gd name="connsiteY6" fmla="*/ 1011245 h 1011245"/>
                    <a:gd name="connsiteX7" fmla="*/ 180391 w 950983"/>
                    <a:gd name="connsiteY7" fmla="*/ 882234 h 1011245"/>
                    <a:gd name="connsiteX0" fmla="*/ 191608 w 962200"/>
                    <a:gd name="connsiteY0" fmla="*/ 841604 h 970615"/>
                    <a:gd name="connsiteX1" fmla="*/ 43408 w 962200"/>
                    <a:gd name="connsiteY1" fmla="*/ 0 h 970615"/>
                    <a:gd name="connsiteX2" fmla="*/ 534400 w 962200"/>
                    <a:gd name="connsiteY2" fmla="*/ 19212 h 970615"/>
                    <a:gd name="connsiteX3" fmla="*/ 954622 w 962200"/>
                    <a:gd name="connsiteY3" fmla="*/ 131321 h 970615"/>
                    <a:gd name="connsiteX4" fmla="*/ 787064 w 962200"/>
                    <a:gd name="connsiteY4" fmla="*/ 132094 h 970615"/>
                    <a:gd name="connsiteX5" fmla="*/ 604589 w 962200"/>
                    <a:gd name="connsiteY5" fmla="*/ 257734 h 970615"/>
                    <a:gd name="connsiteX6" fmla="*/ 514045 w 962200"/>
                    <a:gd name="connsiteY6" fmla="*/ 970615 h 970615"/>
                    <a:gd name="connsiteX7" fmla="*/ 191608 w 962200"/>
                    <a:gd name="connsiteY7" fmla="*/ 841604 h 970615"/>
                    <a:gd name="connsiteX0" fmla="*/ 148200 w 918792"/>
                    <a:gd name="connsiteY0" fmla="*/ 841604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48200 w 918792"/>
                    <a:gd name="connsiteY7" fmla="*/ 841604 h 970615"/>
                    <a:gd name="connsiteX0" fmla="*/ 148200 w 918792"/>
                    <a:gd name="connsiteY0" fmla="*/ 841604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48200 w 918792"/>
                    <a:gd name="connsiteY7" fmla="*/ 841604 h 970615"/>
                    <a:gd name="connsiteX0" fmla="*/ 179806 w 918792"/>
                    <a:gd name="connsiteY0" fmla="*/ 797966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79806 w 918792"/>
                    <a:gd name="connsiteY7" fmla="*/ 797966 h 970615"/>
                    <a:gd name="connsiteX0" fmla="*/ 179806 w 918792"/>
                    <a:gd name="connsiteY0" fmla="*/ 797966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79806 w 918792"/>
                    <a:gd name="connsiteY7" fmla="*/ 797966 h 970615"/>
                    <a:gd name="connsiteX0" fmla="*/ 179806 w 918716"/>
                    <a:gd name="connsiteY0" fmla="*/ 797966 h 970615"/>
                    <a:gd name="connsiteX1" fmla="*/ 0 w 918716"/>
                    <a:gd name="connsiteY1" fmla="*/ 0 h 970615"/>
                    <a:gd name="connsiteX2" fmla="*/ 490992 w 918716"/>
                    <a:gd name="connsiteY2" fmla="*/ 19212 h 970615"/>
                    <a:gd name="connsiteX3" fmla="*/ 911214 w 918716"/>
                    <a:gd name="connsiteY3" fmla="*/ 131321 h 970615"/>
                    <a:gd name="connsiteX4" fmla="*/ 741776 w 918716"/>
                    <a:gd name="connsiteY4" fmla="*/ 120337 h 970615"/>
                    <a:gd name="connsiteX5" fmla="*/ 561181 w 918716"/>
                    <a:gd name="connsiteY5" fmla="*/ 257734 h 970615"/>
                    <a:gd name="connsiteX6" fmla="*/ 470637 w 918716"/>
                    <a:gd name="connsiteY6" fmla="*/ 970615 h 970615"/>
                    <a:gd name="connsiteX7" fmla="*/ 179806 w 918716"/>
                    <a:gd name="connsiteY7" fmla="*/ 797966 h 970615"/>
                    <a:gd name="connsiteX0" fmla="*/ 179806 w 919217"/>
                    <a:gd name="connsiteY0" fmla="*/ 797966 h 970615"/>
                    <a:gd name="connsiteX1" fmla="*/ 0 w 919217"/>
                    <a:gd name="connsiteY1" fmla="*/ 0 h 970615"/>
                    <a:gd name="connsiteX2" fmla="*/ 490992 w 919217"/>
                    <a:gd name="connsiteY2" fmla="*/ 19212 h 970615"/>
                    <a:gd name="connsiteX3" fmla="*/ 911214 w 919217"/>
                    <a:gd name="connsiteY3" fmla="*/ 131321 h 970615"/>
                    <a:gd name="connsiteX4" fmla="*/ 741776 w 919217"/>
                    <a:gd name="connsiteY4" fmla="*/ 120337 h 970615"/>
                    <a:gd name="connsiteX5" fmla="*/ 561181 w 919217"/>
                    <a:gd name="connsiteY5" fmla="*/ 257734 h 970615"/>
                    <a:gd name="connsiteX6" fmla="*/ 470637 w 919217"/>
                    <a:gd name="connsiteY6" fmla="*/ 970615 h 970615"/>
                    <a:gd name="connsiteX7" fmla="*/ 179806 w 919217"/>
                    <a:gd name="connsiteY7" fmla="*/ 797966 h 970615"/>
                    <a:gd name="connsiteX0" fmla="*/ 179806 w 920942"/>
                    <a:gd name="connsiteY0" fmla="*/ 797966 h 970615"/>
                    <a:gd name="connsiteX1" fmla="*/ 0 w 920942"/>
                    <a:gd name="connsiteY1" fmla="*/ 0 h 970615"/>
                    <a:gd name="connsiteX2" fmla="*/ 490992 w 920942"/>
                    <a:gd name="connsiteY2" fmla="*/ 19212 h 970615"/>
                    <a:gd name="connsiteX3" fmla="*/ 911214 w 920942"/>
                    <a:gd name="connsiteY3" fmla="*/ 131321 h 970615"/>
                    <a:gd name="connsiteX4" fmla="*/ 773568 w 920942"/>
                    <a:gd name="connsiteY4" fmla="*/ 108019 h 970615"/>
                    <a:gd name="connsiteX5" fmla="*/ 561181 w 920942"/>
                    <a:gd name="connsiteY5" fmla="*/ 257734 h 970615"/>
                    <a:gd name="connsiteX6" fmla="*/ 470637 w 920942"/>
                    <a:gd name="connsiteY6" fmla="*/ 970615 h 970615"/>
                    <a:gd name="connsiteX7" fmla="*/ 179806 w 920942"/>
                    <a:gd name="connsiteY7" fmla="*/ 797966 h 970615"/>
                    <a:gd name="connsiteX0" fmla="*/ 179806 w 937852"/>
                    <a:gd name="connsiteY0" fmla="*/ 797966 h 970615"/>
                    <a:gd name="connsiteX1" fmla="*/ 0 w 937852"/>
                    <a:gd name="connsiteY1" fmla="*/ 0 h 970615"/>
                    <a:gd name="connsiteX2" fmla="*/ 490992 w 937852"/>
                    <a:gd name="connsiteY2" fmla="*/ 19212 h 970615"/>
                    <a:gd name="connsiteX3" fmla="*/ 929178 w 937852"/>
                    <a:gd name="connsiteY3" fmla="*/ 138094 h 970615"/>
                    <a:gd name="connsiteX4" fmla="*/ 773568 w 937852"/>
                    <a:gd name="connsiteY4" fmla="*/ 108019 h 970615"/>
                    <a:gd name="connsiteX5" fmla="*/ 561181 w 937852"/>
                    <a:gd name="connsiteY5" fmla="*/ 257734 h 970615"/>
                    <a:gd name="connsiteX6" fmla="*/ 470637 w 937852"/>
                    <a:gd name="connsiteY6" fmla="*/ 970615 h 970615"/>
                    <a:gd name="connsiteX7" fmla="*/ 179806 w 93785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85480 w 943616"/>
                    <a:gd name="connsiteY0" fmla="*/ 797966 h 970615"/>
                    <a:gd name="connsiteX1" fmla="*/ 5674 w 943616"/>
                    <a:gd name="connsiteY1" fmla="*/ 0 h 970615"/>
                    <a:gd name="connsiteX2" fmla="*/ 495819 w 943616"/>
                    <a:gd name="connsiteY2" fmla="*/ 28994 h 970615"/>
                    <a:gd name="connsiteX3" fmla="*/ 934947 w 943616"/>
                    <a:gd name="connsiteY3" fmla="*/ 123609 h 970615"/>
                    <a:gd name="connsiteX4" fmla="*/ 779242 w 943616"/>
                    <a:gd name="connsiteY4" fmla="*/ 108019 h 970615"/>
                    <a:gd name="connsiteX5" fmla="*/ 566855 w 943616"/>
                    <a:gd name="connsiteY5" fmla="*/ 257734 h 970615"/>
                    <a:gd name="connsiteX6" fmla="*/ 476311 w 943616"/>
                    <a:gd name="connsiteY6" fmla="*/ 970615 h 970615"/>
                    <a:gd name="connsiteX7" fmla="*/ 185480 w 943616"/>
                    <a:gd name="connsiteY7" fmla="*/ 797966 h 970615"/>
                    <a:gd name="connsiteX0" fmla="*/ 163978 w 922114"/>
                    <a:gd name="connsiteY0" fmla="*/ 780521 h 953170"/>
                    <a:gd name="connsiteX1" fmla="*/ 1665 w 922114"/>
                    <a:gd name="connsiteY1" fmla="*/ 1462 h 953170"/>
                    <a:gd name="connsiteX2" fmla="*/ 474317 w 922114"/>
                    <a:gd name="connsiteY2" fmla="*/ 11549 h 953170"/>
                    <a:gd name="connsiteX3" fmla="*/ 913445 w 922114"/>
                    <a:gd name="connsiteY3" fmla="*/ 106164 h 953170"/>
                    <a:gd name="connsiteX4" fmla="*/ 757740 w 922114"/>
                    <a:gd name="connsiteY4" fmla="*/ 90574 h 953170"/>
                    <a:gd name="connsiteX5" fmla="*/ 545353 w 922114"/>
                    <a:gd name="connsiteY5" fmla="*/ 240289 h 953170"/>
                    <a:gd name="connsiteX6" fmla="*/ 454809 w 922114"/>
                    <a:gd name="connsiteY6" fmla="*/ 953170 h 953170"/>
                    <a:gd name="connsiteX7" fmla="*/ 163978 w 922114"/>
                    <a:gd name="connsiteY7" fmla="*/ 780521 h 953170"/>
                    <a:gd name="connsiteX0" fmla="*/ 163978 w 922114"/>
                    <a:gd name="connsiteY0" fmla="*/ 789015 h 961664"/>
                    <a:gd name="connsiteX1" fmla="*/ 1665 w 922114"/>
                    <a:gd name="connsiteY1" fmla="*/ 9956 h 961664"/>
                    <a:gd name="connsiteX2" fmla="*/ 474317 w 922114"/>
                    <a:gd name="connsiteY2" fmla="*/ 20043 h 961664"/>
                    <a:gd name="connsiteX3" fmla="*/ 913445 w 922114"/>
                    <a:gd name="connsiteY3" fmla="*/ 114658 h 961664"/>
                    <a:gd name="connsiteX4" fmla="*/ 757740 w 922114"/>
                    <a:gd name="connsiteY4" fmla="*/ 99068 h 961664"/>
                    <a:gd name="connsiteX5" fmla="*/ 545353 w 922114"/>
                    <a:gd name="connsiteY5" fmla="*/ 248783 h 961664"/>
                    <a:gd name="connsiteX6" fmla="*/ 454809 w 922114"/>
                    <a:gd name="connsiteY6" fmla="*/ 961664 h 961664"/>
                    <a:gd name="connsiteX7" fmla="*/ 163978 w 922114"/>
                    <a:gd name="connsiteY7" fmla="*/ 789015 h 961664"/>
                    <a:gd name="connsiteX0" fmla="*/ 157848 w 915984"/>
                    <a:gd name="connsiteY0" fmla="*/ 783549 h 956198"/>
                    <a:gd name="connsiteX1" fmla="*/ 1742 w 915984"/>
                    <a:gd name="connsiteY1" fmla="*/ 13144 h 956198"/>
                    <a:gd name="connsiteX2" fmla="*/ 468187 w 915984"/>
                    <a:gd name="connsiteY2" fmla="*/ 14577 h 956198"/>
                    <a:gd name="connsiteX3" fmla="*/ 907315 w 915984"/>
                    <a:gd name="connsiteY3" fmla="*/ 109192 h 956198"/>
                    <a:gd name="connsiteX4" fmla="*/ 751610 w 915984"/>
                    <a:gd name="connsiteY4" fmla="*/ 93602 h 956198"/>
                    <a:gd name="connsiteX5" fmla="*/ 539223 w 915984"/>
                    <a:gd name="connsiteY5" fmla="*/ 243317 h 956198"/>
                    <a:gd name="connsiteX6" fmla="*/ 448679 w 915984"/>
                    <a:gd name="connsiteY6" fmla="*/ 956198 h 956198"/>
                    <a:gd name="connsiteX7" fmla="*/ 157848 w 915984"/>
                    <a:gd name="connsiteY7" fmla="*/ 783549 h 956198"/>
                    <a:gd name="connsiteX0" fmla="*/ 157848 w 915984"/>
                    <a:gd name="connsiteY0" fmla="*/ 793999 h 966648"/>
                    <a:gd name="connsiteX1" fmla="*/ 1742 w 915984"/>
                    <a:gd name="connsiteY1" fmla="*/ 23594 h 966648"/>
                    <a:gd name="connsiteX2" fmla="*/ 468187 w 915984"/>
                    <a:gd name="connsiteY2" fmla="*/ 25027 h 966648"/>
                    <a:gd name="connsiteX3" fmla="*/ 907315 w 915984"/>
                    <a:gd name="connsiteY3" fmla="*/ 119642 h 966648"/>
                    <a:gd name="connsiteX4" fmla="*/ 751610 w 915984"/>
                    <a:gd name="connsiteY4" fmla="*/ 104052 h 966648"/>
                    <a:gd name="connsiteX5" fmla="*/ 539223 w 915984"/>
                    <a:gd name="connsiteY5" fmla="*/ 253767 h 966648"/>
                    <a:gd name="connsiteX6" fmla="*/ 448679 w 915984"/>
                    <a:gd name="connsiteY6" fmla="*/ 966648 h 966648"/>
                    <a:gd name="connsiteX7" fmla="*/ 157848 w 915984"/>
                    <a:gd name="connsiteY7" fmla="*/ 793999 h 966648"/>
                    <a:gd name="connsiteX0" fmla="*/ 160615 w 918751"/>
                    <a:gd name="connsiteY0" fmla="*/ 793999 h 966648"/>
                    <a:gd name="connsiteX1" fmla="*/ 4509 w 918751"/>
                    <a:gd name="connsiteY1" fmla="*/ 23594 h 966648"/>
                    <a:gd name="connsiteX2" fmla="*/ 470954 w 918751"/>
                    <a:gd name="connsiteY2" fmla="*/ 25027 h 966648"/>
                    <a:gd name="connsiteX3" fmla="*/ 910082 w 918751"/>
                    <a:gd name="connsiteY3" fmla="*/ 119642 h 966648"/>
                    <a:gd name="connsiteX4" fmla="*/ 754377 w 918751"/>
                    <a:gd name="connsiteY4" fmla="*/ 104052 h 966648"/>
                    <a:gd name="connsiteX5" fmla="*/ 541990 w 918751"/>
                    <a:gd name="connsiteY5" fmla="*/ 253767 h 966648"/>
                    <a:gd name="connsiteX6" fmla="*/ 451446 w 918751"/>
                    <a:gd name="connsiteY6" fmla="*/ 966648 h 966648"/>
                    <a:gd name="connsiteX7" fmla="*/ 160615 w 918751"/>
                    <a:gd name="connsiteY7" fmla="*/ 793999 h 966648"/>
                    <a:gd name="connsiteX0" fmla="*/ 208368 w 966504"/>
                    <a:gd name="connsiteY0" fmla="*/ 793999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208368 w 966504"/>
                    <a:gd name="connsiteY8" fmla="*/ 793999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1026852"/>
                    <a:gd name="connsiteX1" fmla="*/ 21082 w 966504"/>
                    <a:gd name="connsiteY1" fmla="*/ 407406 h 1026852"/>
                    <a:gd name="connsiteX2" fmla="*/ 52262 w 966504"/>
                    <a:gd name="connsiteY2" fmla="*/ 23594 h 1026852"/>
                    <a:gd name="connsiteX3" fmla="*/ 518707 w 966504"/>
                    <a:gd name="connsiteY3" fmla="*/ 25027 h 1026852"/>
                    <a:gd name="connsiteX4" fmla="*/ 957835 w 966504"/>
                    <a:gd name="connsiteY4" fmla="*/ 119642 h 1026852"/>
                    <a:gd name="connsiteX5" fmla="*/ 802130 w 966504"/>
                    <a:gd name="connsiteY5" fmla="*/ 104052 h 1026852"/>
                    <a:gd name="connsiteX6" fmla="*/ 589743 w 966504"/>
                    <a:gd name="connsiteY6" fmla="*/ 253767 h 1026852"/>
                    <a:gd name="connsiteX7" fmla="*/ 605286 w 966504"/>
                    <a:gd name="connsiteY7" fmla="*/ 1026852 h 1026852"/>
                    <a:gd name="connsiteX8" fmla="*/ 113937 w 966504"/>
                    <a:gd name="connsiteY8" fmla="*/ 806688 h 1026852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58153"/>
                    <a:gd name="connsiteY0" fmla="*/ 806688 h 1037857"/>
                    <a:gd name="connsiteX1" fmla="*/ 21082 w 958153"/>
                    <a:gd name="connsiteY1" fmla="*/ 407406 h 1037857"/>
                    <a:gd name="connsiteX2" fmla="*/ 52262 w 958153"/>
                    <a:gd name="connsiteY2" fmla="*/ 23594 h 1037857"/>
                    <a:gd name="connsiteX3" fmla="*/ 518707 w 958153"/>
                    <a:gd name="connsiteY3" fmla="*/ 25027 h 1037857"/>
                    <a:gd name="connsiteX4" fmla="*/ 957835 w 958153"/>
                    <a:gd name="connsiteY4" fmla="*/ 119642 h 1037857"/>
                    <a:gd name="connsiteX5" fmla="*/ 589743 w 958153"/>
                    <a:gd name="connsiteY5" fmla="*/ 253767 h 1037857"/>
                    <a:gd name="connsiteX6" fmla="*/ 611868 w 958153"/>
                    <a:gd name="connsiteY6" fmla="*/ 1037857 h 1037857"/>
                    <a:gd name="connsiteX7" fmla="*/ 113937 w 958153"/>
                    <a:gd name="connsiteY7" fmla="*/ 806688 h 1037857"/>
                    <a:gd name="connsiteX0" fmla="*/ 113937 w 964812"/>
                    <a:gd name="connsiteY0" fmla="*/ 806688 h 1037857"/>
                    <a:gd name="connsiteX1" fmla="*/ 21082 w 964812"/>
                    <a:gd name="connsiteY1" fmla="*/ 407406 h 1037857"/>
                    <a:gd name="connsiteX2" fmla="*/ 52262 w 964812"/>
                    <a:gd name="connsiteY2" fmla="*/ 23594 h 1037857"/>
                    <a:gd name="connsiteX3" fmla="*/ 518707 w 964812"/>
                    <a:gd name="connsiteY3" fmla="*/ 25027 h 1037857"/>
                    <a:gd name="connsiteX4" fmla="*/ 957835 w 964812"/>
                    <a:gd name="connsiteY4" fmla="*/ 119642 h 1037857"/>
                    <a:gd name="connsiteX5" fmla="*/ 785669 w 964812"/>
                    <a:gd name="connsiteY5" fmla="*/ 106684 h 1037857"/>
                    <a:gd name="connsiteX6" fmla="*/ 589743 w 964812"/>
                    <a:gd name="connsiteY6" fmla="*/ 253767 h 1037857"/>
                    <a:gd name="connsiteX7" fmla="*/ 611868 w 964812"/>
                    <a:gd name="connsiteY7" fmla="*/ 1037857 h 1037857"/>
                    <a:gd name="connsiteX8" fmla="*/ 113937 w 964812"/>
                    <a:gd name="connsiteY8" fmla="*/ 806688 h 1037857"/>
                    <a:gd name="connsiteX0" fmla="*/ 113937 w 964812"/>
                    <a:gd name="connsiteY0" fmla="*/ 806688 h 1037857"/>
                    <a:gd name="connsiteX1" fmla="*/ 21082 w 964812"/>
                    <a:gd name="connsiteY1" fmla="*/ 407406 h 1037857"/>
                    <a:gd name="connsiteX2" fmla="*/ 52262 w 964812"/>
                    <a:gd name="connsiteY2" fmla="*/ 23594 h 1037857"/>
                    <a:gd name="connsiteX3" fmla="*/ 518707 w 964812"/>
                    <a:gd name="connsiteY3" fmla="*/ 25027 h 1037857"/>
                    <a:gd name="connsiteX4" fmla="*/ 957835 w 964812"/>
                    <a:gd name="connsiteY4" fmla="*/ 119642 h 1037857"/>
                    <a:gd name="connsiteX5" fmla="*/ 785669 w 964812"/>
                    <a:gd name="connsiteY5" fmla="*/ 106684 h 1037857"/>
                    <a:gd name="connsiteX6" fmla="*/ 589743 w 964812"/>
                    <a:gd name="connsiteY6" fmla="*/ 253767 h 1037857"/>
                    <a:gd name="connsiteX7" fmla="*/ 611868 w 964812"/>
                    <a:gd name="connsiteY7" fmla="*/ 1037857 h 1037857"/>
                    <a:gd name="connsiteX8" fmla="*/ 113937 w 964812"/>
                    <a:gd name="connsiteY8" fmla="*/ 806688 h 1037857"/>
                    <a:gd name="connsiteX0" fmla="*/ 113937 w 958153"/>
                    <a:gd name="connsiteY0" fmla="*/ 806688 h 1037857"/>
                    <a:gd name="connsiteX1" fmla="*/ 21082 w 958153"/>
                    <a:gd name="connsiteY1" fmla="*/ 407406 h 1037857"/>
                    <a:gd name="connsiteX2" fmla="*/ 52262 w 958153"/>
                    <a:gd name="connsiteY2" fmla="*/ 23594 h 1037857"/>
                    <a:gd name="connsiteX3" fmla="*/ 518707 w 958153"/>
                    <a:gd name="connsiteY3" fmla="*/ 25027 h 1037857"/>
                    <a:gd name="connsiteX4" fmla="*/ 957835 w 958153"/>
                    <a:gd name="connsiteY4" fmla="*/ 119642 h 1037857"/>
                    <a:gd name="connsiteX5" fmla="*/ 589743 w 958153"/>
                    <a:gd name="connsiteY5" fmla="*/ 253767 h 1037857"/>
                    <a:gd name="connsiteX6" fmla="*/ 611868 w 958153"/>
                    <a:gd name="connsiteY6" fmla="*/ 1037857 h 1037857"/>
                    <a:gd name="connsiteX7" fmla="*/ 113937 w 958153"/>
                    <a:gd name="connsiteY7" fmla="*/ 806688 h 1037857"/>
                    <a:gd name="connsiteX0" fmla="*/ 113937 w 968997"/>
                    <a:gd name="connsiteY0" fmla="*/ 806688 h 1037857"/>
                    <a:gd name="connsiteX1" fmla="*/ 21082 w 968997"/>
                    <a:gd name="connsiteY1" fmla="*/ 407406 h 1037857"/>
                    <a:gd name="connsiteX2" fmla="*/ 52262 w 968997"/>
                    <a:gd name="connsiteY2" fmla="*/ 23594 h 1037857"/>
                    <a:gd name="connsiteX3" fmla="*/ 518707 w 968997"/>
                    <a:gd name="connsiteY3" fmla="*/ 25027 h 1037857"/>
                    <a:gd name="connsiteX4" fmla="*/ 957835 w 968997"/>
                    <a:gd name="connsiteY4" fmla="*/ 119642 h 1037857"/>
                    <a:gd name="connsiteX5" fmla="*/ 824700 w 968997"/>
                    <a:gd name="connsiteY5" fmla="*/ 124558 h 1037857"/>
                    <a:gd name="connsiteX6" fmla="*/ 589743 w 968997"/>
                    <a:gd name="connsiteY6" fmla="*/ 253767 h 1037857"/>
                    <a:gd name="connsiteX7" fmla="*/ 611868 w 968997"/>
                    <a:gd name="connsiteY7" fmla="*/ 1037857 h 1037857"/>
                    <a:gd name="connsiteX8" fmla="*/ 113937 w 968997"/>
                    <a:gd name="connsiteY8" fmla="*/ 806688 h 1037857"/>
                    <a:gd name="connsiteX0" fmla="*/ 113937 w 968997"/>
                    <a:gd name="connsiteY0" fmla="*/ 806688 h 1037857"/>
                    <a:gd name="connsiteX1" fmla="*/ 21082 w 968997"/>
                    <a:gd name="connsiteY1" fmla="*/ 407406 h 1037857"/>
                    <a:gd name="connsiteX2" fmla="*/ 52262 w 968997"/>
                    <a:gd name="connsiteY2" fmla="*/ 23594 h 1037857"/>
                    <a:gd name="connsiteX3" fmla="*/ 518707 w 968997"/>
                    <a:gd name="connsiteY3" fmla="*/ 25027 h 1037857"/>
                    <a:gd name="connsiteX4" fmla="*/ 957835 w 968997"/>
                    <a:gd name="connsiteY4" fmla="*/ 119642 h 1037857"/>
                    <a:gd name="connsiteX5" fmla="*/ 824700 w 968997"/>
                    <a:gd name="connsiteY5" fmla="*/ 124558 h 1037857"/>
                    <a:gd name="connsiteX6" fmla="*/ 589743 w 968997"/>
                    <a:gd name="connsiteY6" fmla="*/ 253767 h 1037857"/>
                    <a:gd name="connsiteX7" fmla="*/ 611868 w 968997"/>
                    <a:gd name="connsiteY7" fmla="*/ 1037857 h 1037857"/>
                    <a:gd name="connsiteX8" fmla="*/ 113937 w 968997"/>
                    <a:gd name="connsiteY8" fmla="*/ 806688 h 1037857"/>
                    <a:gd name="connsiteX0" fmla="*/ 113937 w 976298"/>
                    <a:gd name="connsiteY0" fmla="*/ 806688 h 1037857"/>
                    <a:gd name="connsiteX1" fmla="*/ 21082 w 976298"/>
                    <a:gd name="connsiteY1" fmla="*/ 407406 h 1037857"/>
                    <a:gd name="connsiteX2" fmla="*/ 52262 w 976298"/>
                    <a:gd name="connsiteY2" fmla="*/ 23594 h 1037857"/>
                    <a:gd name="connsiteX3" fmla="*/ 518707 w 976298"/>
                    <a:gd name="connsiteY3" fmla="*/ 25027 h 1037857"/>
                    <a:gd name="connsiteX4" fmla="*/ 957835 w 976298"/>
                    <a:gd name="connsiteY4" fmla="*/ 119642 h 1037857"/>
                    <a:gd name="connsiteX5" fmla="*/ 824700 w 976298"/>
                    <a:gd name="connsiteY5" fmla="*/ 124558 h 1037857"/>
                    <a:gd name="connsiteX6" fmla="*/ 589743 w 976298"/>
                    <a:gd name="connsiteY6" fmla="*/ 253767 h 1037857"/>
                    <a:gd name="connsiteX7" fmla="*/ 611868 w 976298"/>
                    <a:gd name="connsiteY7" fmla="*/ 1037857 h 1037857"/>
                    <a:gd name="connsiteX8" fmla="*/ 113937 w 976298"/>
                    <a:gd name="connsiteY8" fmla="*/ 806688 h 1037857"/>
                    <a:gd name="connsiteX0" fmla="*/ 113937 w 994720"/>
                    <a:gd name="connsiteY0" fmla="*/ 806688 h 1037857"/>
                    <a:gd name="connsiteX1" fmla="*/ 21082 w 994720"/>
                    <a:gd name="connsiteY1" fmla="*/ 407406 h 1037857"/>
                    <a:gd name="connsiteX2" fmla="*/ 52262 w 994720"/>
                    <a:gd name="connsiteY2" fmla="*/ 23594 h 1037857"/>
                    <a:gd name="connsiteX3" fmla="*/ 518707 w 994720"/>
                    <a:gd name="connsiteY3" fmla="*/ 25027 h 1037857"/>
                    <a:gd name="connsiteX4" fmla="*/ 957835 w 994720"/>
                    <a:gd name="connsiteY4" fmla="*/ 119642 h 1037857"/>
                    <a:gd name="connsiteX5" fmla="*/ 892514 w 994720"/>
                    <a:gd name="connsiteY5" fmla="*/ 111302 h 1037857"/>
                    <a:gd name="connsiteX6" fmla="*/ 589743 w 994720"/>
                    <a:gd name="connsiteY6" fmla="*/ 253767 h 1037857"/>
                    <a:gd name="connsiteX7" fmla="*/ 611868 w 994720"/>
                    <a:gd name="connsiteY7" fmla="*/ 1037857 h 1037857"/>
                    <a:gd name="connsiteX8" fmla="*/ 113937 w 994720"/>
                    <a:gd name="connsiteY8" fmla="*/ 806688 h 1037857"/>
                    <a:gd name="connsiteX0" fmla="*/ 113937 w 1011597"/>
                    <a:gd name="connsiteY0" fmla="*/ 806688 h 1037857"/>
                    <a:gd name="connsiteX1" fmla="*/ 21082 w 1011597"/>
                    <a:gd name="connsiteY1" fmla="*/ 407406 h 1037857"/>
                    <a:gd name="connsiteX2" fmla="*/ 52262 w 1011597"/>
                    <a:gd name="connsiteY2" fmla="*/ 23594 h 1037857"/>
                    <a:gd name="connsiteX3" fmla="*/ 518707 w 1011597"/>
                    <a:gd name="connsiteY3" fmla="*/ 25027 h 1037857"/>
                    <a:gd name="connsiteX4" fmla="*/ 957835 w 1011597"/>
                    <a:gd name="connsiteY4" fmla="*/ 119642 h 1037857"/>
                    <a:gd name="connsiteX5" fmla="*/ 927688 w 1011597"/>
                    <a:gd name="connsiteY5" fmla="*/ 120145 h 1037857"/>
                    <a:gd name="connsiteX6" fmla="*/ 589743 w 1011597"/>
                    <a:gd name="connsiteY6" fmla="*/ 253767 h 1037857"/>
                    <a:gd name="connsiteX7" fmla="*/ 611868 w 1011597"/>
                    <a:gd name="connsiteY7" fmla="*/ 1037857 h 1037857"/>
                    <a:gd name="connsiteX8" fmla="*/ 113937 w 1011597"/>
                    <a:gd name="connsiteY8" fmla="*/ 806688 h 1037857"/>
                    <a:gd name="connsiteX0" fmla="*/ 113937 w 1022604"/>
                    <a:gd name="connsiteY0" fmla="*/ 806688 h 1037857"/>
                    <a:gd name="connsiteX1" fmla="*/ 21082 w 1022604"/>
                    <a:gd name="connsiteY1" fmla="*/ 407406 h 1037857"/>
                    <a:gd name="connsiteX2" fmla="*/ 52262 w 1022604"/>
                    <a:gd name="connsiteY2" fmla="*/ 23594 h 1037857"/>
                    <a:gd name="connsiteX3" fmla="*/ 518707 w 1022604"/>
                    <a:gd name="connsiteY3" fmla="*/ 25027 h 1037857"/>
                    <a:gd name="connsiteX4" fmla="*/ 957835 w 1022604"/>
                    <a:gd name="connsiteY4" fmla="*/ 119642 h 1037857"/>
                    <a:gd name="connsiteX5" fmla="*/ 946499 w 1022604"/>
                    <a:gd name="connsiteY5" fmla="*/ 117137 h 1037857"/>
                    <a:gd name="connsiteX6" fmla="*/ 589743 w 1022604"/>
                    <a:gd name="connsiteY6" fmla="*/ 253767 h 1037857"/>
                    <a:gd name="connsiteX7" fmla="*/ 611868 w 1022604"/>
                    <a:gd name="connsiteY7" fmla="*/ 1037857 h 1037857"/>
                    <a:gd name="connsiteX8" fmla="*/ 113937 w 1022604"/>
                    <a:gd name="connsiteY8" fmla="*/ 806688 h 1037857"/>
                    <a:gd name="connsiteX0" fmla="*/ 113937 w 1022604"/>
                    <a:gd name="connsiteY0" fmla="*/ 806688 h 1037857"/>
                    <a:gd name="connsiteX1" fmla="*/ 21082 w 1022604"/>
                    <a:gd name="connsiteY1" fmla="*/ 407406 h 1037857"/>
                    <a:gd name="connsiteX2" fmla="*/ 52262 w 1022604"/>
                    <a:gd name="connsiteY2" fmla="*/ 23594 h 1037857"/>
                    <a:gd name="connsiteX3" fmla="*/ 518707 w 1022604"/>
                    <a:gd name="connsiteY3" fmla="*/ 25027 h 1037857"/>
                    <a:gd name="connsiteX4" fmla="*/ 957835 w 1022604"/>
                    <a:gd name="connsiteY4" fmla="*/ 119642 h 1037857"/>
                    <a:gd name="connsiteX5" fmla="*/ 946499 w 1022604"/>
                    <a:gd name="connsiteY5" fmla="*/ 117137 h 1037857"/>
                    <a:gd name="connsiteX6" fmla="*/ 589743 w 1022604"/>
                    <a:gd name="connsiteY6" fmla="*/ 253767 h 1037857"/>
                    <a:gd name="connsiteX7" fmla="*/ 611868 w 1022604"/>
                    <a:gd name="connsiteY7" fmla="*/ 1037857 h 1037857"/>
                    <a:gd name="connsiteX8" fmla="*/ 113937 w 1022604"/>
                    <a:gd name="connsiteY8" fmla="*/ 806688 h 1037857"/>
                    <a:gd name="connsiteX0" fmla="*/ 113937 w 946499"/>
                    <a:gd name="connsiteY0" fmla="*/ 806688 h 1037857"/>
                    <a:gd name="connsiteX1" fmla="*/ 21082 w 946499"/>
                    <a:gd name="connsiteY1" fmla="*/ 407406 h 1037857"/>
                    <a:gd name="connsiteX2" fmla="*/ 52262 w 946499"/>
                    <a:gd name="connsiteY2" fmla="*/ 23594 h 1037857"/>
                    <a:gd name="connsiteX3" fmla="*/ 518707 w 946499"/>
                    <a:gd name="connsiteY3" fmla="*/ 25027 h 1037857"/>
                    <a:gd name="connsiteX4" fmla="*/ 946499 w 946499"/>
                    <a:gd name="connsiteY4" fmla="*/ 117137 h 1037857"/>
                    <a:gd name="connsiteX5" fmla="*/ 589743 w 946499"/>
                    <a:gd name="connsiteY5" fmla="*/ 253767 h 1037857"/>
                    <a:gd name="connsiteX6" fmla="*/ 611868 w 946499"/>
                    <a:gd name="connsiteY6" fmla="*/ 1037857 h 1037857"/>
                    <a:gd name="connsiteX7" fmla="*/ 113937 w 946499"/>
                    <a:gd name="connsiteY7" fmla="*/ 806688 h 1037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6499" h="1037857">
                      <a:moveTo>
                        <a:pt x="113937" y="806688"/>
                      </a:moveTo>
                      <a:cubicBezTo>
                        <a:pt x="92026" y="788244"/>
                        <a:pt x="47100" y="535807"/>
                        <a:pt x="21082" y="407406"/>
                      </a:cubicBezTo>
                      <a:cubicBezTo>
                        <a:pt x="-4936" y="279005"/>
                        <a:pt x="-18715" y="84205"/>
                        <a:pt x="52262" y="23594"/>
                      </a:cubicBezTo>
                      <a:cubicBezTo>
                        <a:pt x="105731" y="-20705"/>
                        <a:pt x="457813" y="7815"/>
                        <a:pt x="518707" y="25027"/>
                      </a:cubicBezTo>
                      <a:cubicBezTo>
                        <a:pt x="667747" y="40618"/>
                        <a:pt x="934660" y="79014"/>
                        <a:pt x="946499" y="117137"/>
                      </a:cubicBezTo>
                      <a:cubicBezTo>
                        <a:pt x="939611" y="72906"/>
                        <a:pt x="622456" y="104403"/>
                        <a:pt x="589743" y="253767"/>
                      </a:cubicBezTo>
                      <a:cubicBezTo>
                        <a:pt x="543237" y="387250"/>
                        <a:pt x="711167" y="990334"/>
                        <a:pt x="611868" y="1037857"/>
                      </a:cubicBezTo>
                      <a:cubicBezTo>
                        <a:pt x="502514" y="922809"/>
                        <a:pt x="135848" y="825132"/>
                        <a:pt x="113937" y="806688"/>
                      </a:cubicBez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5A0820-AF6B-4D18-BADA-92192131DE4D}"/>
                  </a:ext>
                </a:extLst>
              </p:cNvPr>
              <p:cNvGrpSpPr/>
              <p:nvPr/>
            </p:nvGrpSpPr>
            <p:grpSpPr>
              <a:xfrm flipH="1">
                <a:off x="4372593" y="3507160"/>
                <a:ext cx="507952" cy="865436"/>
                <a:chOff x="7124504" y="3485716"/>
                <a:chExt cx="507952" cy="865436"/>
              </a:xfrm>
            </p:grpSpPr>
            <p:sp>
              <p:nvSpPr>
                <p:cNvPr id="12" name="Rectangle: Rounded Corners 79">
                  <a:extLst>
                    <a:ext uri="{FF2B5EF4-FFF2-40B4-BE49-F238E27FC236}">
                      <a16:creationId xmlns:a16="http://schemas.microsoft.com/office/drawing/2014/main" id="{5E084F3F-84AC-465B-BD45-8DB8613DF932}"/>
                    </a:ext>
                  </a:extLst>
                </p:cNvPr>
                <p:cNvSpPr/>
                <p:nvPr/>
              </p:nvSpPr>
              <p:spPr>
                <a:xfrm>
                  <a:off x="7331724" y="3552764"/>
                  <a:ext cx="300732" cy="798388"/>
                </a:xfrm>
                <a:custGeom>
                  <a:avLst/>
                  <a:gdLst>
                    <a:gd name="connsiteX0" fmla="*/ 0 w 424618"/>
                    <a:gd name="connsiteY0" fmla="*/ 212309 h 1520421"/>
                    <a:gd name="connsiteX1" fmla="*/ 212309 w 424618"/>
                    <a:gd name="connsiteY1" fmla="*/ 0 h 1520421"/>
                    <a:gd name="connsiteX2" fmla="*/ 212309 w 424618"/>
                    <a:gd name="connsiteY2" fmla="*/ 0 h 1520421"/>
                    <a:gd name="connsiteX3" fmla="*/ 424618 w 424618"/>
                    <a:gd name="connsiteY3" fmla="*/ 212309 h 1520421"/>
                    <a:gd name="connsiteX4" fmla="*/ 424618 w 424618"/>
                    <a:gd name="connsiteY4" fmla="*/ 1308112 h 1520421"/>
                    <a:gd name="connsiteX5" fmla="*/ 212309 w 424618"/>
                    <a:gd name="connsiteY5" fmla="*/ 1520421 h 1520421"/>
                    <a:gd name="connsiteX6" fmla="*/ 212309 w 424618"/>
                    <a:gd name="connsiteY6" fmla="*/ 1520421 h 1520421"/>
                    <a:gd name="connsiteX7" fmla="*/ 0 w 424618"/>
                    <a:gd name="connsiteY7" fmla="*/ 1308112 h 1520421"/>
                    <a:gd name="connsiteX8" fmla="*/ 0 w 424618"/>
                    <a:gd name="connsiteY8" fmla="*/ 212309 h 1520421"/>
                    <a:gd name="connsiteX0" fmla="*/ 121452 w 546070"/>
                    <a:gd name="connsiteY0" fmla="*/ 212309 h 1604241"/>
                    <a:gd name="connsiteX1" fmla="*/ 333761 w 546070"/>
                    <a:gd name="connsiteY1" fmla="*/ 0 h 1604241"/>
                    <a:gd name="connsiteX2" fmla="*/ 333761 w 546070"/>
                    <a:gd name="connsiteY2" fmla="*/ 0 h 1604241"/>
                    <a:gd name="connsiteX3" fmla="*/ 546070 w 546070"/>
                    <a:gd name="connsiteY3" fmla="*/ 212309 h 1604241"/>
                    <a:gd name="connsiteX4" fmla="*/ 546070 w 546070"/>
                    <a:gd name="connsiteY4" fmla="*/ 1308112 h 1604241"/>
                    <a:gd name="connsiteX5" fmla="*/ 333761 w 546070"/>
                    <a:gd name="connsiteY5" fmla="*/ 1520421 h 1604241"/>
                    <a:gd name="connsiteX6" fmla="*/ 36581 w 546070"/>
                    <a:gd name="connsiteY6" fmla="*/ 1604241 h 1604241"/>
                    <a:gd name="connsiteX7" fmla="*/ 121452 w 546070"/>
                    <a:gd name="connsiteY7" fmla="*/ 1308112 h 1604241"/>
                    <a:gd name="connsiteX8" fmla="*/ 121452 w 546070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55617 w 567926"/>
                    <a:gd name="connsiteY5" fmla="*/ 152042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67926"/>
                    <a:gd name="connsiteY0" fmla="*/ 212309 h 1604241"/>
                    <a:gd name="connsiteX1" fmla="*/ 355617 w 567926"/>
                    <a:gd name="connsiteY1" fmla="*/ 0 h 1604241"/>
                    <a:gd name="connsiteX2" fmla="*/ 355617 w 567926"/>
                    <a:gd name="connsiteY2" fmla="*/ 0 h 1604241"/>
                    <a:gd name="connsiteX3" fmla="*/ 567926 w 567926"/>
                    <a:gd name="connsiteY3" fmla="*/ 212309 h 1604241"/>
                    <a:gd name="connsiteX4" fmla="*/ 567926 w 567926"/>
                    <a:gd name="connsiteY4" fmla="*/ 1308112 h 1604241"/>
                    <a:gd name="connsiteX5" fmla="*/ 347997 w 567926"/>
                    <a:gd name="connsiteY5" fmla="*/ 1535661 h 1604241"/>
                    <a:gd name="connsiteX6" fmla="*/ 58437 w 567926"/>
                    <a:gd name="connsiteY6" fmla="*/ 1604241 h 1604241"/>
                    <a:gd name="connsiteX7" fmla="*/ 36628 w 567926"/>
                    <a:gd name="connsiteY7" fmla="*/ 1292872 h 1604241"/>
                    <a:gd name="connsiteX8" fmla="*/ 143308 w 567926"/>
                    <a:gd name="connsiteY8" fmla="*/ 212309 h 1604241"/>
                    <a:gd name="connsiteX0" fmla="*/ 143308 w 583166"/>
                    <a:gd name="connsiteY0" fmla="*/ 212309 h 1604241"/>
                    <a:gd name="connsiteX1" fmla="*/ 355617 w 583166"/>
                    <a:gd name="connsiteY1" fmla="*/ 0 h 1604241"/>
                    <a:gd name="connsiteX2" fmla="*/ 355617 w 583166"/>
                    <a:gd name="connsiteY2" fmla="*/ 0 h 1604241"/>
                    <a:gd name="connsiteX3" fmla="*/ 583166 w 583166"/>
                    <a:gd name="connsiteY3" fmla="*/ 204689 h 1604241"/>
                    <a:gd name="connsiteX4" fmla="*/ 567926 w 583166"/>
                    <a:gd name="connsiteY4" fmla="*/ 1308112 h 1604241"/>
                    <a:gd name="connsiteX5" fmla="*/ 347997 w 583166"/>
                    <a:gd name="connsiteY5" fmla="*/ 1535661 h 1604241"/>
                    <a:gd name="connsiteX6" fmla="*/ 58437 w 583166"/>
                    <a:gd name="connsiteY6" fmla="*/ 1604241 h 1604241"/>
                    <a:gd name="connsiteX7" fmla="*/ 36628 w 583166"/>
                    <a:gd name="connsiteY7" fmla="*/ 1292872 h 1604241"/>
                    <a:gd name="connsiteX8" fmla="*/ 143308 w 58316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143308 w 590786"/>
                    <a:gd name="connsiteY0" fmla="*/ 212309 h 1604241"/>
                    <a:gd name="connsiteX1" fmla="*/ 355617 w 590786"/>
                    <a:gd name="connsiteY1" fmla="*/ 0 h 1604241"/>
                    <a:gd name="connsiteX2" fmla="*/ 355617 w 590786"/>
                    <a:gd name="connsiteY2" fmla="*/ 0 h 1604241"/>
                    <a:gd name="connsiteX3" fmla="*/ 590786 w 590786"/>
                    <a:gd name="connsiteY3" fmla="*/ 158969 h 1604241"/>
                    <a:gd name="connsiteX4" fmla="*/ 567926 w 590786"/>
                    <a:gd name="connsiteY4" fmla="*/ 1308112 h 1604241"/>
                    <a:gd name="connsiteX5" fmla="*/ 347997 w 590786"/>
                    <a:gd name="connsiteY5" fmla="*/ 1535661 h 1604241"/>
                    <a:gd name="connsiteX6" fmla="*/ 58437 w 590786"/>
                    <a:gd name="connsiteY6" fmla="*/ 1604241 h 1604241"/>
                    <a:gd name="connsiteX7" fmla="*/ 36628 w 590786"/>
                    <a:gd name="connsiteY7" fmla="*/ 1292872 h 1604241"/>
                    <a:gd name="connsiteX8" fmla="*/ 143308 w 590786"/>
                    <a:gd name="connsiteY8" fmla="*/ 212309 h 1604241"/>
                    <a:gd name="connsiteX0" fmla="*/ 200044 w 647522"/>
                    <a:gd name="connsiteY0" fmla="*/ 212309 h 1604241"/>
                    <a:gd name="connsiteX1" fmla="*/ 412353 w 647522"/>
                    <a:gd name="connsiteY1" fmla="*/ 0 h 1604241"/>
                    <a:gd name="connsiteX2" fmla="*/ 412353 w 647522"/>
                    <a:gd name="connsiteY2" fmla="*/ 0 h 1604241"/>
                    <a:gd name="connsiteX3" fmla="*/ 647522 w 647522"/>
                    <a:gd name="connsiteY3" fmla="*/ 158969 h 1604241"/>
                    <a:gd name="connsiteX4" fmla="*/ 624662 w 647522"/>
                    <a:gd name="connsiteY4" fmla="*/ 1308112 h 1604241"/>
                    <a:gd name="connsiteX5" fmla="*/ 404733 w 647522"/>
                    <a:gd name="connsiteY5" fmla="*/ 1535661 h 1604241"/>
                    <a:gd name="connsiteX6" fmla="*/ 115173 w 647522"/>
                    <a:gd name="connsiteY6" fmla="*/ 1604241 h 1604241"/>
                    <a:gd name="connsiteX7" fmla="*/ 24784 w 647522"/>
                    <a:gd name="connsiteY7" fmla="*/ 1308112 h 1604241"/>
                    <a:gd name="connsiteX8" fmla="*/ 200044 w 647522"/>
                    <a:gd name="connsiteY8" fmla="*/ 212309 h 1604241"/>
                    <a:gd name="connsiteX0" fmla="*/ 177914 w 625392"/>
                    <a:gd name="connsiteY0" fmla="*/ 212309 h 1604241"/>
                    <a:gd name="connsiteX1" fmla="*/ 390223 w 625392"/>
                    <a:gd name="connsiteY1" fmla="*/ 0 h 1604241"/>
                    <a:gd name="connsiteX2" fmla="*/ 390223 w 625392"/>
                    <a:gd name="connsiteY2" fmla="*/ 0 h 1604241"/>
                    <a:gd name="connsiteX3" fmla="*/ 625392 w 625392"/>
                    <a:gd name="connsiteY3" fmla="*/ 158969 h 1604241"/>
                    <a:gd name="connsiteX4" fmla="*/ 602532 w 625392"/>
                    <a:gd name="connsiteY4" fmla="*/ 1308112 h 1604241"/>
                    <a:gd name="connsiteX5" fmla="*/ 382603 w 625392"/>
                    <a:gd name="connsiteY5" fmla="*/ 1535661 h 1604241"/>
                    <a:gd name="connsiteX6" fmla="*/ 93043 w 625392"/>
                    <a:gd name="connsiteY6" fmla="*/ 1604241 h 1604241"/>
                    <a:gd name="connsiteX7" fmla="*/ 2654 w 625392"/>
                    <a:gd name="connsiteY7" fmla="*/ 1308112 h 1604241"/>
                    <a:gd name="connsiteX8" fmla="*/ 177914 w 625392"/>
                    <a:gd name="connsiteY8" fmla="*/ 212309 h 1604241"/>
                    <a:gd name="connsiteX0" fmla="*/ 177914 w 625392"/>
                    <a:gd name="connsiteY0" fmla="*/ 212309 h 1604241"/>
                    <a:gd name="connsiteX1" fmla="*/ 390223 w 625392"/>
                    <a:gd name="connsiteY1" fmla="*/ 0 h 1604241"/>
                    <a:gd name="connsiteX2" fmla="*/ 390223 w 625392"/>
                    <a:gd name="connsiteY2" fmla="*/ 0 h 1604241"/>
                    <a:gd name="connsiteX3" fmla="*/ 625392 w 625392"/>
                    <a:gd name="connsiteY3" fmla="*/ 158969 h 1604241"/>
                    <a:gd name="connsiteX4" fmla="*/ 602532 w 625392"/>
                    <a:gd name="connsiteY4" fmla="*/ 1308112 h 1604241"/>
                    <a:gd name="connsiteX5" fmla="*/ 382603 w 625392"/>
                    <a:gd name="connsiteY5" fmla="*/ 1535661 h 1604241"/>
                    <a:gd name="connsiteX6" fmla="*/ 93043 w 625392"/>
                    <a:gd name="connsiteY6" fmla="*/ 1604241 h 1604241"/>
                    <a:gd name="connsiteX7" fmla="*/ 2654 w 625392"/>
                    <a:gd name="connsiteY7" fmla="*/ 1308112 h 1604241"/>
                    <a:gd name="connsiteX8" fmla="*/ 177914 w 625392"/>
                    <a:gd name="connsiteY8" fmla="*/ 212309 h 1604241"/>
                    <a:gd name="connsiteX0" fmla="*/ 177914 w 625392"/>
                    <a:gd name="connsiteY0" fmla="*/ 212309 h 1550901"/>
                    <a:gd name="connsiteX1" fmla="*/ 390223 w 625392"/>
                    <a:gd name="connsiteY1" fmla="*/ 0 h 1550901"/>
                    <a:gd name="connsiteX2" fmla="*/ 390223 w 625392"/>
                    <a:gd name="connsiteY2" fmla="*/ 0 h 1550901"/>
                    <a:gd name="connsiteX3" fmla="*/ 625392 w 625392"/>
                    <a:gd name="connsiteY3" fmla="*/ 158969 h 1550901"/>
                    <a:gd name="connsiteX4" fmla="*/ 602532 w 625392"/>
                    <a:gd name="connsiteY4" fmla="*/ 1308112 h 1550901"/>
                    <a:gd name="connsiteX5" fmla="*/ 382603 w 625392"/>
                    <a:gd name="connsiteY5" fmla="*/ 1535661 h 1550901"/>
                    <a:gd name="connsiteX6" fmla="*/ 93043 w 625392"/>
                    <a:gd name="connsiteY6" fmla="*/ 1550901 h 1550901"/>
                    <a:gd name="connsiteX7" fmla="*/ 2654 w 625392"/>
                    <a:gd name="connsiteY7" fmla="*/ 1308112 h 1550901"/>
                    <a:gd name="connsiteX8" fmla="*/ 177914 w 625392"/>
                    <a:gd name="connsiteY8" fmla="*/ 212309 h 1550901"/>
                    <a:gd name="connsiteX0" fmla="*/ 177914 w 625392"/>
                    <a:gd name="connsiteY0" fmla="*/ 212309 h 1553890"/>
                    <a:gd name="connsiteX1" fmla="*/ 390223 w 625392"/>
                    <a:gd name="connsiteY1" fmla="*/ 0 h 1553890"/>
                    <a:gd name="connsiteX2" fmla="*/ 390223 w 625392"/>
                    <a:gd name="connsiteY2" fmla="*/ 0 h 1553890"/>
                    <a:gd name="connsiteX3" fmla="*/ 625392 w 625392"/>
                    <a:gd name="connsiteY3" fmla="*/ 158969 h 1553890"/>
                    <a:gd name="connsiteX4" fmla="*/ 602532 w 625392"/>
                    <a:gd name="connsiteY4" fmla="*/ 1308112 h 1553890"/>
                    <a:gd name="connsiteX5" fmla="*/ 382603 w 625392"/>
                    <a:gd name="connsiteY5" fmla="*/ 1535661 h 1553890"/>
                    <a:gd name="connsiteX6" fmla="*/ 93043 w 625392"/>
                    <a:gd name="connsiteY6" fmla="*/ 1550901 h 1553890"/>
                    <a:gd name="connsiteX7" fmla="*/ 2654 w 625392"/>
                    <a:gd name="connsiteY7" fmla="*/ 1308112 h 1553890"/>
                    <a:gd name="connsiteX8" fmla="*/ 177914 w 625392"/>
                    <a:gd name="connsiteY8" fmla="*/ 212309 h 155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5392" h="1553890">
                      <a:moveTo>
                        <a:pt x="177914" y="212309"/>
                      </a:moveTo>
                      <a:cubicBezTo>
                        <a:pt x="177914" y="95054"/>
                        <a:pt x="272968" y="0"/>
                        <a:pt x="390223" y="0"/>
                      </a:cubicBezTo>
                      <a:lnTo>
                        <a:pt x="390223" y="0"/>
                      </a:lnTo>
                      <a:cubicBezTo>
                        <a:pt x="507478" y="0"/>
                        <a:pt x="625392" y="41714"/>
                        <a:pt x="625392" y="158969"/>
                      </a:cubicBezTo>
                      <a:lnTo>
                        <a:pt x="602532" y="1308112"/>
                      </a:lnTo>
                      <a:cubicBezTo>
                        <a:pt x="602532" y="1425367"/>
                        <a:pt x="492238" y="1482321"/>
                        <a:pt x="382603" y="1535661"/>
                      </a:cubicBezTo>
                      <a:cubicBezTo>
                        <a:pt x="278463" y="1550901"/>
                        <a:pt x="189563" y="1558521"/>
                        <a:pt x="93043" y="1550901"/>
                      </a:cubicBezTo>
                      <a:cubicBezTo>
                        <a:pt x="-24212" y="1550901"/>
                        <a:pt x="2654" y="1425367"/>
                        <a:pt x="2654" y="1308112"/>
                      </a:cubicBezTo>
                      <a:cubicBezTo>
                        <a:pt x="53454" y="917444"/>
                        <a:pt x="142354" y="572497"/>
                        <a:pt x="177914" y="212309"/>
                      </a:cubicBez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85">
                  <a:extLst>
                    <a:ext uri="{FF2B5EF4-FFF2-40B4-BE49-F238E27FC236}">
                      <a16:creationId xmlns:a16="http://schemas.microsoft.com/office/drawing/2014/main" id="{599C91E7-4BC2-4777-BA5D-AF461FAC42F5}"/>
                    </a:ext>
                  </a:extLst>
                </p:cNvPr>
                <p:cNvSpPr/>
                <p:nvPr/>
              </p:nvSpPr>
              <p:spPr>
                <a:xfrm rot="545132">
                  <a:off x="7124504" y="3485716"/>
                  <a:ext cx="455142" cy="499073"/>
                </a:xfrm>
                <a:custGeom>
                  <a:avLst/>
                  <a:gdLst>
                    <a:gd name="connsiteX0" fmla="*/ 0 w 664386"/>
                    <a:gd name="connsiteY0" fmla="*/ 237746 h 475492"/>
                    <a:gd name="connsiteX1" fmla="*/ 237746 w 664386"/>
                    <a:gd name="connsiteY1" fmla="*/ 0 h 475492"/>
                    <a:gd name="connsiteX2" fmla="*/ 426640 w 664386"/>
                    <a:gd name="connsiteY2" fmla="*/ 0 h 475492"/>
                    <a:gd name="connsiteX3" fmla="*/ 664386 w 664386"/>
                    <a:gd name="connsiteY3" fmla="*/ 237746 h 475492"/>
                    <a:gd name="connsiteX4" fmla="*/ 664386 w 664386"/>
                    <a:gd name="connsiteY4" fmla="*/ 237746 h 475492"/>
                    <a:gd name="connsiteX5" fmla="*/ 426640 w 664386"/>
                    <a:gd name="connsiteY5" fmla="*/ 475492 h 475492"/>
                    <a:gd name="connsiteX6" fmla="*/ 237746 w 664386"/>
                    <a:gd name="connsiteY6" fmla="*/ 475492 h 475492"/>
                    <a:gd name="connsiteX7" fmla="*/ 0 w 664386"/>
                    <a:gd name="connsiteY7" fmla="*/ 237746 h 475492"/>
                    <a:gd name="connsiteX0" fmla="*/ 0 w 664386"/>
                    <a:gd name="connsiteY0" fmla="*/ 237746 h 475492"/>
                    <a:gd name="connsiteX1" fmla="*/ 237746 w 664386"/>
                    <a:gd name="connsiteY1" fmla="*/ 0 h 475492"/>
                    <a:gd name="connsiteX2" fmla="*/ 439414 w 664386"/>
                    <a:gd name="connsiteY2" fmla="*/ 200523 h 475492"/>
                    <a:gd name="connsiteX3" fmla="*/ 664386 w 664386"/>
                    <a:gd name="connsiteY3" fmla="*/ 237746 h 475492"/>
                    <a:gd name="connsiteX4" fmla="*/ 664386 w 664386"/>
                    <a:gd name="connsiteY4" fmla="*/ 237746 h 475492"/>
                    <a:gd name="connsiteX5" fmla="*/ 426640 w 664386"/>
                    <a:gd name="connsiteY5" fmla="*/ 475492 h 475492"/>
                    <a:gd name="connsiteX6" fmla="*/ 237746 w 664386"/>
                    <a:gd name="connsiteY6" fmla="*/ 475492 h 475492"/>
                    <a:gd name="connsiteX7" fmla="*/ 0 w 664386"/>
                    <a:gd name="connsiteY7" fmla="*/ 237746 h 475492"/>
                    <a:gd name="connsiteX0" fmla="*/ 0 w 837816"/>
                    <a:gd name="connsiteY0" fmla="*/ 237746 h 475492"/>
                    <a:gd name="connsiteX1" fmla="*/ 237746 w 837816"/>
                    <a:gd name="connsiteY1" fmla="*/ 0 h 475492"/>
                    <a:gd name="connsiteX2" fmla="*/ 439414 w 837816"/>
                    <a:gd name="connsiteY2" fmla="*/ 200523 h 475492"/>
                    <a:gd name="connsiteX3" fmla="*/ 664386 w 837816"/>
                    <a:gd name="connsiteY3" fmla="*/ 237746 h 475492"/>
                    <a:gd name="connsiteX4" fmla="*/ 837816 w 837816"/>
                    <a:gd name="connsiteY4" fmla="*/ 296826 h 475492"/>
                    <a:gd name="connsiteX5" fmla="*/ 426640 w 837816"/>
                    <a:gd name="connsiteY5" fmla="*/ 475492 h 475492"/>
                    <a:gd name="connsiteX6" fmla="*/ 237746 w 837816"/>
                    <a:gd name="connsiteY6" fmla="*/ 475492 h 475492"/>
                    <a:gd name="connsiteX7" fmla="*/ 0 w 837816"/>
                    <a:gd name="connsiteY7" fmla="*/ 237746 h 475492"/>
                    <a:gd name="connsiteX0" fmla="*/ 0 w 837827"/>
                    <a:gd name="connsiteY0" fmla="*/ 237746 h 475492"/>
                    <a:gd name="connsiteX1" fmla="*/ 237746 w 837827"/>
                    <a:gd name="connsiteY1" fmla="*/ 0 h 475492"/>
                    <a:gd name="connsiteX2" fmla="*/ 439414 w 837827"/>
                    <a:gd name="connsiteY2" fmla="*/ 200523 h 475492"/>
                    <a:gd name="connsiteX3" fmla="*/ 837816 w 837827"/>
                    <a:gd name="connsiteY3" fmla="*/ 296826 h 475492"/>
                    <a:gd name="connsiteX4" fmla="*/ 426640 w 837827"/>
                    <a:gd name="connsiteY4" fmla="*/ 475492 h 475492"/>
                    <a:gd name="connsiteX5" fmla="*/ 237746 w 837827"/>
                    <a:gd name="connsiteY5" fmla="*/ 475492 h 475492"/>
                    <a:gd name="connsiteX6" fmla="*/ 0 w 837827"/>
                    <a:gd name="connsiteY6" fmla="*/ 237746 h 475492"/>
                    <a:gd name="connsiteX0" fmla="*/ 97345 w 935172"/>
                    <a:gd name="connsiteY0" fmla="*/ 97065 h 334811"/>
                    <a:gd name="connsiteX1" fmla="*/ 58561 w 935172"/>
                    <a:gd name="connsiteY1" fmla="*/ 0 h 334811"/>
                    <a:gd name="connsiteX2" fmla="*/ 536759 w 935172"/>
                    <a:gd name="connsiteY2" fmla="*/ 59842 h 334811"/>
                    <a:gd name="connsiteX3" fmla="*/ 935161 w 935172"/>
                    <a:gd name="connsiteY3" fmla="*/ 156145 h 334811"/>
                    <a:gd name="connsiteX4" fmla="*/ 523985 w 935172"/>
                    <a:gd name="connsiteY4" fmla="*/ 334811 h 334811"/>
                    <a:gd name="connsiteX5" fmla="*/ 335091 w 935172"/>
                    <a:gd name="connsiteY5" fmla="*/ 334811 h 334811"/>
                    <a:gd name="connsiteX6" fmla="*/ 97345 w 935172"/>
                    <a:gd name="connsiteY6" fmla="*/ 97065 h 334811"/>
                    <a:gd name="connsiteX0" fmla="*/ 176585 w 917790"/>
                    <a:gd name="connsiteY0" fmla="*/ 882234 h 885879"/>
                    <a:gd name="connsiteX1" fmla="*/ 41179 w 917790"/>
                    <a:gd name="connsiteY1" fmla="*/ 0 h 885879"/>
                    <a:gd name="connsiteX2" fmla="*/ 519377 w 917790"/>
                    <a:gd name="connsiteY2" fmla="*/ 59842 h 885879"/>
                    <a:gd name="connsiteX3" fmla="*/ 917779 w 917790"/>
                    <a:gd name="connsiteY3" fmla="*/ 156145 h 885879"/>
                    <a:gd name="connsiteX4" fmla="*/ 506603 w 917790"/>
                    <a:gd name="connsiteY4" fmla="*/ 334811 h 885879"/>
                    <a:gd name="connsiteX5" fmla="*/ 317709 w 917790"/>
                    <a:gd name="connsiteY5" fmla="*/ 334811 h 885879"/>
                    <a:gd name="connsiteX6" fmla="*/ 176585 w 917790"/>
                    <a:gd name="connsiteY6" fmla="*/ 882234 h 885879"/>
                    <a:gd name="connsiteX0" fmla="*/ 176585 w 917790"/>
                    <a:gd name="connsiteY0" fmla="*/ 882234 h 882234"/>
                    <a:gd name="connsiteX1" fmla="*/ 41179 w 917790"/>
                    <a:gd name="connsiteY1" fmla="*/ 0 h 882234"/>
                    <a:gd name="connsiteX2" fmla="*/ 519377 w 917790"/>
                    <a:gd name="connsiteY2" fmla="*/ 59842 h 882234"/>
                    <a:gd name="connsiteX3" fmla="*/ 917779 w 917790"/>
                    <a:gd name="connsiteY3" fmla="*/ 156145 h 882234"/>
                    <a:gd name="connsiteX4" fmla="*/ 506603 w 917790"/>
                    <a:gd name="connsiteY4" fmla="*/ 334811 h 882234"/>
                    <a:gd name="connsiteX5" fmla="*/ 176585 w 917790"/>
                    <a:gd name="connsiteY5" fmla="*/ 882234 h 882234"/>
                    <a:gd name="connsiteX0" fmla="*/ 180391 w 921596"/>
                    <a:gd name="connsiteY0" fmla="*/ 882234 h 1011245"/>
                    <a:gd name="connsiteX1" fmla="*/ 44985 w 921596"/>
                    <a:gd name="connsiteY1" fmla="*/ 0 h 1011245"/>
                    <a:gd name="connsiteX2" fmla="*/ 523183 w 921596"/>
                    <a:gd name="connsiteY2" fmla="*/ 59842 h 1011245"/>
                    <a:gd name="connsiteX3" fmla="*/ 921585 w 921596"/>
                    <a:gd name="connsiteY3" fmla="*/ 156145 h 1011245"/>
                    <a:gd name="connsiteX4" fmla="*/ 502828 w 921596"/>
                    <a:gd name="connsiteY4" fmla="*/ 1011245 h 1011245"/>
                    <a:gd name="connsiteX5" fmla="*/ 180391 w 921596"/>
                    <a:gd name="connsiteY5" fmla="*/ 882234 h 1011245"/>
                    <a:gd name="connsiteX0" fmla="*/ 180391 w 925475"/>
                    <a:gd name="connsiteY0" fmla="*/ 882234 h 1011245"/>
                    <a:gd name="connsiteX1" fmla="*/ 44985 w 925475"/>
                    <a:gd name="connsiteY1" fmla="*/ 0 h 1011245"/>
                    <a:gd name="connsiteX2" fmla="*/ 523183 w 925475"/>
                    <a:gd name="connsiteY2" fmla="*/ 59842 h 1011245"/>
                    <a:gd name="connsiteX3" fmla="*/ 921585 w 925475"/>
                    <a:gd name="connsiteY3" fmla="*/ 156145 h 1011245"/>
                    <a:gd name="connsiteX4" fmla="*/ 580958 w 925475"/>
                    <a:gd name="connsiteY4" fmla="*/ 281057 h 1011245"/>
                    <a:gd name="connsiteX5" fmla="*/ 502828 w 925475"/>
                    <a:gd name="connsiteY5" fmla="*/ 1011245 h 1011245"/>
                    <a:gd name="connsiteX6" fmla="*/ 180391 w 925475"/>
                    <a:gd name="connsiteY6" fmla="*/ 882234 h 1011245"/>
                    <a:gd name="connsiteX0" fmla="*/ 180391 w 925620"/>
                    <a:gd name="connsiteY0" fmla="*/ 882234 h 1011245"/>
                    <a:gd name="connsiteX1" fmla="*/ 44985 w 925620"/>
                    <a:gd name="connsiteY1" fmla="*/ 0 h 1011245"/>
                    <a:gd name="connsiteX2" fmla="*/ 523183 w 925620"/>
                    <a:gd name="connsiteY2" fmla="*/ 59842 h 1011245"/>
                    <a:gd name="connsiteX3" fmla="*/ 921585 w 925620"/>
                    <a:gd name="connsiteY3" fmla="*/ 156145 h 1011245"/>
                    <a:gd name="connsiteX4" fmla="*/ 593372 w 925620"/>
                    <a:gd name="connsiteY4" fmla="*/ 298364 h 1011245"/>
                    <a:gd name="connsiteX5" fmla="*/ 502828 w 925620"/>
                    <a:gd name="connsiteY5" fmla="*/ 1011245 h 1011245"/>
                    <a:gd name="connsiteX6" fmla="*/ 180391 w 925620"/>
                    <a:gd name="connsiteY6" fmla="*/ 882234 h 1011245"/>
                    <a:gd name="connsiteX0" fmla="*/ 180391 w 947191"/>
                    <a:gd name="connsiteY0" fmla="*/ 882234 h 1011245"/>
                    <a:gd name="connsiteX1" fmla="*/ 44985 w 947191"/>
                    <a:gd name="connsiteY1" fmla="*/ 0 h 1011245"/>
                    <a:gd name="connsiteX2" fmla="*/ 523183 w 947191"/>
                    <a:gd name="connsiteY2" fmla="*/ 59842 h 1011245"/>
                    <a:gd name="connsiteX3" fmla="*/ 943405 w 947191"/>
                    <a:gd name="connsiteY3" fmla="*/ 171951 h 1011245"/>
                    <a:gd name="connsiteX4" fmla="*/ 593372 w 947191"/>
                    <a:gd name="connsiteY4" fmla="*/ 298364 h 1011245"/>
                    <a:gd name="connsiteX5" fmla="*/ 502828 w 947191"/>
                    <a:gd name="connsiteY5" fmla="*/ 1011245 h 1011245"/>
                    <a:gd name="connsiteX6" fmla="*/ 180391 w 947191"/>
                    <a:gd name="connsiteY6" fmla="*/ 882234 h 1011245"/>
                    <a:gd name="connsiteX0" fmla="*/ 180391 w 950983"/>
                    <a:gd name="connsiteY0" fmla="*/ 882234 h 1011245"/>
                    <a:gd name="connsiteX1" fmla="*/ 44985 w 950983"/>
                    <a:gd name="connsiteY1" fmla="*/ 0 h 1011245"/>
                    <a:gd name="connsiteX2" fmla="*/ 523183 w 950983"/>
                    <a:gd name="connsiteY2" fmla="*/ 59842 h 1011245"/>
                    <a:gd name="connsiteX3" fmla="*/ 943405 w 950983"/>
                    <a:gd name="connsiteY3" fmla="*/ 171951 h 1011245"/>
                    <a:gd name="connsiteX4" fmla="*/ 775847 w 950983"/>
                    <a:gd name="connsiteY4" fmla="*/ 172724 h 1011245"/>
                    <a:gd name="connsiteX5" fmla="*/ 593372 w 950983"/>
                    <a:gd name="connsiteY5" fmla="*/ 298364 h 1011245"/>
                    <a:gd name="connsiteX6" fmla="*/ 502828 w 950983"/>
                    <a:gd name="connsiteY6" fmla="*/ 1011245 h 1011245"/>
                    <a:gd name="connsiteX7" fmla="*/ 180391 w 950983"/>
                    <a:gd name="connsiteY7" fmla="*/ 882234 h 1011245"/>
                    <a:gd name="connsiteX0" fmla="*/ 191608 w 962200"/>
                    <a:gd name="connsiteY0" fmla="*/ 841604 h 970615"/>
                    <a:gd name="connsiteX1" fmla="*/ 43408 w 962200"/>
                    <a:gd name="connsiteY1" fmla="*/ 0 h 970615"/>
                    <a:gd name="connsiteX2" fmla="*/ 534400 w 962200"/>
                    <a:gd name="connsiteY2" fmla="*/ 19212 h 970615"/>
                    <a:gd name="connsiteX3" fmla="*/ 954622 w 962200"/>
                    <a:gd name="connsiteY3" fmla="*/ 131321 h 970615"/>
                    <a:gd name="connsiteX4" fmla="*/ 787064 w 962200"/>
                    <a:gd name="connsiteY4" fmla="*/ 132094 h 970615"/>
                    <a:gd name="connsiteX5" fmla="*/ 604589 w 962200"/>
                    <a:gd name="connsiteY5" fmla="*/ 257734 h 970615"/>
                    <a:gd name="connsiteX6" fmla="*/ 514045 w 962200"/>
                    <a:gd name="connsiteY6" fmla="*/ 970615 h 970615"/>
                    <a:gd name="connsiteX7" fmla="*/ 191608 w 962200"/>
                    <a:gd name="connsiteY7" fmla="*/ 841604 h 970615"/>
                    <a:gd name="connsiteX0" fmla="*/ 148200 w 918792"/>
                    <a:gd name="connsiteY0" fmla="*/ 841604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48200 w 918792"/>
                    <a:gd name="connsiteY7" fmla="*/ 841604 h 970615"/>
                    <a:gd name="connsiteX0" fmla="*/ 148200 w 918792"/>
                    <a:gd name="connsiteY0" fmla="*/ 841604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48200 w 918792"/>
                    <a:gd name="connsiteY7" fmla="*/ 841604 h 970615"/>
                    <a:gd name="connsiteX0" fmla="*/ 179806 w 918792"/>
                    <a:gd name="connsiteY0" fmla="*/ 797966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79806 w 918792"/>
                    <a:gd name="connsiteY7" fmla="*/ 797966 h 970615"/>
                    <a:gd name="connsiteX0" fmla="*/ 179806 w 918792"/>
                    <a:gd name="connsiteY0" fmla="*/ 797966 h 970615"/>
                    <a:gd name="connsiteX1" fmla="*/ 0 w 918792"/>
                    <a:gd name="connsiteY1" fmla="*/ 0 h 970615"/>
                    <a:gd name="connsiteX2" fmla="*/ 490992 w 918792"/>
                    <a:gd name="connsiteY2" fmla="*/ 19212 h 970615"/>
                    <a:gd name="connsiteX3" fmla="*/ 911214 w 918792"/>
                    <a:gd name="connsiteY3" fmla="*/ 131321 h 970615"/>
                    <a:gd name="connsiteX4" fmla="*/ 743656 w 918792"/>
                    <a:gd name="connsiteY4" fmla="*/ 132094 h 970615"/>
                    <a:gd name="connsiteX5" fmla="*/ 561181 w 918792"/>
                    <a:gd name="connsiteY5" fmla="*/ 257734 h 970615"/>
                    <a:gd name="connsiteX6" fmla="*/ 470637 w 918792"/>
                    <a:gd name="connsiteY6" fmla="*/ 970615 h 970615"/>
                    <a:gd name="connsiteX7" fmla="*/ 179806 w 918792"/>
                    <a:gd name="connsiteY7" fmla="*/ 797966 h 970615"/>
                    <a:gd name="connsiteX0" fmla="*/ 179806 w 918716"/>
                    <a:gd name="connsiteY0" fmla="*/ 797966 h 970615"/>
                    <a:gd name="connsiteX1" fmla="*/ 0 w 918716"/>
                    <a:gd name="connsiteY1" fmla="*/ 0 h 970615"/>
                    <a:gd name="connsiteX2" fmla="*/ 490992 w 918716"/>
                    <a:gd name="connsiteY2" fmla="*/ 19212 h 970615"/>
                    <a:gd name="connsiteX3" fmla="*/ 911214 w 918716"/>
                    <a:gd name="connsiteY3" fmla="*/ 131321 h 970615"/>
                    <a:gd name="connsiteX4" fmla="*/ 741776 w 918716"/>
                    <a:gd name="connsiteY4" fmla="*/ 120337 h 970615"/>
                    <a:gd name="connsiteX5" fmla="*/ 561181 w 918716"/>
                    <a:gd name="connsiteY5" fmla="*/ 257734 h 970615"/>
                    <a:gd name="connsiteX6" fmla="*/ 470637 w 918716"/>
                    <a:gd name="connsiteY6" fmla="*/ 970615 h 970615"/>
                    <a:gd name="connsiteX7" fmla="*/ 179806 w 918716"/>
                    <a:gd name="connsiteY7" fmla="*/ 797966 h 970615"/>
                    <a:gd name="connsiteX0" fmla="*/ 179806 w 919217"/>
                    <a:gd name="connsiteY0" fmla="*/ 797966 h 970615"/>
                    <a:gd name="connsiteX1" fmla="*/ 0 w 919217"/>
                    <a:gd name="connsiteY1" fmla="*/ 0 h 970615"/>
                    <a:gd name="connsiteX2" fmla="*/ 490992 w 919217"/>
                    <a:gd name="connsiteY2" fmla="*/ 19212 h 970615"/>
                    <a:gd name="connsiteX3" fmla="*/ 911214 w 919217"/>
                    <a:gd name="connsiteY3" fmla="*/ 131321 h 970615"/>
                    <a:gd name="connsiteX4" fmla="*/ 741776 w 919217"/>
                    <a:gd name="connsiteY4" fmla="*/ 120337 h 970615"/>
                    <a:gd name="connsiteX5" fmla="*/ 561181 w 919217"/>
                    <a:gd name="connsiteY5" fmla="*/ 257734 h 970615"/>
                    <a:gd name="connsiteX6" fmla="*/ 470637 w 919217"/>
                    <a:gd name="connsiteY6" fmla="*/ 970615 h 970615"/>
                    <a:gd name="connsiteX7" fmla="*/ 179806 w 919217"/>
                    <a:gd name="connsiteY7" fmla="*/ 797966 h 970615"/>
                    <a:gd name="connsiteX0" fmla="*/ 179806 w 920942"/>
                    <a:gd name="connsiteY0" fmla="*/ 797966 h 970615"/>
                    <a:gd name="connsiteX1" fmla="*/ 0 w 920942"/>
                    <a:gd name="connsiteY1" fmla="*/ 0 h 970615"/>
                    <a:gd name="connsiteX2" fmla="*/ 490992 w 920942"/>
                    <a:gd name="connsiteY2" fmla="*/ 19212 h 970615"/>
                    <a:gd name="connsiteX3" fmla="*/ 911214 w 920942"/>
                    <a:gd name="connsiteY3" fmla="*/ 131321 h 970615"/>
                    <a:gd name="connsiteX4" fmla="*/ 773568 w 920942"/>
                    <a:gd name="connsiteY4" fmla="*/ 108019 h 970615"/>
                    <a:gd name="connsiteX5" fmla="*/ 561181 w 920942"/>
                    <a:gd name="connsiteY5" fmla="*/ 257734 h 970615"/>
                    <a:gd name="connsiteX6" fmla="*/ 470637 w 920942"/>
                    <a:gd name="connsiteY6" fmla="*/ 970615 h 970615"/>
                    <a:gd name="connsiteX7" fmla="*/ 179806 w 920942"/>
                    <a:gd name="connsiteY7" fmla="*/ 797966 h 970615"/>
                    <a:gd name="connsiteX0" fmla="*/ 179806 w 937852"/>
                    <a:gd name="connsiteY0" fmla="*/ 797966 h 970615"/>
                    <a:gd name="connsiteX1" fmla="*/ 0 w 937852"/>
                    <a:gd name="connsiteY1" fmla="*/ 0 h 970615"/>
                    <a:gd name="connsiteX2" fmla="*/ 490992 w 937852"/>
                    <a:gd name="connsiteY2" fmla="*/ 19212 h 970615"/>
                    <a:gd name="connsiteX3" fmla="*/ 929178 w 937852"/>
                    <a:gd name="connsiteY3" fmla="*/ 138094 h 970615"/>
                    <a:gd name="connsiteX4" fmla="*/ 773568 w 937852"/>
                    <a:gd name="connsiteY4" fmla="*/ 108019 h 970615"/>
                    <a:gd name="connsiteX5" fmla="*/ 561181 w 937852"/>
                    <a:gd name="connsiteY5" fmla="*/ 257734 h 970615"/>
                    <a:gd name="connsiteX6" fmla="*/ 470637 w 937852"/>
                    <a:gd name="connsiteY6" fmla="*/ 970615 h 970615"/>
                    <a:gd name="connsiteX7" fmla="*/ 179806 w 93785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992 w 937942"/>
                    <a:gd name="connsiteY2" fmla="*/ 19212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79806 w 937942"/>
                    <a:gd name="connsiteY0" fmla="*/ 797966 h 970615"/>
                    <a:gd name="connsiteX1" fmla="*/ 0 w 937942"/>
                    <a:gd name="connsiteY1" fmla="*/ 0 h 970615"/>
                    <a:gd name="connsiteX2" fmla="*/ 490145 w 937942"/>
                    <a:gd name="connsiteY2" fmla="*/ 28994 h 970615"/>
                    <a:gd name="connsiteX3" fmla="*/ 929273 w 937942"/>
                    <a:gd name="connsiteY3" fmla="*/ 123609 h 970615"/>
                    <a:gd name="connsiteX4" fmla="*/ 773568 w 937942"/>
                    <a:gd name="connsiteY4" fmla="*/ 108019 h 970615"/>
                    <a:gd name="connsiteX5" fmla="*/ 561181 w 937942"/>
                    <a:gd name="connsiteY5" fmla="*/ 257734 h 970615"/>
                    <a:gd name="connsiteX6" fmla="*/ 470637 w 937942"/>
                    <a:gd name="connsiteY6" fmla="*/ 970615 h 970615"/>
                    <a:gd name="connsiteX7" fmla="*/ 179806 w 937942"/>
                    <a:gd name="connsiteY7" fmla="*/ 797966 h 970615"/>
                    <a:gd name="connsiteX0" fmla="*/ 185480 w 943616"/>
                    <a:gd name="connsiteY0" fmla="*/ 797966 h 970615"/>
                    <a:gd name="connsiteX1" fmla="*/ 5674 w 943616"/>
                    <a:gd name="connsiteY1" fmla="*/ 0 h 970615"/>
                    <a:gd name="connsiteX2" fmla="*/ 495819 w 943616"/>
                    <a:gd name="connsiteY2" fmla="*/ 28994 h 970615"/>
                    <a:gd name="connsiteX3" fmla="*/ 934947 w 943616"/>
                    <a:gd name="connsiteY3" fmla="*/ 123609 h 970615"/>
                    <a:gd name="connsiteX4" fmla="*/ 779242 w 943616"/>
                    <a:gd name="connsiteY4" fmla="*/ 108019 h 970615"/>
                    <a:gd name="connsiteX5" fmla="*/ 566855 w 943616"/>
                    <a:gd name="connsiteY5" fmla="*/ 257734 h 970615"/>
                    <a:gd name="connsiteX6" fmla="*/ 476311 w 943616"/>
                    <a:gd name="connsiteY6" fmla="*/ 970615 h 970615"/>
                    <a:gd name="connsiteX7" fmla="*/ 185480 w 943616"/>
                    <a:gd name="connsiteY7" fmla="*/ 797966 h 970615"/>
                    <a:gd name="connsiteX0" fmla="*/ 163978 w 922114"/>
                    <a:gd name="connsiteY0" fmla="*/ 780521 h 953170"/>
                    <a:gd name="connsiteX1" fmla="*/ 1665 w 922114"/>
                    <a:gd name="connsiteY1" fmla="*/ 1462 h 953170"/>
                    <a:gd name="connsiteX2" fmla="*/ 474317 w 922114"/>
                    <a:gd name="connsiteY2" fmla="*/ 11549 h 953170"/>
                    <a:gd name="connsiteX3" fmla="*/ 913445 w 922114"/>
                    <a:gd name="connsiteY3" fmla="*/ 106164 h 953170"/>
                    <a:gd name="connsiteX4" fmla="*/ 757740 w 922114"/>
                    <a:gd name="connsiteY4" fmla="*/ 90574 h 953170"/>
                    <a:gd name="connsiteX5" fmla="*/ 545353 w 922114"/>
                    <a:gd name="connsiteY5" fmla="*/ 240289 h 953170"/>
                    <a:gd name="connsiteX6" fmla="*/ 454809 w 922114"/>
                    <a:gd name="connsiteY6" fmla="*/ 953170 h 953170"/>
                    <a:gd name="connsiteX7" fmla="*/ 163978 w 922114"/>
                    <a:gd name="connsiteY7" fmla="*/ 780521 h 953170"/>
                    <a:gd name="connsiteX0" fmla="*/ 163978 w 922114"/>
                    <a:gd name="connsiteY0" fmla="*/ 789015 h 961664"/>
                    <a:gd name="connsiteX1" fmla="*/ 1665 w 922114"/>
                    <a:gd name="connsiteY1" fmla="*/ 9956 h 961664"/>
                    <a:gd name="connsiteX2" fmla="*/ 474317 w 922114"/>
                    <a:gd name="connsiteY2" fmla="*/ 20043 h 961664"/>
                    <a:gd name="connsiteX3" fmla="*/ 913445 w 922114"/>
                    <a:gd name="connsiteY3" fmla="*/ 114658 h 961664"/>
                    <a:gd name="connsiteX4" fmla="*/ 757740 w 922114"/>
                    <a:gd name="connsiteY4" fmla="*/ 99068 h 961664"/>
                    <a:gd name="connsiteX5" fmla="*/ 545353 w 922114"/>
                    <a:gd name="connsiteY5" fmla="*/ 248783 h 961664"/>
                    <a:gd name="connsiteX6" fmla="*/ 454809 w 922114"/>
                    <a:gd name="connsiteY6" fmla="*/ 961664 h 961664"/>
                    <a:gd name="connsiteX7" fmla="*/ 163978 w 922114"/>
                    <a:gd name="connsiteY7" fmla="*/ 789015 h 961664"/>
                    <a:gd name="connsiteX0" fmla="*/ 157848 w 915984"/>
                    <a:gd name="connsiteY0" fmla="*/ 783549 h 956198"/>
                    <a:gd name="connsiteX1" fmla="*/ 1742 w 915984"/>
                    <a:gd name="connsiteY1" fmla="*/ 13144 h 956198"/>
                    <a:gd name="connsiteX2" fmla="*/ 468187 w 915984"/>
                    <a:gd name="connsiteY2" fmla="*/ 14577 h 956198"/>
                    <a:gd name="connsiteX3" fmla="*/ 907315 w 915984"/>
                    <a:gd name="connsiteY3" fmla="*/ 109192 h 956198"/>
                    <a:gd name="connsiteX4" fmla="*/ 751610 w 915984"/>
                    <a:gd name="connsiteY4" fmla="*/ 93602 h 956198"/>
                    <a:gd name="connsiteX5" fmla="*/ 539223 w 915984"/>
                    <a:gd name="connsiteY5" fmla="*/ 243317 h 956198"/>
                    <a:gd name="connsiteX6" fmla="*/ 448679 w 915984"/>
                    <a:gd name="connsiteY6" fmla="*/ 956198 h 956198"/>
                    <a:gd name="connsiteX7" fmla="*/ 157848 w 915984"/>
                    <a:gd name="connsiteY7" fmla="*/ 783549 h 956198"/>
                    <a:gd name="connsiteX0" fmla="*/ 157848 w 915984"/>
                    <a:gd name="connsiteY0" fmla="*/ 793999 h 966648"/>
                    <a:gd name="connsiteX1" fmla="*/ 1742 w 915984"/>
                    <a:gd name="connsiteY1" fmla="*/ 23594 h 966648"/>
                    <a:gd name="connsiteX2" fmla="*/ 468187 w 915984"/>
                    <a:gd name="connsiteY2" fmla="*/ 25027 h 966648"/>
                    <a:gd name="connsiteX3" fmla="*/ 907315 w 915984"/>
                    <a:gd name="connsiteY3" fmla="*/ 119642 h 966648"/>
                    <a:gd name="connsiteX4" fmla="*/ 751610 w 915984"/>
                    <a:gd name="connsiteY4" fmla="*/ 104052 h 966648"/>
                    <a:gd name="connsiteX5" fmla="*/ 539223 w 915984"/>
                    <a:gd name="connsiteY5" fmla="*/ 253767 h 966648"/>
                    <a:gd name="connsiteX6" fmla="*/ 448679 w 915984"/>
                    <a:gd name="connsiteY6" fmla="*/ 966648 h 966648"/>
                    <a:gd name="connsiteX7" fmla="*/ 157848 w 915984"/>
                    <a:gd name="connsiteY7" fmla="*/ 793999 h 966648"/>
                    <a:gd name="connsiteX0" fmla="*/ 160615 w 918751"/>
                    <a:gd name="connsiteY0" fmla="*/ 793999 h 966648"/>
                    <a:gd name="connsiteX1" fmla="*/ 4509 w 918751"/>
                    <a:gd name="connsiteY1" fmla="*/ 23594 h 966648"/>
                    <a:gd name="connsiteX2" fmla="*/ 470954 w 918751"/>
                    <a:gd name="connsiteY2" fmla="*/ 25027 h 966648"/>
                    <a:gd name="connsiteX3" fmla="*/ 910082 w 918751"/>
                    <a:gd name="connsiteY3" fmla="*/ 119642 h 966648"/>
                    <a:gd name="connsiteX4" fmla="*/ 754377 w 918751"/>
                    <a:gd name="connsiteY4" fmla="*/ 104052 h 966648"/>
                    <a:gd name="connsiteX5" fmla="*/ 541990 w 918751"/>
                    <a:gd name="connsiteY5" fmla="*/ 253767 h 966648"/>
                    <a:gd name="connsiteX6" fmla="*/ 451446 w 918751"/>
                    <a:gd name="connsiteY6" fmla="*/ 966648 h 966648"/>
                    <a:gd name="connsiteX7" fmla="*/ 160615 w 918751"/>
                    <a:gd name="connsiteY7" fmla="*/ 793999 h 966648"/>
                    <a:gd name="connsiteX0" fmla="*/ 208368 w 966504"/>
                    <a:gd name="connsiteY0" fmla="*/ 793999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208368 w 966504"/>
                    <a:gd name="connsiteY8" fmla="*/ 793999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966648"/>
                    <a:gd name="connsiteX1" fmla="*/ 21082 w 966504"/>
                    <a:gd name="connsiteY1" fmla="*/ 407406 h 966648"/>
                    <a:gd name="connsiteX2" fmla="*/ 52262 w 966504"/>
                    <a:gd name="connsiteY2" fmla="*/ 23594 h 966648"/>
                    <a:gd name="connsiteX3" fmla="*/ 518707 w 966504"/>
                    <a:gd name="connsiteY3" fmla="*/ 25027 h 966648"/>
                    <a:gd name="connsiteX4" fmla="*/ 957835 w 966504"/>
                    <a:gd name="connsiteY4" fmla="*/ 119642 h 966648"/>
                    <a:gd name="connsiteX5" fmla="*/ 802130 w 966504"/>
                    <a:gd name="connsiteY5" fmla="*/ 104052 h 966648"/>
                    <a:gd name="connsiteX6" fmla="*/ 589743 w 966504"/>
                    <a:gd name="connsiteY6" fmla="*/ 253767 h 966648"/>
                    <a:gd name="connsiteX7" fmla="*/ 499199 w 966504"/>
                    <a:gd name="connsiteY7" fmla="*/ 966648 h 966648"/>
                    <a:gd name="connsiteX8" fmla="*/ 113937 w 966504"/>
                    <a:gd name="connsiteY8" fmla="*/ 806688 h 966648"/>
                    <a:gd name="connsiteX0" fmla="*/ 113937 w 966504"/>
                    <a:gd name="connsiteY0" fmla="*/ 806688 h 1026852"/>
                    <a:gd name="connsiteX1" fmla="*/ 21082 w 966504"/>
                    <a:gd name="connsiteY1" fmla="*/ 407406 h 1026852"/>
                    <a:gd name="connsiteX2" fmla="*/ 52262 w 966504"/>
                    <a:gd name="connsiteY2" fmla="*/ 23594 h 1026852"/>
                    <a:gd name="connsiteX3" fmla="*/ 518707 w 966504"/>
                    <a:gd name="connsiteY3" fmla="*/ 25027 h 1026852"/>
                    <a:gd name="connsiteX4" fmla="*/ 957835 w 966504"/>
                    <a:gd name="connsiteY4" fmla="*/ 119642 h 1026852"/>
                    <a:gd name="connsiteX5" fmla="*/ 802130 w 966504"/>
                    <a:gd name="connsiteY5" fmla="*/ 104052 h 1026852"/>
                    <a:gd name="connsiteX6" fmla="*/ 589743 w 966504"/>
                    <a:gd name="connsiteY6" fmla="*/ 253767 h 1026852"/>
                    <a:gd name="connsiteX7" fmla="*/ 605286 w 966504"/>
                    <a:gd name="connsiteY7" fmla="*/ 1026852 h 1026852"/>
                    <a:gd name="connsiteX8" fmla="*/ 113937 w 966504"/>
                    <a:gd name="connsiteY8" fmla="*/ 806688 h 1026852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66504"/>
                    <a:gd name="connsiteY0" fmla="*/ 806688 h 1037857"/>
                    <a:gd name="connsiteX1" fmla="*/ 21082 w 966504"/>
                    <a:gd name="connsiteY1" fmla="*/ 407406 h 1037857"/>
                    <a:gd name="connsiteX2" fmla="*/ 52262 w 966504"/>
                    <a:gd name="connsiteY2" fmla="*/ 23594 h 1037857"/>
                    <a:gd name="connsiteX3" fmla="*/ 518707 w 966504"/>
                    <a:gd name="connsiteY3" fmla="*/ 25027 h 1037857"/>
                    <a:gd name="connsiteX4" fmla="*/ 957835 w 966504"/>
                    <a:gd name="connsiteY4" fmla="*/ 119642 h 1037857"/>
                    <a:gd name="connsiteX5" fmla="*/ 802130 w 966504"/>
                    <a:gd name="connsiteY5" fmla="*/ 104052 h 1037857"/>
                    <a:gd name="connsiteX6" fmla="*/ 589743 w 966504"/>
                    <a:gd name="connsiteY6" fmla="*/ 253767 h 1037857"/>
                    <a:gd name="connsiteX7" fmla="*/ 611868 w 966504"/>
                    <a:gd name="connsiteY7" fmla="*/ 1037857 h 1037857"/>
                    <a:gd name="connsiteX8" fmla="*/ 113937 w 966504"/>
                    <a:gd name="connsiteY8" fmla="*/ 806688 h 1037857"/>
                    <a:gd name="connsiteX0" fmla="*/ 113937 w 958153"/>
                    <a:gd name="connsiteY0" fmla="*/ 806688 h 1037857"/>
                    <a:gd name="connsiteX1" fmla="*/ 21082 w 958153"/>
                    <a:gd name="connsiteY1" fmla="*/ 407406 h 1037857"/>
                    <a:gd name="connsiteX2" fmla="*/ 52262 w 958153"/>
                    <a:gd name="connsiteY2" fmla="*/ 23594 h 1037857"/>
                    <a:gd name="connsiteX3" fmla="*/ 518707 w 958153"/>
                    <a:gd name="connsiteY3" fmla="*/ 25027 h 1037857"/>
                    <a:gd name="connsiteX4" fmla="*/ 957835 w 958153"/>
                    <a:gd name="connsiteY4" fmla="*/ 119642 h 1037857"/>
                    <a:gd name="connsiteX5" fmla="*/ 589743 w 958153"/>
                    <a:gd name="connsiteY5" fmla="*/ 253767 h 1037857"/>
                    <a:gd name="connsiteX6" fmla="*/ 611868 w 958153"/>
                    <a:gd name="connsiteY6" fmla="*/ 1037857 h 1037857"/>
                    <a:gd name="connsiteX7" fmla="*/ 113937 w 958153"/>
                    <a:gd name="connsiteY7" fmla="*/ 806688 h 1037857"/>
                    <a:gd name="connsiteX0" fmla="*/ 113937 w 964812"/>
                    <a:gd name="connsiteY0" fmla="*/ 806688 h 1037857"/>
                    <a:gd name="connsiteX1" fmla="*/ 21082 w 964812"/>
                    <a:gd name="connsiteY1" fmla="*/ 407406 h 1037857"/>
                    <a:gd name="connsiteX2" fmla="*/ 52262 w 964812"/>
                    <a:gd name="connsiteY2" fmla="*/ 23594 h 1037857"/>
                    <a:gd name="connsiteX3" fmla="*/ 518707 w 964812"/>
                    <a:gd name="connsiteY3" fmla="*/ 25027 h 1037857"/>
                    <a:gd name="connsiteX4" fmla="*/ 957835 w 964812"/>
                    <a:gd name="connsiteY4" fmla="*/ 119642 h 1037857"/>
                    <a:gd name="connsiteX5" fmla="*/ 785669 w 964812"/>
                    <a:gd name="connsiteY5" fmla="*/ 106684 h 1037857"/>
                    <a:gd name="connsiteX6" fmla="*/ 589743 w 964812"/>
                    <a:gd name="connsiteY6" fmla="*/ 253767 h 1037857"/>
                    <a:gd name="connsiteX7" fmla="*/ 611868 w 964812"/>
                    <a:gd name="connsiteY7" fmla="*/ 1037857 h 1037857"/>
                    <a:gd name="connsiteX8" fmla="*/ 113937 w 964812"/>
                    <a:gd name="connsiteY8" fmla="*/ 806688 h 1037857"/>
                    <a:gd name="connsiteX0" fmla="*/ 113937 w 964812"/>
                    <a:gd name="connsiteY0" fmla="*/ 806688 h 1037857"/>
                    <a:gd name="connsiteX1" fmla="*/ 21082 w 964812"/>
                    <a:gd name="connsiteY1" fmla="*/ 407406 h 1037857"/>
                    <a:gd name="connsiteX2" fmla="*/ 52262 w 964812"/>
                    <a:gd name="connsiteY2" fmla="*/ 23594 h 1037857"/>
                    <a:gd name="connsiteX3" fmla="*/ 518707 w 964812"/>
                    <a:gd name="connsiteY3" fmla="*/ 25027 h 1037857"/>
                    <a:gd name="connsiteX4" fmla="*/ 957835 w 964812"/>
                    <a:gd name="connsiteY4" fmla="*/ 119642 h 1037857"/>
                    <a:gd name="connsiteX5" fmla="*/ 785669 w 964812"/>
                    <a:gd name="connsiteY5" fmla="*/ 106684 h 1037857"/>
                    <a:gd name="connsiteX6" fmla="*/ 589743 w 964812"/>
                    <a:gd name="connsiteY6" fmla="*/ 253767 h 1037857"/>
                    <a:gd name="connsiteX7" fmla="*/ 611868 w 964812"/>
                    <a:gd name="connsiteY7" fmla="*/ 1037857 h 1037857"/>
                    <a:gd name="connsiteX8" fmla="*/ 113937 w 964812"/>
                    <a:gd name="connsiteY8" fmla="*/ 806688 h 1037857"/>
                    <a:gd name="connsiteX0" fmla="*/ 113937 w 958153"/>
                    <a:gd name="connsiteY0" fmla="*/ 806688 h 1037857"/>
                    <a:gd name="connsiteX1" fmla="*/ 21082 w 958153"/>
                    <a:gd name="connsiteY1" fmla="*/ 407406 h 1037857"/>
                    <a:gd name="connsiteX2" fmla="*/ 52262 w 958153"/>
                    <a:gd name="connsiteY2" fmla="*/ 23594 h 1037857"/>
                    <a:gd name="connsiteX3" fmla="*/ 518707 w 958153"/>
                    <a:gd name="connsiteY3" fmla="*/ 25027 h 1037857"/>
                    <a:gd name="connsiteX4" fmla="*/ 957835 w 958153"/>
                    <a:gd name="connsiteY4" fmla="*/ 119642 h 1037857"/>
                    <a:gd name="connsiteX5" fmla="*/ 589743 w 958153"/>
                    <a:gd name="connsiteY5" fmla="*/ 253767 h 1037857"/>
                    <a:gd name="connsiteX6" fmla="*/ 611868 w 958153"/>
                    <a:gd name="connsiteY6" fmla="*/ 1037857 h 1037857"/>
                    <a:gd name="connsiteX7" fmla="*/ 113937 w 958153"/>
                    <a:gd name="connsiteY7" fmla="*/ 806688 h 1037857"/>
                    <a:gd name="connsiteX0" fmla="*/ 113937 w 968997"/>
                    <a:gd name="connsiteY0" fmla="*/ 806688 h 1037857"/>
                    <a:gd name="connsiteX1" fmla="*/ 21082 w 968997"/>
                    <a:gd name="connsiteY1" fmla="*/ 407406 h 1037857"/>
                    <a:gd name="connsiteX2" fmla="*/ 52262 w 968997"/>
                    <a:gd name="connsiteY2" fmla="*/ 23594 h 1037857"/>
                    <a:gd name="connsiteX3" fmla="*/ 518707 w 968997"/>
                    <a:gd name="connsiteY3" fmla="*/ 25027 h 1037857"/>
                    <a:gd name="connsiteX4" fmla="*/ 957835 w 968997"/>
                    <a:gd name="connsiteY4" fmla="*/ 119642 h 1037857"/>
                    <a:gd name="connsiteX5" fmla="*/ 824700 w 968997"/>
                    <a:gd name="connsiteY5" fmla="*/ 124558 h 1037857"/>
                    <a:gd name="connsiteX6" fmla="*/ 589743 w 968997"/>
                    <a:gd name="connsiteY6" fmla="*/ 253767 h 1037857"/>
                    <a:gd name="connsiteX7" fmla="*/ 611868 w 968997"/>
                    <a:gd name="connsiteY7" fmla="*/ 1037857 h 1037857"/>
                    <a:gd name="connsiteX8" fmla="*/ 113937 w 968997"/>
                    <a:gd name="connsiteY8" fmla="*/ 806688 h 1037857"/>
                    <a:gd name="connsiteX0" fmla="*/ 113937 w 968997"/>
                    <a:gd name="connsiteY0" fmla="*/ 806688 h 1037857"/>
                    <a:gd name="connsiteX1" fmla="*/ 21082 w 968997"/>
                    <a:gd name="connsiteY1" fmla="*/ 407406 h 1037857"/>
                    <a:gd name="connsiteX2" fmla="*/ 52262 w 968997"/>
                    <a:gd name="connsiteY2" fmla="*/ 23594 h 1037857"/>
                    <a:gd name="connsiteX3" fmla="*/ 518707 w 968997"/>
                    <a:gd name="connsiteY3" fmla="*/ 25027 h 1037857"/>
                    <a:gd name="connsiteX4" fmla="*/ 957835 w 968997"/>
                    <a:gd name="connsiteY4" fmla="*/ 119642 h 1037857"/>
                    <a:gd name="connsiteX5" fmla="*/ 824700 w 968997"/>
                    <a:gd name="connsiteY5" fmla="*/ 124558 h 1037857"/>
                    <a:gd name="connsiteX6" fmla="*/ 589743 w 968997"/>
                    <a:gd name="connsiteY6" fmla="*/ 253767 h 1037857"/>
                    <a:gd name="connsiteX7" fmla="*/ 611868 w 968997"/>
                    <a:gd name="connsiteY7" fmla="*/ 1037857 h 1037857"/>
                    <a:gd name="connsiteX8" fmla="*/ 113937 w 968997"/>
                    <a:gd name="connsiteY8" fmla="*/ 806688 h 1037857"/>
                    <a:gd name="connsiteX0" fmla="*/ 113937 w 976298"/>
                    <a:gd name="connsiteY0" fmla="*/ 806688 h 1037857"/>
                    <a:gd name="connsiteX1" fmla="*/ 21082 w 976298"/>
                    <a:gd name="connsiteY1" fmla="*/ 407406 h 1037857"/>
                    <a:gd name="connsiteX2" fmla="*/ 52262 w 976298"/>
                    <a:gd name="connsiteY2" fmla="*/ 23594 h 1037857"/>
                    <a:gd name="connsiteX3" fmla="*/ 518707 w 976298"/>
                    <a:gd name="connsiteY3" fmla="*/ 25027 h 1037857"/>
                    <a:gd name="connsiteX4" fmla="*/ 957835 w 976298"/>
                    <a:gd name="connsiteY4" fmla="*/ 119642 h 1037857"/>
                    <a:gd name="connsiteX5" fmla="*/ 824700 w 976298"/>
                    <a:gd name="connsiteY5" fmla="*/ 124558 h 1037857"/>
                    <a:gd name="connsiteX6" fmla="*/ 589743 w 976298"/>
                    <a:gd name="connsiteY6" fmla="*/ 253767 h 1037857"/>
                    <a:gd name="connsiteX7" fmla="*/ 611868 w 976298"/>
                    <a:gd name="connsiteY7" fmla="*/ 1037857 h 1037857"/>
                    <a:gd name="connsiteX8" fmla="*/ 113937 w 976298"/>
                    <a:gd name="connsiteY8" fmla="*/ 806688 h 1037857"/>
                    <a:gd name="connsiteX0" fmla="*/ 113937 w 994720"/>
                    <a:gd name="connsiteY0" fmla="*/ 806688 h 1037857"/>
                    <a:gd name="connsiteX1" fmla="*/ 21082 w 994720"/>
                    <a:gd name="connsiteY1" fmla="*/ 407406 h 1037857"/>
                    <a:gd name="connsiteX2" fmla="*/ 52262 w 994720"/>
                    <a:gd name="connsiteY2" fmla="*/ 23594 h 1037857"/>
                    <a:gd name="connsiteX3" fmla="*/ 518707 w 994720"/>
                    <a:gd name="connsiteY3" fmla="*/ 25027 h 1037857"/>
                    <a:gd name="connsiteX4" fmla="*/ 957835 w 994720"/>
                    <a:gd name="connsiteY4" fmla="*/ 119642 h 1037857"/>
                    <a:gd name="connsiteX5" fmla="*/ 892514 w 994720"/>
                    <a:gd name="connsiteY5" fmla="*/ 111302 h 1037857"/>
                    <a:gd name="connsiteX6" fmla="*/ 589743 w 994720"/>
                    <a:gd name="connsiteY6" fmla="*/ 253767 h 1037857"/>
                    <a:gd name="connsiteX7" fmla="*/ 611868 w 994720"/>
                    <a:gd name="connsiteY7" fmla="*/ 1037857 h 1037857"/>
                    <a:gd name="connsiteX8" fmla="*/ 113937 w 994720"/>
                    <a:gd name="connsiteY8" fmla="*/ 806688 h 1037857"/>
                    <a:gd name="connsiteX0" fmla="*/ 113937 w 1011597"/>
                    <a:gd name="connsiteY0" fmla="*/ 806688 h 1037857"/>
                    <a:gd name="connsiteX1" fmla="*/ 21082 w 1011597"/>
                    <a:gd name="connsiteY1" fmla="*/ 407406 h 1037857"/>
                    <a:gd name="connsiteX2" fmla="*/ 52262 w 1011597"/>
                    <a:gd name="connsiteY2" fmla="*/ 23594 h 1037857"/>
                    <a:gd name="connsiteX3" fmla="*/ 518707 w 1011597"/>
                    <a:gd name="connsiteY3" fmla="*/ 25027 h 1037857"/>
                    <a:gd name="connsiteX4" fmla="*/ 957835 w 1011597"/>
                    <a:gd name="connsiteY4" fmla="*/ 119642 h 1037857"/>
                    <a:gd name="connsiteX5" fmla="*/ 927688 w 1011597"/>
                    <a:gd name="connsiteY5" fmla="*/ 120145 h 1037857"/>
                    <a:gd name="connsiteX6" fmla="*/ 589743 w 1011597"/>
                    <a:gd name="connsiteY6" fmla="*/ 253767 h 1037857"/>
                    <a:gd name="connsiteX7" fmla="*/ 611868 w 1011597"/>
                    <a:gd name="connsiteY7" fmla="*/ 1037857 h 1037857"/>
                    <a:gd name="connsiteX8" fmla="*/ 113937 w 1011597"/>
                    <a:gd name="connsiteY8" fmla="*/ 806688 h 1037857"/>
                    <a:gd name="connsiteX0" fmla="*/ 113937 w 1022604"/>
                    <a:gd name="connsiteY0" fmla="*/ 806688 h 1037857"/>
                    <a:gd name="connsiteX1" fmla="*/ 21082 w 1022604"/>
                    <a:gd name="connsiteY1" fmla="*/ 407406 h 1037857"/>
                    <a:gd name="connsiteX2" fmla="*/ 52262 w 1022604"/>
                    <a:gd name="connsiteY2" fmla="*/ 23594 h 1037857"/>
                    <a:gd name="connsiteX3" fmla="*/ 518707 w 1022604"/>
                    <a:gd name="connsiteY3" fmla="*/ 25027 h 1037857"/>
                    <a:gd name="connsiteX4" fmla="*/ 957835 w 1022604"/>
                    <a:gd name="connsiteY4" fmla="*/ 119642 h 1037857"/>
                    <a:gd name="connsiteX5" fmla="*/ 946499 w 1022604"/>
                    <a:gd name="connsiteY5" fmla="*/ 117137 h 1037857"/>
                    <a:gd name="connsiteX6" fmla="*/ 589743 w 1022604"/>
                    <a:gd name="connsiteY6" fmla="*/ 253767 h 1037857"/>
                    <a:gd name="connsiteX7" fmla="*/ 611868 w 1022604"/>
                    <a:gd name="connsiteY7" fmla="*/ 1037857 h 1037857"/>
                    <a:gd name="connsiteX8" fmla="*/ 113937 w 1022604"/>
                    <a:gd name="connsiteY8" fmla="*/ 806688 h 1037857"/>
                    <a:gd name="connsiteX0" fmla="*/ 113937 w 1022604"/>
                    <a:gd name="connsiteY0" fmla="*/ 806688 h 1037857"/>
                    <a:gd name="connsiteX1" fmla="*/ 21082 w 1022604"/>
                    <a:gd name="connsiteY1" fmla="*/ 407406 h 1037857"/>
                    <a:gd name="connsiteX2" fmla="*/ 52262 w 1022604"/>
                    <a:gd name="connsiteY2" fmla="*/ 23594 h 1037857"/>
                    <a:gd name="connsiteX3" fmla="*/ 518707 w 1022604"/>
                    <a:gd name="connsiteY3" fmla="*/ 25027 h 1037857"/>
                    <a:gd name="connsiteX4" fmla="*/ 957835 w 1022604"/>
                    <a:gd name="connsiteY4" fmla="*/ 119642 h 1037857"/>
                    <a:gd name="connsiteX5" fmla="*/ 946499 w 1022604"/>
                    <a:gd name="connsiteY5" fmla="*/ 117137 h 1037857"/>
                    <a:gd name="connsiteX6" fmla="*/ 589743 w 1022604"/>
                    <a:gd name="connsiteY6" fmla="*/ 253767 h 1037857"/>
                    <a:gd name="connsiteX7" fmla="*/ 611868 w 1022604"/>
                    <a:gd name="connsiteY7" fmla="*/ 1037857 h 1037857"/>
                    <a:gd name="connsiteX8" fmla="*/ 113937 w 1022604"/>
                    <a:gd name="connsiteY8" fmla="*/ 806688 h 1037857"/>
                    <a:gd name="connsiteX0" fmla="*/ 113937 w 946499"/>
                    <a:gd name="connsiteY0" fmla="*/ 806688 h 1037857"/>
                    <a:gd name="connsiteX1" fmla="*/ 21082 w 946499"/>
                    <a:gd name="connsiteY1" fmla="*/ 407406 h 1037857"/>
                    <a:gd name="connsiteX2" fmla="*/ 52262 w 946499"/>
                    <a:gd name="connsiteY2" fmla="*/ 23594 h 1037857"/>
                    <a:gd name="connsiteX3" fmla="*/ 518707 w 946499"/>
                    <a:gd name="connsiteY3" fmla="*/ 25027 h 1037857"/>
                    <a:gd name="connsiteX4" fmla="*/ 946499 w 946499"/>
                    <a:gd name="connsiteY4" fmla="*/ 117137 h 1037857"/>
                    <a:gd name="connsiteX5" fmla="*/ 589743 w 946499"/>
                    <a:gd name="connsiteY5" fmla="*/ 253767 h 1037857"/>
                    <a:gd name="connsiteX6" fmla="*/ 611868 w 946499"/>
                    <a:gd name="connsiteY6" fmla="*/ 1037857 h 1037857"/>
                    <a:gd name="connsiteX7" fmla="*/ 113937 w 946499"/>
                    <a:gd name="connsiteY7" fmla="*/ 806688 h 1037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6499" h="1037857">
                      <a:moveTo>
                        <a:pt x="113937" y="806688"/>
                      </a:moveTo>
                      <a:cubicBezTo>
                        <a:pt x="92026" y="788244"/>
                        <a:pt x="47100" y="535807"/>
                        <a:pt x="21082" y="407406"/>
                      </a:cubicBezTo>
                      <a:cubicBezTo>
                        <a:pt x="-4936" y="279005"/>
                        <a:pt x="-18715" y="84205"/>
                        <a:pt x="52262" y="23594"/>
                      </a:cubicBezTo>
                      <a:cubicBezTo>
                        <a:pt x="105731" y="-20705"/>
                        <a:pt x="457813" y="7815"/>
                        <a:pt x="518707" y="25027"/>
                      </a:cubicBezTo>
                      <a:cubicBezTo>
                        <a:pt x="667747" y="40618"/>
                        <a:pt x="934660" y="79014"/>
                        <a:pt x="946499" y="117137"/>
                      </a:cubicBezTo>
                      <a:cubicBezTo>
                        <a:pt x="939611" y="72906"/>
                        <a:pt x="622456" y="104403"/>
                        <a:pt x="589743" y="253767"/>
                      </a:cubicBezTo>
                      <a:cubicBezTo>
                        <a:pt x="543237" y="387250"/>
                        <a:pt x="711167" y="990334"/>
                        <a:pt x="611868" y="1037857"/>
                      </a:cubicBezTo>
                      <a:cubicBezTo>
                        <a:pt x="502514" y="922809"/>
                        <a:pt x="135848" y="825132"/>
                        <a:pt x="113937" y="806688"/>
                      </a:cubicBezTo>
                      <a:close/>
                    </a:path>
                  </a:pathLst>
                </a:custGeom>
                <a:solidFill>
                  <a:srgbClr val="B9B9B9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894B64-042C-4EC4-A05D-5566F092BAD5}"/>
                </a:ext>
              </a:extLst>
            </p:cNvPr>
            <p:cNvGrpSpPr/>
            <p:nvPr/>
          </p:nvGrpSpPr>
          <p:grpSpPr>
            <a:xfrm>
              <a:off x="1697511" y="2217454"/>
              <a:ext cx="2208061" cy="4495043"/>
              <a:chOff x="179982" y="7262551"/>
              <a:chExt cx="2869923" cy="584242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05F0E4E-D6ED-48CB-8E0C-87298B67284F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456559F-503D-49B6-901F-3C69FC808BCC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869923" cy="5730429"/>
                <a:chOff x="179982" y="7374544"/>
                <a:chExt cx="2869923" cy="573042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D7C66E44-32F0-4DAE-9D23-C78C40176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1915" y="10235708"/>
                  <a:ext cx="413130" cy="683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2BF1D97-CF02-49C5-9377-797C375B2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63467" y="10185067"/>
                  <a:ext cx="413130" cy="6839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68C801E-913A-469B-B27E-2D6339433219}"/>
                    </a:ext>
                  </a:extLst>
                </p:cNvPr>
                <p:cNvSpPr/>
                <p:nvPr/>
              </p:nvSpPr>
              <p:spPr>
                <a:xfrm rot="16200000" flipH="1">
                  <a:off x="2327766" y="9559531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A31FDA-CC64-492B-AB54-71B59E45B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1704" y="10912464"/>
                  <a:ext cx="83557" cy="209235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3E1B918-4F5F-437A-A2EA-FB8A64F11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8881" y="10835137"/>
                  <a:ext cx="78640" cy="2224309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0179774-28F9-4DA2-9EA4-2D4225F4564F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DD05353-5EE9-4825-A6C2-0747C19B6374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9B784921-6C53-4723-851B-609BC7E21403}"/>
                    </a:ext>
                  </a:extLst>
                </p:cNvPr>
                <p:cNvSpPr/>
                <p:nvPr/>
              </p:nvSpPr>
              <p:spPr>
                <a:xfrm>
                  <a:off x="2380410" y="12904664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: Top Corners Rounded 28">
                  <a:extLst>
                    <a:ext uri="{FF2B5EF4-FFF2-40B4-BE49-F238E27FC236}">
                      <a16:creationId xmlns:a16="http://schemas.microsoft.com/office/drawing/2014/main" id="{C2DB0C36-9687-4850-B041-C1013F469447}"/>
                    </a:ext>
                  </a:extLst>
                </p:cNvPr>
                <p:cNvSpPr/>
                <p:nvPr/>
              </p:nvSpPr>
              <p:spPr>
                <a:xfrm>
                  <a:off x="1562490" y="12889054"/>
                  <a:ext cx="669495" cy="20031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3620CCD-6C29-45FF-80F6-944867B151F4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0E79538-8E2E-4B9A-9DCD-E144C55A6429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B644B3A-A90D-4F8C-AC82-435A8452B476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BBFD869-5745-496A-B549-856FA33AF6CE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E0C8644-CD51-434D-B488-86FC2CB27C9D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02989C6-FAA2-4F64-B382-56A6E2E0C107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876E227-A1CB-42BB-8421-DC261DE2BF9D}"/>
                    </a:ext>
                  </a:extLst>
                </p:cNvPr>
                <p:cNvSpPr/>
                <p:nvPr/>
              </p:nvSpPr>
              <p:spPr>
                <a:xfrm rot="21245752">
                  <a:off x="778526" y="9390845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F3FB471-3142-4718-AEB3-C7FBCEA68CEC}"/>
                  </a:ext>
                </a:extLst>
              </p:cNvPr>
              <p:cNvSpPr/>
              <p:nvPr/>
            </p:nvSpPr>
            <p:spPr>
              <a:xfrm>
                <a:off x="1856019" y="9589734"/>
                <a:ext cx="487131" cy="137691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5F9B2F-2D75-42C9-870C-7F01CBDAF59B}"/>
                </a:ext>
              </a:extLst>
            </p:cNvPr>
            <p:cNvGrpSpPr/>
            <p:nvPr/>
          </p:nvGrpSpPr>
          <p:grpSpPr>
            <a:xfrm rot="197675">
              <a:off x="7832502" y="2010039"/>
              <a:ext cx="2298801" cy="4756033"/>
              <a:chOff x="3113044" y="2922992"/>
              <a:chExt cx="2000571" cy="42195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515609-1D64-41C7-97ED-535D5C633B2D}"/>
                  </a:ext>
                </a:extLst>
              </p:cNvPr>
              <p:cNvSpPr/>
              <p:nvPr/>
            </p:nvSpPr>
            <p:spPr>
              <a:xfrm rot="1636474">
                <a:off x="3448467" y="4477915"/>
                <a:ext cx="71122" cy="47790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745623"/>
                  <a:gd name="connsiteY0" fmla="*/ 0 h 923977"/>
                  <a:gd name="connsiteX1" fmla="*/ 29668 w 745623"/>
                  <a:gd name="connsiteY1" fmla="*/ 438150 h 923977"/>
                  <a:gd name="connsiteX2" fmla="*/ 563068 w 745623"/>
                  <a:gd name="connsiteY2" fmla="*/ 847725 h 923977"/>
                  <a:gd name="connsiteX3" fmla="*/ 648793 w 745623"/>
                  <a:gd name="connsiteY3" fmla="*/ 923925 h 923977"/>
                  <a:gd name="connsiteX4" fmla="*/ 745622 w 745623"/>
                  <a:gd name="connsiteY4" fmla="*/ 740226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E8FF164-B943-49B8-AE87-A6A578483754}"/>
                  </a:ext>
                </a:extLst>
              </p:cNvPr>
              <p:cNvGrpSpPr/>
              <p:nvPr/>
            </p:nvGrpSpPr>
            <p:grpSpPr>
              <a:xfrm flipH="1">
                <a:off x="3113044" y="2922992"/>
                <a:ext cx="2000571" cy="4219573"/>
                <a:chOff x="-264144" y="8143079"/>
                <a:chExt cx="2709788" cy="571544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5A13A34-88A2-4E90-8A81-F833E32686E5}"/>
                    </a:ext>
                  </a:extLst>
                </p:cNvPr>
                <p:cNvSpPr/>
                <p:nvPr/>
              </p:nvSpPr>
              <p:spPr>
                <a:xfrm rot="1065993">
                  <a:off x="-264144" y="8143079"/>
                  <a:ext cx="2709788" cy="2261467"/>
                </a:xfrm>
                <a:custGeom>
                  <a:avLst/>
                  <a:gdLst>
                    <a:gd name="connsiteX0" fmla="*/ 1268437 w 2536874"/>
                    <a:gd name="connsiteY0" fmla="*/ 0 h 2148762"/>
                    <a:gd name="connsiteX1" fmla="*/ 2536874 w 2536874"/>
                    <a:gd name="connsiteY1" fmla="*/ 1223889 h 2148762"/>
                    <a:gd name="connsiteX2" fmla="*/ 2530325 w 2536874"/>
                    <a:gd name="connsiteY2" fmla="*/ 1349025 h 2148762"/>
                    <a:gd name="connsiteX3" fmla="*/ 2529071 w 2536874"/>
                    <a:gd name="connsiteY3" fmla="*/ 1356956 h 2148762"/>
                    <a:gd name="connsiteX4" fmla="*/ 2506790 w 2536874"/>
                    <a:gd name="connsiteY4" fmla="*/ 1337417 h 2148762"/>
                    <a:gd name="connsiteX5" fmla="*/ 1699946 w 2536874"/>
                    <a:gd name="connsiteY5" fmla="*/ 1057940 h 2148762"/>
                    <a:gd name="connsiteX6" fmla="*/ 457279 w 2536874"/>
                    <a:gd name="connsiteY6" fmla="*/ 2035173 h 2148762"/>
                    <a:gd name="connsiteX7" fmla="*/ 439312 w 2536874"/>
                    <a:gd name="connsiteY7" fmla="*/ 2148762 h 2148762"/>
                    <a:gd name="connsiteX8" fmla="*/ 371517 w 2536874"/>
                    <a:gd name="connsiteY8" fmla="*/ 2089309 h 2148762"/>
                    <a:gd name="connsiteX9" fmla="*/ 0 w 2536874"/>
                    <a:gd name="connsiteY9" fmla="*/ 1223889 h 2148762"/>
                    <a:gd name="connsiteX10" fmla="*/ 1268437 w 2536874"/>
                    <a:gd name="connsiteY10" fmla="*/ 0 h 2148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6874" h="2148762">
                      <a:moveTo>
                        <a:pt x="1268437" y="0"/>
                      </a:moveTo>
                      <a:cubicBezTo>
                        <a:pt x="1968975" y="0"/>
                        <a:pt x="2536874" y="547954"/>
                        <a:pt x="2536874" y="1223889"/>
                      </a:cubicBezTo>
                      <a:cubicBezTo>
                        <a:pt x="2536874" y="1266135"/>
                        <a:pt x="2534656" y="1307881"/>
                        <a:pt x="2530325" y="1349025"/>
                      </a:cubicBezTo>
                      <a:lnTo>
                        <a:pt x="2529071" y="1356956"/>
                      </a:lnTo>
                      <a:lnTo>
                        <a:pt x="2506790" y="1337417"/>
                      </a:lnTo>
                      <a:cubicBezTo>
                        <a:pt x="2287529" y="1162822"/>
                        <a:pt x="2006431" y="1057940"/>
                        <a:pt x="1699946" y="1057940"/>
                      </a:cubicBezTo>
                      <a:cubicBezTo>
                        <a:pt x="1086975" y="1057940"/>
                        <a:pt x="575556" y="1477468"/>
                        <a:pt x="457279" y="2035173"/>
                      </a:cubicBezTo>
                      <a:lnTo>
                        <a:pt x="439312" y="2148762"/>
                      </a:lnTo>
                      <a:lnTo>
                        <a:pt x="371517" y="2089309"/>
                      </a:lnTo>
                      <a:cubicBezTo>
                        <a:pt x="141975" y="1867829"/>
                        <a:pt x="0" y="1561857"/>
                        <a:pt x="0" y="1223889"/>
                      </a:cubicBezTo>
                      <a:cubicBezTo>
                        <a:pt x="0" y="547954"/>
                        <a:pt x="567899" y="0"/>
                        <a:pt x="126843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CF852-5393-4C33-81CB-AF78CDE634B3}"/>
                    </a:ext>
                  </a:extLst>
                </p:cNvPr>
                <p:cNvGrpSpPr/>
                <p:nvPr/>
              </p:nvGrpSpPr>
              <p:grpSpPr>
                <a:xfrm>
                  <a:off x="-229678" y="8483998"/>
                  <a:ext cx="2536874" cy="5374528"/>
                  <a:chOff x="-229678" y="8483998"/>
                  <a:chExt cx="2536874" cy="5374528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C52350B-7FA8-4092-B680-EECC317EDE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5537" y="10895955"/>
                    <a:ext cx="144645" cy="286717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87BAE3C-FF18-4808-84EA-5D8D17D1D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8166" y="10824573"/>
                    <a:ext cx="203409" cy="2946571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E689BFE-B429-405F-917B-5305322E765D}"/>
                      </a:ext>
                    </a:extLst>
                  </p:cNvPr>
                  <p:cNvSpPr/>
                  <p:nvPr/>
                </p:nvSpPr>
                <p:spPr>
                  <a:xfrm>
                    <a:off x="-229678" y="8483998"/>
                    <a:ext cx="2536874" cy="244777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Rectangle: Top Corners Rounded 64">
                    <a:extLst>
                      <a:ext uri="{FF2B5EF4-FFF2-40B4-BE49-F238E27FC236}">
                        <a16:creationId xmlns:a16="http://schemas.microsoft.com/office/drawing/2014/main" id="{CC171AA7-BDCD-47C4-A583-9D805A980CF4}"/>
                      </a:ext>
                    </a:extLst>
                  </p:cNvPr>
                  <p:cNvSpPr/>
                  <p:nvPr/>
                </p:nvSpPr>
                <p:spPr>
                  <a:xfrm rot="197675">
                    <a:off x="31310" y="13579338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E06CAD5B-7863-4FA7-8C8E-6864D39304BA}"/>
                      </a:ext>
                    </a:extLst>
                  </p:cNvPr>
                  <p:cNvSpPr/>
                  <p:nvPr/>
                </p:nvSpPr>
                <p:spPr>
                  <a:xfrm>
                    <a:off x="1045204" y="9637419"/>
                    <a:ext cx="67385" cy="168452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Rectangle: Top Corners Rounded 66">
                    <a:extLst>
                      <a:ext uri="{FF2B5EF4-FFF2-40B4-BE49-F238E27FC236}">
                        <a16:creationId xmlns:a16="http://schemas.microsoft.com/office/drawing/2014/main" id="{77615F38-3B47-4106-A401-C03B517BBE89}"/>
                      </a:ext>
                    </a:extLst>
                  </p:cNvPr>
                  <p:cNvSpPr/>
                  <p:nvPr/>
                </p:nvSpPr>
                <p:spPr>
                  <a:xfrm rot="197675">
                    <a:off x="810877" y="13658216"/>
                    <a:ext cx="669495" cy="20031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B75D38C-213B-442F-9DCE-385E1ACA0B93}"/>
                  </a:ext>
                </a:extLst>
              </p:cNvPr>
              <p:cNvSpPr/>
              <p:nvPr/>
            </p:nvSpPr>
            <p:spPr>
              <a:xfrm>
                <a:off x="3382508" y="3035096"/>
                <a:ext cx="1551442" cy="547573"/>
              </a:xfrm>
              <a:custGeom>
                <a:avLst/>
                <a:gdLst>
                  <a:gd name="connsiteX0" fmla="*/ 1150401 w 2300802"/>
                  <a:gd name="connsiteY0" fmla="*/ 0 h 710731"/>
                  <a:gd name="connsiteX1" fmla="*/ 2265744 w 2300802"/>
                  <a:gd name="connsiteY1" fmla="*/ 640511 h 710731"/>
                  <a:gd name="connsiteX2" fmla="*/ 2300802 w 2300802"/>
                  <a:gd name="connsiteY2" fmla="*/ 710731 h 710731"/>
                  <a:gd name="connsiteX3" fmla="*/ 0 w 2300802"/>
                  <a:gd name="connsiteY3" fmla="*/ 710731 h 710731"/>
                  <a:gd name="connsiteX4" fmla="*/ 35058 w 2300802"/>
                  <a:gd name="connsiteY4" fmla="*/ 640511 h 710731"/>
                  <a:gd name="connsiteX5" fmla="*/ 1150401 w 2300802"/>
                  <a:gd name="connsiteY5" fmla="*/ 0 h 71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0802" h="710731">
                    <a:moveTo>
                      <a:pt x="1150401" y="0"/>
                    </a:moveTo>
                    <a:cubicBezTo>
                      <a:pt x="1632021" y="0"/>
                      <a:pt x="2050948" y="258994"/>
                      <a:pt x="2265744" y="640511"/>
                    </a:cubicBezTo>
                    <a:lnTo>
                      <a:pt x="2300802" y="710731"/>
                    </a:lnTo>
                    <a:lnTo>
                      <a:pt x="0" y="710731"/>
                    </a:lnTo>
                    <a:lnTo>
                      <a:pt x="35058" y="640511"/>
                    </a:lnTo>
                    <a:cubicBezTo>
                      <a:pt x="249854" y="258994"/>
                      <a:pt x="668781" y="0"/>
                      <a:pt x="115040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4E5C5C3-E83D-457E-B88A-2EAE47C8722B}"/>
                  </a:ext>
                </a:extLst>
              </p:cNvPr>
              <p:cNvSpPr/>
              <p:nvPr/>
            </p:nvSpPr>
            <p:spPr>
              <a:xfrm flipH="1">
                <a:off x="4372562" y="3768187"/>
                <a:ext cx="167471" cy="1663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0F8767D-5977-401C-97BF-0AD1287DC3CF}"/>
                  </a:ext>
                </a:extLst>
              </p:cNvPr>
              <p:cNvSpPr/>
              <p:nvPr/>
            </p:nvSpPr>
            <p:spPr>
              <a:xfrm flipH="1">
                <a:off x="3730454" y="3757783"/>
                <a:ext cx="167471" cy="1663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5755E83-493B-44F5-9201-C1EB16A74355}"/>
                  </a:ext>
                </a:extLst>
              </p:cNvPr>
              <p:cNvSpPr/>
              <p:nvPr/>
            </p:nvSpPr>
            <p:spPr>
              <a:xfrm flipH="1">
                <a:off x="4415477" y="3818391"/>
                <a:ext cx="66382" cy="6593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91D6DCB-C849-4A0C-A25D-5E7E42E92BC1}"/>
                  </a:ext>
                </a:extLst>
              </p:cNvPr>
              <p:cNvSpPr/>
              <p:nvPr/>
            </p:nvSpPr>
            <p:spPr>
              <a:xfrm flipH="1">
                <a:off x="3775666" y="3816783"/>
                <a:ext cx="66382" cy="6593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8E3BFE2-C2C4-4F38-BC43-F480CDAB62C4}"/>
                  </a:ext>
                </a:extLst>
              </p:cNvPr>
              <p:cNvSpPr/>
              <p:nvPr/>
            </p:nvSpPr>
            <p:spPr>
              <a:xfrm rot="20615175" flipH="1">
                <a:off x="4616445" y="3240372"/>
                <a:ext cx="424460" cy="790337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0520A3D-CDF4-4D3B-A58F-EDBB2D873E78}"/>
                  </a:ext>
                </a:extLst>
              </p:cNvPr>
              <p:cNvSpPr/>
              <p:nvPr/>
            </p:nvSpPr>
            <p:spPr>
              <a:xfrm rot="984825">
                <a:off x="3234365" y="3260241"/>
                <a:ext cx="424460" cy="790337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526D1BC-BFF1-40CF-B1AA-23D1DB6B6BDC}"/>
                  </a:ext>
                </a:extLst>
              </p:cNvPr>
              <p:cNvSpPr/>
              <p:nvPr/>
            </p:nvSpPr>
            <p:spPr>
              <a:xfrm rot="467717" flipH="1">
                <a:off x="4826451" y="4399294"/>
                <a:ext cx="71122" cy="477904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115393 w 745623"/>
                  <a:gd name="connsiteY0" fmla="*/ 0 h 923977"/>
                  <a:gd name="connsiteX1" fmla="*/ 29668 w 745623"/>
                  <a:gd name="connsiteY1" fmla="*/ 438150 h 923977"/>
                  <a:gd name="connsiteX2" fmla="*/ 563068 w 745623"/>
                  <a:gd name="connsiteY2" fmla="*/ 847725 h 923977"/>
                  <a:gd name="connsiteX3" fmla="*/ 648793 w 745623"/>
                  <a:gd name="connsiteY3" fmla="*/ 923925 h 923977"/>
                  <a:gd name="connsiteX4" fmla="*/ 745622 w 745623"/>
                  <a:gd name="connsiteY4" fmla="*/ 740226 h 923977"/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1216EA-5EF1-48EF-B6BC-9BBFCC437054}"/>
                </a:ext>
              </a:extLst>
            </p:cNvPr>
            <p:cNvSpPr/>
            <p:nvPr/>
          </p:nvSpPr>
          <p:spPr>
            <a:xfrm>
              <a:off x="8952357" y="3621679"/>
              <a:ext cx="247610" cy="69989"/>
            </a:xfrm>
            <a:custGeom>
              <a:avLst/>
              <a:gdLst>
                <a:gd name="connsiteX0" fmla="*/ 4816 w 1113086"/>
                <a:gd name="connsiteY0" fmla="*/ 82008 h 379987"/>
                <a:gd name="connsiteX1" fmla="*/ 433441 w 1113086"/>
                <a:gd name="connsiteY1" fmla="*/ 85183 h 379987"/>
                <a:gd name="connsiteX2" fmla="*/ 519166 w 1113086"/>
                <a:gd name="connsiteY2" fmla="*/ 116933 h 379987"/>
                <a:gd name="connsiteX3" fmla="*/ 579491 w 1113086"/>
                <a:gd name="connsiteY3" fmla="*/ 104233 h 379987"/>
                <a:gd name="connsiteX4" fmla="*/ 604891 w 1113086"/>
                <a:gd name="connsiteY4" fmla="*/ 62958 h 379987"/>
                <a:gd name="connsiteX5" fmla="*/ 1112891 w 1113086"/>
                <a:gd name="connsiteY5" fmla="*/ 15333 h 379987"/>
                <a:gd name="connsiteX6" fmla="*/ 662041 w 1113086"/>
                <a:gd name="connsiteY6" fmla="*/ 355058 h 379987"/>
                <a:gd name="connsiteX7" fmla="*/ 392166 w 1113086"/>
                <a:gd name="connsiteY7" fmla="*/ 345533 h 379987"/>
                <a:gd name="connsiteX8" fmla="*/ 214366 w 1113086"/>
                <a:gd name="connsiteY8" fmla="*/ 275683 h 379987"/>
                <a:gd name="connsiteX9" fmla="*/ 4816 w 1113086"/>
                <a:gd name="connsiteY9" fmla="*/ 82008 h 379987"/>
                <a:gd name="connsiteX0" fmla="*/ 4816 w 1113291"/>
                <a:gd name="connsiteY0" fmla="*/ 75842 h 373821"/>
                <a:gd name="connsiteX1" fmla="*/ 433441 w 1113291"/>
                <a:gd name="connsiteY1" fmla="*/ 79017 h 373821"/>
                <a:gd name="connsiteX2" fmla="*/ 519166 w 1113291"/>
                <a:gd name="connsiteY2" fmla="*/ 110767 h 373821"/>
                <a:gd name="connsiteX3" fmla="*/ 579491 w 1113291"/>
                <a:gd name="connsiteY3" fmla="*/ 98067 h 373821"/>
                <a:gd name="connsiteX4" fmla="*/ 1112891 w 1113291"/>
                <a:gd name="connsiteY4" fmla="*/ 9167 h 373821"/>
                <a:gd name="connsiteX5" fmla="*/ 662041 w 1113291"/>
                <a:gd name="connsiteY5" fmla="*/ 348892 h 373821"/>
                <a:gd name="connsiteX6" fmla="*/ 392166 w 1113291"/>
                <a:gd name="connsiteY6" fmla="*/ 339367 h 373821"/>
                <a:gd name="connsiteX7" fmla="*/ 214366 w 1113291"/>
                <a:gd name="connsiteY7" fmla="*/ 269517 h 373821"/>
                <a:gd name="connsiteX8" fmla="*/ 4816 w 1113291"/>
                <a:gd name="connsiteY8" fmla="*/ 75842 h 373821"/>
                <a:gd name="connsiteX0" fmla="*/ 4816 w 1113291"/>
                <a:gd name="connsiteY0" fmla="*/ 78386 h 376365"/>
                <a:gd name="connsiteX1" fmla="*/ 433441 w 1113291"/>
                <a:gd name="connsiteY1" fmla="*/ 81561 h 376365"/>
                <a:gd name="connsiteX2" fmla="*/ 519166 w 1113291"/>
                <a:gd name="connsiteY2" fmla="*/ 113311 h 376365"/>
                <a:gd name="connsiteX3" fmla="*/ 579491 w 1113291"/>
                <a:gd name="connsiteY3" fmla="*/ 81561 h 376365"/>
                <a:gd name="connsiteX4" fmla="*/ 1112891 w 1113291"/>
                <a:gd name="connsiteY4" fmla="*/ 11711 h 376365"/>
                <a:gd name="connsiteX5" fmla="*/ 662041 w 1113291"/>
                <a:gd name="connsiteY5" fmla="*/ 351436 h 376365"/>
                <a:gd name="connsiteX6" fmla="*/ 392166 w 1113291"/>
                <a:gd name="connsiteY6" fmla="*/ 341911 h 376365"/>
                <a:gd name="connsiteX7" fmla="*/ 214366 w 1113291"/>
                <a:gd name="connsiteY7" fmla="*/ 272061 h 376365"/>
                <a:gd name="connsiteX8" fmla="*/ 4816 w 1113291"/>
                <a:gd name="connsiteY8" fmla="*/ 78386 h 376365"/>
                <a:gd name="connsiteX0" fmla="*/ 4816 w 1113987"/>
                <a:gd name="connsiteY0" fmla="*/ 67224 h 365203"/>
                <a:gd name="connsiteX1" fmla="*/ 433441 w 1113987"/>
                <a:gd name="connsiteY1" fmla="*/ 70399 h 365203"/>
                <a:gd name="connsiteX2" fmla="*/ 519166 w 1113987"/>
                <a:gd name="connsiteY2" fmla="*/ 102149 h 365203"/>
                <a:gd name="connsiteX3" fmla="*/ 579491 w 1113987"/>
                <a:gd name="connsiteY3" fmla="*/ 70399 h 365203"/>
                <a:gd name="connsiteX4" fmla="*/ 1112891 w 1113987"/>
                <a:gd name="connsiteY4" fmla="*/ 549 h 365203"/>
                <a:gd name="connsiteX5" fmla="*/ 662041 w 1113987"/>
                <a:gd name="connsiteY5" fmla="*/ 340274 h 365203"/>
                <a:gd name="connsiteX6" fmla="*/ 392166 w 1113987"/>
                <a:gd name="connsiteY6" fmla="*/ 330749 h 365203"/>
                <a:gd name="connsiteX7" fmla="*/ 214366 w 1113987"/>
                <a:gd name="connsiteY7" fmla="*/ 260899 h 365203"/>
                <a:gd name="connsiteX8" fmla="*/ 4816 w 1113987"/>
                <a:gd name="connsiteY8" fmla="*/ 67224 h 365203"/>
                <a:gd name="connsiteX0" fmla="*/ 4816 w 1113987"/>
                <a:gd name="connsiteY0" fmla="*/ 67394 h 365373"/>
                <a:gd name="connsiteX1" fmla="*/ 433441 w 1113987"/>
                <a:gd name="connsiteY1" fmla="*/ 70569 h 365373"/>
                <a:gd name="connsiteX2" fmla="*/ 519166 w 1113987"/>
                <a:gd name="connsiteY2" fmla="*/ 102319 h 365373"/>
                <a:gd name="connsiteX3" fmla="*/ 579491 w 1113987"/>
                <a:gd name="connsiteY3" fmla="*/ 70569 h 365373"/>
                <a:gd name="connsiteX4" fmla="*/ 1112891 w 1113987"/>
                <a:gd name="connsiteY4" fmla="*/ 719 h 365373"/>
                <a:gd name="connsiteX5" fmla="*/ 662041 w 1113987"/>
                <a:gd name="connsiteY5" fmla="*/ 340444 h 365373"/>
                <a:gd name="connsiteX6" fmla="*/ 392166 w 1113987"/>
                <a:gd name="connsiteY6" fmla="*/ 330919 h 365373"/>
                <a:gd name="connsiteX7" fmla="*/ 214366 w 1113987"/>
                <a:gd name="connsiteY7" fmla="*/ 261069 h 365373"/>
                <a:gd name="connsiteX8" fmla="*/ 4816 w 1113987"/>
                <a:gd name="connsiteY8" fmla="*/ 67394 h 365373"/>
                <a:gd name="connsiteX0" fmla="*/ 4816 w 1113108"/>
                <a:gd name="connsiteY0" fmla="*/ 80414 h 378393"/>
                <a:gd name="connsiteX1" fmla="*/ 433441 w 1113108"/>
                <a:gd name="connsiteY1" fmla="*/ 83589 h 378393"/>
                <a:gd name="connsiteX2" fmla="*/ 519166 w 1113108"/>
                <a:gd name="connsiteY2" fmla="*/ 115339 h 378393"/>
                <a:gd name="connsiteX3" fmla="*/ 601716 w 1113108"/>
                <a:gd name="connsiteY3" fmla="*/ 80414 h 378393"/>
                <a:gd name="connsiteX4" fmla="*/ 1112891 w 1113108"/>
                <a:gd name="connsiteY4" fmla="*/ 13739 h 378393"/>
                <a:gd name="connsiteX5" fmla="*/ 662041 w 1113108"/>
                <a:gd name="connsiteY5" fmla="*/ 353464 h 378393"/>
                <a:gd name="connsiteX6" fmla="*/ 392166 w 1113108"/>
                <a:gd name="connsiteY6" fmla="*/ 343939 h 378393"/>
                <a:gd name="connsiteX7" fmla="*/ 214366 w 1113108"/>
                <a:gd name="connsiteY7" fmla="*/ 274089 h 378393"/>
                <a:gd name="connsiteX8" fmla="*/ 4816 w 1113108"/>
                <a:gd name="connsiteY8" fmla="*/ 80414 h 378393"/>
                <a:gd name="connsiteX0" fmla="*/ 4816 w 1113066"/>
                <a:gd name="connsiteY0" fmla="*/ 82957 h 380936"/>
                <a:gd name="connsiteX1" fmla="*/ 433441 w 1113066"/>
                <a:gd name="connsiteY1" fmla="*/ 86132 h 380936"/>
                <a:gd name="connsiteX2" fmla="*/ 519166 w 1113066"/>
                <a:gd name="connsiteY2" fmla="*/ 117882 h 380936"/>
                <a:gd name="connsiteX3" fmla="*/ 608066 w 1113066"/>
                <a:gd name="connsiteY3" fmla="*/ 70257 h 380936"/>
                <a:gd name="connsiteX4" fmla="*/ 1112891 w 1113066"/>
                <a:gd name="connsiteY4" fmla="*/ 16282 h 380936"/>
                <a:gd name="connsiteX5" fmla="*/ 662041 w 1113066"/>
                <a:gd name="connsiteY5" fmla="*/ 356007 h 380936"/>
                <a:gd name="connsiteX6" fmla="*/ 392166 w 1113066"/>
                <a:gd name="connsiteY6" fmla="*/ 346482 h 380936"/>
                <a:gd name="connsiteX7" fmla="*/ 214366 w 1113066"/>
                <a:gd name="connsiteY7" fmla="*/ 276632 h 380936"/>
                <a:gd name="connsiteX8" fmla="*/ 4816 w 1113066"/>
                <a:gd name="connsiteY8" fmla="*/ 82957 h 380936"/>
                <a:gd name="connsiteX0" fmla="*/ 4816 w 1115568"/>
                <a:gd name="connsiteY0" fmla="*/ 67070 h 365049"/>
                <a:gd name="connsiteX1" fmla="*/ 433441 w 1115568"/>
                <a:gd name="connsiteY1" fmla="*/ 70245 h 365049"/>
                <a:gd name="connsiteX2" fmla="*/ 519166 w 1115568"/>
                <a:gd name="connsiteY2" fmla="*/ 101995 h 365049"/>
                <a:gd name="connsiteX3" fmla="*/ 608066 w 1115568"/>
                <a:gd name="connsiteY3" fmla="*/ 54370 h 365049"/>
                <a:gd name="connsiteX4" fmla="*/ 1112891 w 1115568"/>
                <a:gd name="connsiteY4" fmla="*/ 395 h 365049"/>
                <a:gd name="connsiteX5" fmla="*/ 662041 w 1115568"/>
                <a:gd name="connsiteY5" fmla="*/ 340120 h 365049"/>
                <a:gd name="connsiteX6" fmla="*/ 392166 w 1115568"/>
                <a:gd name="connsiteY6" fmla="*/ 330595 h 365049"/>
                <a:gd name="connsiteX7" fmla="*/ 214366 w 1115568"/>
                <a:gd name="connsiteY7" fmla="*/ 260745 h 365049"/>
                <a:gd name="connsiteX8" fmla="*/ 4816 w 1115568"/>
                <a:gd name="connsiteY8" fmla="*/ 67070 h 365049"/>
                <a:gd name="connsiteX0" fmla="*/ 8764 w 1119516"/>
                <a:gd name="connsiteY0" fmla="*/ 67070 h 365049"/>
                <a:gd name="connsiteX1" fmla="*/ 437389 w 1119516"/>
                <a:gd name="connsiteY1" fmla="*/ 70245 h 365049"/>
                <a:gd name="connsiteX2" fmla="*/ 523114 w 1119516"/>
                <a:gd name="connsiteY2" fmla="*/ 101995 h 365049"/>
                <a:gd name="connsiteX3" fmla="*/ 612014 w 1119516"/>
                <a:gd name="connsiteY3" fmla="*/ 54370 h 365049"/>
                <a:gd name="connsiteX4" fmla="*/ 1116839 w 1119516"/>
                <a:gd name="connsiteY4" fmla="*/ 395 h 365049"/>
                <a:gd name="connsiteX5" fmla="*/ 665989 w 1119516"/>
                <a:gd name="connsiteY5" fmla="*/ 340120 h 365049"/>
                <a:gd name="connsiteX6" fmla="*/ 396114 w 1119516"/>
                <a:gd name="connsiteY6" fmla="*/ 330595 h 365049"/>
                <a:gd name="connsiteX7" fmla="*/ 218314 w 1119516"/>
                <a:gd name="connsiteY7" fmla="*/ 260745 h 365049"/>
                <a:gd name="connsiteX8" fmla="*/ 8764 w 1119516"/>
                <a:gd name="connsiteY8" fmla="*/ 67070 h 365049"/>
                <a:gd name="connsiteX0" fmla="*/ 4351 w 1115103"/>
                <a:gd name="connsiteY0" fmla="*/ 67070 h 365049"/>
                <a:gd name="connsiteX1" fmla="*/ 420276 w 1115103"/>
                <a:gd name="connsiteY1" fmla="*/ 60720 h 365049"/>
                <a:gd name="connsiteX2" fmla="*/ 518701 w 1115103"/>
                <a:gd name="connsiteY2" fmla="*/ 101995 h 365049"/>
                <a:gd name="connsiteX3" fmla="*/ 607601 w 1115103"/>
                <a:gd name="connsiteY3" fmla="*/ 54370 h 365049"/>
                <a:gd name="connsiteX4" fmla="*/ 1112426 w 1115103"/>
                <a:gd name="connsiteY4" fmla="*/ 395 h 365049"/>
                <a:gd name="connsiteX5" fmla="*/ 661576 w 1115103"/>
                <a:gd name="connsiteY5" fmla="*/ 340120 h 365049"/>
                <a:gd name="connsiteX6" fmla="*/ 391701 w 1115103"/>
                <a:gd name="connsiteY6" fmla="*/ 330595 h 365049"/>
                <a:gd name="connsiteX7" fmla="*/ 213901 w 1115103"/>
                <a:gd name="connsiteY7" fmla="*/ 260745 h 365049"/>
                <a:gd name="connsiteX8" fmla="*/ 4351 w 1115103"/>
                <a:gd name="connsiteY8" fmla="*/ 67070 h 365049"/>
                <a:gd name="connsiteX0" fmla="*/ 6566 w 1117318"/>
                <a:gd name="connsiteY0" fmla="*/ 67070 h 365049"/>
                <a:gd name="connsiteX1" fmla="*/ 422491 w 1117318"/>
                <a:gd name="connsiteY1" fmla="*/ 60720 h 365049"/>
                <a:gd name="connsiteX2" fmla="*/ 520916 w 1117318"/>
                <a:gd name="connsiteY2" fmla="*/ 101995 h 365049"/>
                <a:gd name="connsiteX3" fmla="*/ 609816 w 1117318"/>
                <a:gd name="connsiteY3" fmla="*/ 54370 h 365049"/>
                <a:gd name="connsiteX4" fmla="*/ 1114641 w 1117318"/>
                <a:gd name="connsiteY4" fmla="*/ 395 h 365049"/>
                <a:gd name="connsiteX5" fmla="*/ 663791 w 1117318"/>
                <a:gd name="connsiteY5" fmla="*/ 340120 h 365049"/>
                <a:gd name="connsiteX6" fmla="*/ 393916 w 1117318"/>
                <a:gd name="connsiteY6" fmla="*/ 330595 h 365049"/>
                <a:gd name="connsiteX7" fmla="*/ 216116 w 1117318"/>
                <a:gd name="connsiteY7" fmla="*/ 260745 h 365049"/>
                <a:gd name="connsiteX8" fmla="*/ 6566 w 1117318"/>
                <a:gd name="connsiteY8" fmla="*/ 67070 h 365049"/>
                <a:gd name="connsiteX0" fmla="*/ 7462 w 1118037"/>
                <a:gd name="connsiteY0" fmla="*/ 67074 h 373955"/>
                <a:gd name="connsiteX1" fmla="*/ 423387 w 1118037"/>
                <a:gd name="connsiteY1" fmla="*/ 60724 h 373955"/>
                <a:gd name="connsiteX2" fmla="*/ 521812 w 1118037"/>
                <a:gd name="connsiteY2" fmla="*/ 101999 h 373955"/>
                <a:gd name="connsiteX3" fmla="*/ 610712 w 1118037"/>
                <a:gd name="connsiteY3" fmla="*/ 54374 h 373955"/>
                <a:gd name="connsiteX4" fmla="*/ 1115537 w 1118037"/>
                <a:gd name="connsiteY4" fmla="*/ 399 h 373955"/>
                <a:gd name="connsiteX5" fmla="*/ 664687 w 1118037"/>
                <a:gd name="connsiteY5" fmla="*/ 340124 h 373955"/>
                <a:gd name="connsiteX6" fmla="*/ 566262 w 1118037"/>
                <a:gd name="connsiteY6" fmla="*/ 352824 h 373955"/>
                <a:gd name="connsiteX7" fmla="*/ 217012 w 1118037"/>
                <a:gd name="connsiteY7" fmla="*/ 260749 h 373955"/>
                <a:gd name="connsiteX8" fmla="*/ 7462 w 1118037"/>
                <a:gd name="connsiteY8" fmla="*/ 67074 h 373955"/>
                <a:gd name="connsiteX0" fmla="*/ 7462 w 1124417"/>
                <a:gd name="connsiteY0" fmla="*/ 75198 h 362376"/>
                <a:gd name="connsiteX1" fmla="*/ 423387 w 1124417"/>
                <a:gd name="connsiteY1" fmla="*/ 68848 h 362376"/>
                <a:gd name="connsiteX2" fmla="*/ 521812 w 1124417"/>
                <a:gd name="connsiteY2" fmla="*/ 110123 h 362376"/>
                <a:gd name="connsiteX3" fmla="*/ 610712 w 1124417"/>
                <a:gd name="connsiteY3" fmla="*/ 62498 h 362376"/>
                <a:gd name="connsiteX4" fmla="*/ 1115537 w 1124417"/>
                <a:gd name="connsiteY4" fmla="*/ 8523 h 362376"/>
                <a:gd name="connsiteX5" fmla="*/ 905987 w 1124417"/>
                <a:gd name="connsiteY5" fmla="*/ 233948 h 362376"/>
                <a:gd name="connsiteX6" fmla="*/ 566262 w 1124417"/>
                <a:gd name="connsiteY6" fmla="*/ 360948 h 362376"/>
                <a:gd name="connsiteX7" fmla="*/ 217012 w 1124417"/>
                <a:gd name="connsiteY7" fmla="*/ 268873 h 362376"/>
                <a:gd name="connsiteX8" fmla="*/ 7462 w 1124417"/>
                <a:gd name="connsiteY8" fmla="*/ 75198 h 362376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  <a:gd name="connsiteX0" fmla="*/ 7462 w 1124417"/>
                <a:gd name="connsiteY0" fmla="*/ 66719 h 353897"/>
                <a:gd name="connsiteX1" fmla="*/ 423387 w 1124417"/>
                <a:gd name="connsiteY1" fmla="*/ 60369 h 353897"/>
                <a:gd name="connsiteX2" fmla="*/ 521812 w 1124417"/>
                <a:gd name="connsiteY2" fmla="*/ 101644 h 353897"/>
                <a:gd name="connsiteX3" fmla="*/ 610712 w 1124417"/>
                <a:gd name="connsiteY3" fmla="*/ 54019 h 353897"/>
                <a:gd name="connsiteX4" fmla="*/ 1115537 w 1124417"/>
                <a:gd name="connsiteY4" fmla="*/ 44 h 353897"/>
                <a:gd name="connsiteX5" fmla="*/ 905987 w 1124417"/>
                <a:gd name="connsiteY5" fmla="*/ 225469 h 353897"/>
                <a:gd name="connsiteX6" fmla="*/ 566262 w 1124417"/>
                <a:gd name="connsiteY6" fmla="*/ 352469 h 353897"/>
                <a:gd name="connsiteX7" fmla="*/ 217012 w 1124417"/>
                <a:gd name="connsiteY7" fmla="*/ 260394 h 353897"/>
                <a:gd name="connsiteX8" fmla="*/ 7462 w 1124417"/>
                <a:gd name="connsiteY8" fmla="*/ 66719 h 35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4417" h="353897">
                  <a:moveTo>
                    <a:pt x="7462" y="66719"/>
                  </a:moveTo>
                  <a:cubicBezTo>
                    <a:pt x="51383" y="61957"/>
                    <a:pt x="337662" y="54548"/>
                    <a:pt x="423387" y="60369"/>
                  </a:cubicBezTo>
                  <a:cubicBezTo>
                    <a:pt x="509112" y="66190"/>
                    <a:pt x="490591" y="102702"/>
                    <a:pt x="521812" y="101644"/>
                  </a:cubicBezTo>
                  <a:cubicBezTo>
                    <a:pt x="553033" y="100586"/>
                    <a:pt x="511758" y="86827"/>
                    <a:pt x="610712" y="54019"/>
                  </a:cubicBezTo>
                  <a:cubicBezTo>
                    <a:pt x="709666" y="21211"/>
                    <a:pt x="1066325" y="3219"/>
                    <a:pt x="1115537" y="44"/>
                  </a:cubicBezTo>
                  <a:cubicBezTo>
                    <a:pt x="1164749" y="-3131"/>
                    <a:pt x="997533" y="166732"/>
                    <a:pt x="905987" y="225469"/>
                  </a:cubicBezTo>
                  <a:cubicBezTo>
                    <a:pt x="814441" y="284207"/>
                    <a:pt x="640875" y="365698"/>
                    <a:pt x="566262" y="352469"/>
                  </a:cubicBezTo>
                  <a:cubicBezTo>
                    <a:pt x="485300" y="355115"/>
                    <a:pt x="310145" y="308019"/>
                    <a:pt x="217012" y="260394"/>
                  </a:cubicBezTo>
                  <a:cubicBezTo>
                    <a:pt x="123879" y="212769"/>
                    <a:pt x="-36459" y="71481"/>
                    <a:pt x="7462" y="66719"/>
                  </a:cubicBezTo>
                  <a:close/>
                </a:path>
              </a:pathLst>
            </a:custGeom>
            <a:solidFill>
              <a:srgbClr val="AD8D7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A4DE9CD-67E9-42A6-95DF-897D78B4F023}"/>
                </a:ext>
              </a:extLst>
            </p:cNvPr>
            <p:cNvSpPr/>
            <p:nvPr/>
          </p:nvSpPr>
          <p:spPr>
            <a:xfrm rot="1304321">
              <a:off x="4075690" y="1658201"/>
              <a:ext cx="566555" cy="805472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EDE71B8-64D9-4F45-B329-95C3F3E7E9EE}"/>
                </a:ext>
              </a:extLst>
            </p:cNvPr>
            <p:cNvGrpSpPr/>
            <p:nvPr/>
          </p:nvGrpSpPr>
          <p:grpSpPr>
            <a:xfrm>
              <a:off x="3974381" y="302655"/>
              <a:ext cx="1682092" cy="1634618"/>
              <a:chOff x="4690285" y="102056"/>
              <a:chExt cx="2211507" cy="2149091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C2A4035-2C28-496A-8BB4-C956AAD11E3A}"/>
                  </a:ext>
                </a:extLst>
              </p:cNvPr>
              <p:cNvSpPr/>
              <p:nvPr/>
            </p:nvSpPr>
            <p:spPr>
              <a:xfrm flipH="1">
                <a:off x="4690285" y="117310"/>
                <a:ext cx="2211507" cy="213383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D7096A1-257C-4525-A4BD-B686AD52DAE7}"/>
                  </a:ext>
                </a:extLst>
              </p:cNvPr>
              <p:cNvSpPr/>
              <p:nvPr/>
            </p:nvSpPr>
            <p:spPr>
              <a:xfrm flipH="1">
                <a:off x="6129938" y="885151"/>
                <a:ext cx="227769" cy="22623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4C053F0-9541-47DC-A7DF-738CA95DACB2}"/>
                  </a:ext>
                </a:extLst>
              </p:cNvPr>
              <p:cNvSpPr/>
              <p:nvPr/>
            </p:nvSpPr>
            <p:spPr>
              <a:xfrm>
                <a:off x="5796036" y="1264974"/>
                <a:ext cx="45719" cy="1290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BEE0284-4B42-4193-87D8-3C9E0723E3CF}"/>
                  </a:ext>
                </a:extLst>
              </p:cNvPr>
              <p:cNvSpPr/>
              <p:nvPr/>
            </p:nvSpPr>
            <p:spPr>
              <a:xfrm flipH="1">
                <a:off x="5227699" y="889215"/>
                <a:ext cx="227769" cy="22623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4C4CFCC-5DB8-45C8-BBA2-62FC38079BD6}"/>
                  </a:ext>
                </a:extLst>
              </p:cNvPr>
              <p:cNvSpPr/>
              <p:nvPr/>
            </p:nvSpPr>
            <p:spPr>
              <a:xfrm flipH="1">
                <a:off x="6200231" y="938968"/>
                <a:ext cx="87181" cy="11373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5C33DE7-977B-478E-A59E-CBECA43CFDC6}"/>
                  </a:ext>
                </a:extLst>
              </p:cNvPr>
              <p:cNvSpPr/>
              <p:nvPr/>
            </p:nvSpPr>
            <p:spPr>
              <a:xfrm flipH="1">
                <a:off x="5302513" y="951479"/>
                <a:ext cx="87181" cy="11373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E6C74DB-8909-4726-B33F-7B57494EA9F7}"/>
                  </a:ext>
                </a:extLst>
              </p:cNvPr>
              <p:cNvSpPr/>
              <p:nvPr/>
            </p:nvSpPr>
            <p:spPr>
              <a:xfrm>
                <a:off x="4937615" y="102056"/>
                <a:ext cx="1775672" cy="500427"/>
              </a:xfrm>
              <a:custGeom>
                <a:avLst/>
                <a:gdLst>
                  <a:gd name="connsiteX0" fmla="*/ 584194 w 1232186"/>
                  <a:gd name="connsiteY0" fmla="*/ 0 h 347260"/>
                  <a:gd name="connsiteX1" fmla="*/ 1220462 w 1232186"/>
                  <a:gd name="connsiteY1" fmla="*/ 326419 h 347260"/>
                  <a:gd name="connsiteX2" fmla="*/ 1232186 w 1232186"/>
                  <a:gd name="connsiteY2" fmla="*/ 347260 h 347260"/>
                  <a:gd name="connsiteX3" fmla="*/ 0 w 1232186"/>
                  <a:gd name="connsiteY3" fmla="*/ 347260 h 347260"/>
                  <a:gd name="connsiteX4" fmla="*/ 0 w 1232186"/>
                  <a:gd name="connsiteY4" fmla="*/ 265522 h 347260"/>
                  <a:gd name="connsiteX5" fmla="*/ 41622 w 1232186"/>
                  <a:gd name="connsiteY5" fmla="*/ 216848 h 347260"/>
                  <a:gd name="connsiteX6" fmla="*/ 584194 w 1232186"/>
                  <a:gd name="connsiteY6" fmla="*/ 0 h 34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2186" h="347260">
                    <a:moveTo>
                      <a:pt x="584194" y="0"/>
                    </a:moveTo>
                    <a:cubicBezTo>
                      <a:pt x="849053" y="0"/>
                      <a:pt x="1082570" y="129481"/>
                      <a:pt x="1220462" y="326419"/>
                    </a:cubicBezTo>
                    <a:lnTo>
                      <a:pt x="1232186" y="347260"/>
                    </a:lnTo>
                    <a:lnTo>
                      <a:pt x="0" y="347260"/>
                    </a:lnTo>
                    <a:lnTo>
                      <a:pt x="0" y="265522"/>
                    </a:lnTo>
                    <a:lnTo>
                      <a:pt x="41622" y="216848"/>
                    </a:lnTo>
                    <a:cubicBezTo>
                      <a:pt x="180478" y="82868"/>
                      <a:pt x="372307" y="0"/>
                      <a:pt x="584194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466ECBC-D9BA-490D-9A9F-AB542CC24BC2}"/>
                  </a:ext>
                </a:extLst>
              </p:cNvPr>
              <p:cNvSpPr/>
              <p:nvPr/>
            </p:nvSpPr>
            <p:spPr>
              <a:xfrm rot="21346442">
                <a:off x="6565437" y="560464"/>
                <a:ext cx="295697" cy="439911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F44C1B8-807C-4F94-8EFA-E4C597551142}"/>
                  </a:ext>
                </a:extLst>
              </p:cNvPr>
              <p:cNvSpPr/>
              <p:nvPr/>
            </p:nvSpPr>
            <p:spPr>
              <a:xfrm rot="253558" flipH="1">
                <a:off x="4732262" y="532967"/>
                <a:ext cx="295697" cy="453857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0C07859-F6EF-40BD-A5A8-080F9CE27119}"/>
                  </a:ext>
                </a:extLst>
              </p:cNvPr>
              <p:cNvSpPr/>
              <p:nvPr/>
            </p:nvSpPr>
            <p:spPr>
              <a:xfrm rot="549556" flipH="1">
                <a:off x="4885435" y="457526"/>
                <a:ext cx="161500" cy="145796"/>
              </a:xfrm>
              <a:custGeom>
                <a:avLst/>
                <a:gdLst>
                  <a:gd name="connsiteX0" fmla="*/ 0 w 205192"/>
                  <a:gd name="connsiteY0" fmla="*/ 0 h 305266"/>
                  <a:gd name="connsiteX1" fmla="*/ 95531 w 205192"/>
                  <a:gd name="connsiteY1" fmla="*/ 0 h 305266"/>
                  <a:gd name="connsiteX2" fmla="*/ 149297 w 205192"/>
                  <a:gd name="connsiteY2" fmla="*/ 95577 h 305266"/>
                  <a:gd name="connsiteX3" fmla="*/ 194007 w 205192"/>
                  <a:gd name="connsiteY3" fmla="*/ 234551 h 305266"/>
                  <a:gd name="connsiteX4" fmla="*/ 205192 w 205192"/>
                  <a:gd name="connsiteY4" fmla="*/ 305266 h 305266"/>
                  <a:gd name="connsiteX5" fmla="*/ 0 w 205192"/>
                  <a:gd name="connsiteY5" fmla="*/ 305266 h 305266"/>
                  <a:gd name="connsiteX6" fmla="*/ 0 w 205192"/>
                  <a:gd name="connsiteY6" fmla="*/ 0 h 30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192" h="305266">
                    <a:moveTo>
                      <a:pt x="0" y="0"/>
                    </a:moveTo>
                    <a:lnTo>
                      <a:pt x="95531" y="0"/>
                    </a:lnTo>
                    <a:lnTo>
                      <a:pt x="149297" y="95577"/>
                    </a:lnTo>
                    <a:cubicBezTo>
                      <a:pt x="168711" y="139865"/>
                      <a:pt x="183786" y="186355"/>
                      <a:pt x="194007" y="234551"/>
                    </a:cubicBezTo>
                    <a:lnTo>
                      <a:pt x="205192" y="305266"/>
                    </a:lnTo>
                    <a:lnTo>
                      <a:pt x="0" y="305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608D5BD-74C3-4E42-B2FD-83A2F6F1829D}"/>
                </a:ext>
              </a:extLst>
            </p:cNvPr>
            <p:cNvSpPr/>
            <p:nvPr/>
          </p:nvSpPr>
          <p:spPr>
            <a:xfrm rot="20295679" flipH="1">
              <a:off x="5152362" y="1667757"/>
              <a:ext cx="566555" cy="805472"/>
            </a:xfrm>
            <a:custGeom>
              <a:avLst/>
              <a:gdLst>
                <a:gd name="connsiteX0" fmla="*/ 115393 w 649909"/>
                <a:gd name="connsiteY0" fmla="*/ 0 h 923977"/>
                <a:gd name="connsiteX1" fmla="*/ 29668 w 649909"/>
                <a:gd name="connsiteY1" fmla="*/ 438150 h 923977"/>
                <a:gd name="connsiteX2" fmla="*/ 563068 w 649909"/>
                <a:gd name="connsiteY2" fmla="*/ 847725 h 923977"/>
                <a:gd name="connsiteX3" fmla="*/ 648793 w 649909"/>
                <a:gd name="connsiteY3" fmla="*/ 923925 h 923977"/>
                <a:gd name="connsiteX4" fmla="*/ 648793 w 649909"/>
                <a:gd name="connsiteY4" fmla="*/ 923925 h 92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909" h="923977">
                  <a:moveTo>
                    <a:pt x="115393" y="0"/>
                  </a:moveTo>
                  <a:cubicBezTo>
                    <a:pt x="35224" y="148431"/>
                    <a:pt x="-44945" y="296863"/>
                    <a:pt x="29668" y="438150"/>
                  </a:cubicBezTo>
                  <a:cubicBezTo>
                    <a:pt x="104280" y="579438"/>
                    <a:pt x="459881" y="766763"/>
                    <a:pt x="563068" y="847725"/>
                  </a:cubicBezTo>
                  <a:cubicBezTo>
                    <a:pt x="666255" y="928687"/>
                    <a:pt x="648793" y="923925"/>
                    <a:pt x="648793" y="923925"/>
                  </a:cubicBezTo>
                  <a:lnTo>
                    <a:pt x="648793" y="923925"/>
                  </a:lnTo>
                </a:path>
              </a:pathLst>
            </a:cu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AC13AE78-80B3-4B2F-95A5-1BCE97F763C0}"/>
                </a:ext>
              </a:extLst>
            </p:cNvPr>
            <p:cNvSpPr/>
            <p:nvPr/>
          </p:nvSpPr>
          <p:spPr>
            <a:xfrm rot="7809254">
              <a:off x="4623256" y="1136725"/>
              <a:ext cx="384336" cy="384336"/>
            </a:xfrm>
            <a:prstGeom prst="arc">
              <a:avLst>
                <a:gd name="adj1" fmla="val 16556863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570E7B-8393-42FF-AFF9-10FA9B70C854}"/>
                </a:ext>
              </a:extLst>
            </p:cNvPr>
            <p:cNvGrpSpPr/>
            <p:nvPr/>
          </p:nvGrpSpPr>
          <p:grpSpPr>
            <a:xfrm rot="295585">
              <a:off x="6750531" y="165357"/>
              <a:ext cx="1784791" cy="1724051"/>
              <a:chOff x="1367737" y="2245196"/>
              <a:chExt cx="2116777" cy="2044739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84155A4-8D56-4F3F-B930-AC7921A4AC17}"/>
                  </a:ext>
                </a:extLst>
              </p:cNvPr>
              <p:cNvGrpSpPr/>
              <p:nvPr/>
            </p:nvGrpSpPr>
            <p:grpSpPr>
              <a:xfrm>
                <a:off x="1367737" y="2245196"/>
                <a:ext cx="2116777" cy="2044739"/>
                <a:chOff x="1094497" y="2654773"/>
                <a:chExt cx="2211508" cy="2136242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91C72F6-E567-40D1-8EE5-8E6828BD9299}"/>
                    </a:ext>
                  </a:extLst>
                </p:cNvPr>
                <p:cNvGrpSpPr/>
                <p:nvPr/>
              </p:nvGrpSpPr>
              <p:grpSpPr>
                <a:xfrm>
                  <a:off x="1094497" y="2657177"/>
                  <a:ext cx="2211508" cy="2133838"/>
                  <a:chOff x="3698767" y="4774931"/>
                  <a:chExt cx="2536875" cy="2447779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575ED6F-392D-4C0D-8592-D1A0698DEF9C}"/>
                      </a:ext>
                    </a:extLst>
                  </p:cNvPr>
                  <p:cNvSpPr/>
                  <p:nvPr/>
                </p:nvSpPr>
                <p:spPr>
                  <a:xfrm>
                    <a:off x="3698767" y="4774931"/>
                    <a:ext cx="2536875" cy="2447779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7CE3829F-F364-4599-99D2-2DDF85FB6AED}"/>
                      </a:ext>
                    </a:extLst>
                  </p:cNvPr>
                  <p:cNvSpPr/>
                  <p:nvPr/>
                </p:nvSpPr>
                <p:spPr>
                  <a:xfrm rot="420143" flipH="1">
                    <a:off x="4692176" y="6088586"/>
                    <a:ext cx="184935" cy="190499"/>
                  </a:xfrm>
                  <a:custGeom>
                    <a:avLst/>
                    <a:gdLst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166688 w 209668"/>
                      <a:gd name="connsiteY5" fmla="*/ 52387 h 195262"/>
                      <a:gd name="connsiteX6" fmla="*/ 200025 w 209668"/>
                      <a:gd name="connsiteY6" fmla="*/ 61912 h 195262"/>
                      <a:gd name="connsiteX7" fmla="*/ 209550 w 209668"/>
                      <a:gd name="connsiteY7" fmla="*/ 76200 h 195262"/>
                      <a:gd name="connsiteX8" fmla="*/ 185738 w 209668"/>
                      <a:gd name="connsiteY8" fmla="*/ 157162 h 195262"/>
                      <a:gd name="connsiteX9" fmla="*/ 166688 w 209668"/>
                      <a:gd name="connsiteY9" fmla="*/ 166687 h 195262"/>
                      <a:gd name="connsiteX10" fmla="*/ 123825 w 209668"/>
                      <a:gd name="connsiteY10" fmla="*/ 185737 h 195262"/>
                      <a:gd name="connsiteX11" fmla="*/ 109538 w 209668"/>
                      <a:gd name="connsiteY11" fmla="*/ 190500 h 195262"/>
                      <a:gd name="connsiteX12" fmla="*/ 95250 w 209668"/>
                      <a:gd name="connsiteY12" fmla="*/ 195262 h 195262"/>
                      <a:gd name="connsiteX13" fmla="*/ 23813 w 209668"/>
                      <a:gd name="connsiteY13" fmla="*/ 190500 h 195262"/>
                      <a:gd name="connsiteX14" fmla="*/ 9525 w 209668"/>
                      <a:gd name="connsiteY14" fmla="*/ 185737 h 195262"/>
                      <a:gd name="connsiteX15" fmla="*/ 0 w 209668"/>
                      <a:gd name="connsiteY15" fmla="*/ 176212 h 195262"/>
                      <a:gd name="connsiteX0" fmla="*/ 33338 w 209668"/>
                      <a:gd name="connsiteY0" fmla="*/ 0 h 195262"/>
                      <a:gd name="connsiteX1" fmla="*/ 57150 w 209668"/>
                      <a:gd name="connsiteY1" fmla="*/ 14287 h 195262"/>
                      <a:gd name="connsiteX2" fmla="*/ 71438 w 209668"/>
                      <a:gd name="connsiteY2" fmla="*/ 23812 h 195262"/>
                      <a:gd name="connsiteX3" fmla="*/ 114300 w 209668"/>
                      <a:gd name="connsiteY3" fmla="*/ 33337 h 195262"/>
                      <a:gd name="connsiteX4" fmla="*/ 128588 w 209668"/>
                      <a:gd name="connsiteY4" fmla="*/ 42862 h 195262"/>
                      <a:gd name="connsiteX5" fmla="*/ 200025 w 209668"/>
                      <a:gd name="connsiteY5" fmla="*/ 61912 h 195262"/>
                      <a:gd name="connsiteX6" fmla="*/ 209550 w 209668"/>
                      <a:gd name="connsiteY6" fmla="*/ 76200 h 195262"/>
                      <a:gd name="connsiteX7" fmla="*/ 185738 w 209668"/>
                      <a:gd name="connsiteY7" fmla="*/ 157162 h 195262"/>
                      <a:gd name="connsiteX8" fmla="*/ 166688 w 209668"/>
                      <a:gd name="connsiteY8" fmla="*/ 166687 h 195262"/>
                      <a:gd name="connsiteX9" fmla="*/ 123825 w 209668"/>
                      <a:gd name="connsiteY9" fmla="*/ 185737 h 195262"/>
                      <a:gd name="connsiteX10" fmla="*/ 109538 w 209668"/>
                      <a:gd name="connsiteY10" fmla="*/ 190500 h 195262"/>
                      <a:gd name="connsiteX11" fmla="*/ 95250 w 209668"/>
                      <a:gd name="connsiteY11" fmla="*/ 195262 h 195262"/>
                      <a:gd name="connsiteX12" fmla="*/ 23813 w 209668"/>
                      <a:gd name="connsiteY12" fmla="*/ 190500 h 195262"/>
                      <a:gd name="connsiteX13" fmla="*/ 9525 w 209668"/>
                      <a:gd name="connsiteY13" fmla="*/ 185737 h 195262"/>
                      <a:gd name="connsiteX14" fmla="*/ 0 w 209668"/>
                      <a:gd name="connsiteY14" fmla="*/ 176212 h 195262"/>
                      <a:gd name="connsiteX0" fmla="*/ 33338 w 202730"/>
                      <a:gd name="connsiteY0" fmla="*/ 0 h 195262"/>
                      <a:gd name="connsiteX1" fmla="*/ 57150 w 202730"/>
                      <a:gd name="connsiteY1" fmla="*/ 14287 h 195262"/>
                      <a:gd name="connsiteX2" fmla="*/ 71438 w 202730"/>
                      <a:gd name="connsiteY2" fmla="*/ 23812 h 195262"/>
                      <a:gd name="connsiteX3" fmla="*/ 114300 w 202730"/>
                      <a:gd name="connsiteY3" fmla="*/ 33337 h 195262"/>
                      <a:gd name="connsiteX4" fmla="*/ 128588 w 202730"/>
                      <a:gd name="connsiteY4" fmla="*/ 42862 h 195262"/>
                      <a:gd name="connsiteX5" fmla="*/ 200025 w 202730"/>
                      <a:gd name="connsiteY5" fmla="*/ 61912 h 195262"/>
                      <a:gd name="connsiteX6" fmla="*/ 185738 w 202730"/>
                      <a:gd name="connsiteY6" fmla="*/ 157162 h 195262"/>
                      <a:gd name="connsiteX7" fmla="*/ 166688 w 202730"/>
                      <a:gd name="connsiteY7" fmla="*/ 166687 h 195262"/>
                      <a:gd name="connsiteX8" fmla="*/ 123825 w 202730"/>
                      <a:gd name="connsiteY8" fmla="*/ 185737 h 195262"/>
                      <a:gd name="connsiteX9" fmla="*/ 109538 w 202730"/>
                      <a:gd name="connsiteY9" fmla="*/ 190500 h 195262"/>
                      <a:gd name="connsiteX10" fmla="*/ 95250 w 202730"/>
                      <a:gd name="connsiteY10" fmla="*/ 195262 h 195262"/>
                      <a:gd name="connsiteX11" fmla="*/ 23813 w 202730"/>
                      <a:gd name="connsiteY11" fmla="*/ 190500 h 195262"/>
                      <a:gd name="connsiteX12" fmla="*/ 9525 w 202730"/>
                      <a:gd name="connsiteY12" fmla="*/ 185737 h 195262"/>
                      <a:gd name="connsiteX13" fmla="*/ 0 w 202730"/>
                      <a:gd name="connsiteY13" fmla="*/ 176212 h 195262"/>
                      <a:gd name="connsiteX0" fmla="*/ 33338 w 207126"/>
                      <a:gd name="connsiteY0" fmla="*/ 0 h 195262"/>
                      <a:gd name="connsiteX1" fmla="*/ 57150 w 207126"/>
                      <a:gd name="connsiteY1" fmla="*/ 14287 h 195262"/>
                      <a:gd name="connsiteX2" fmla="*/ 71438 w 207126"/>
                      <a:gd name="connsiteY2" fmla="*/ 23812 h 195262"/>
                      <a:gd name="connsiteX3" fmla="*/ 114300 w 207126"/>
                      <a:gd name="connsiteY3" fmla="*/ 33337 h 195262"/>
                      <a:gd name="connsiteX4" fmla="*/ 128588 w 207126"/>
                      <a:gd name="connsiteY4" fmla="*/ 42862 h 195262"/>
                      <a:gd name="connsiteX5" fmla="*/ 204787 w 207126"/>
                      <a:gd name="connsiteY5" fmla="*/ 76199 h 195262"/>
                      <a:gd name="connsiteX6" fmla="*/ 185738 w 207126"/>
                      <a:gd name="connsiteY6" fmla="*/ 157162 h 195262"/>
                      <a:gd name="connsiteX7" fmla="*/ 166688 w 207126"/>
                      <a:gd name="connsiteY7" fmla="*/ 166687 h 195262"/>
                      <a:gd name="connsiteX8" fmla="*/ 123825 w 207126"/>
                      <a:gd name="connsiteY8" fmla="*/ 185737 h 195262"/>
                      <a:gd name="connsiteX9" fmla="*/ 109538 w 207126"/>
                      <a:gd name="connsiteY9" fmla="*/ 190500 h 195262"/>
                      <a:gd name="connsiteX10" fmla="*/ 95250 w 207126"/>
                      <a:gd name="connsiteY10" fmla="*/ 195262 h 195262"/>
                      <a:gd name="connsiteX11" fmla="*/ 23813 w 207126"/>
                      <a:gd name="connsiteY11" fmla="*/ 190500 h 195262"/>
                      <a:gd name="connsiteX12" fmla="*/ 9525 w 207126"/>
                      <a:gd name="connsiteY12" fmla="*/ 185737 h 195262"/>
                      <a:gd name="connsiteX13" fmla="*/ 0 w 207126"/>
                      <a:gd name="connsiteY13" fmla="*/ 176212 h 195262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109538 w 207126"/>
                      <a:gd name="connsiteY9" fmla="*/ 190500 h 190500"/>
                      <a:gd name="connsiteX10" fmla="*/ 23813 w 207126"/>
                      <a:gd name="connsiteY10" fmla="*/ 190500 h 190500"/>
                      <a:gd name="connsiteX11" fmla="*/ 9525 w 207126"/>
                      <a:gd name="connsiteY11" fmla="*/ 185737 h 190500"/>
                      <a:gd name="connsiteX12" fmla="*/ 0 w 207126"/>
                      <a:gd name="connsiteY12" fmla="*/ 176212 h 190500"/>
                      <a:gd name="connsiteX0" fmla="*/ 33338 w 207126"/>
                      <a:gd name="connsiteY0" fmla="*/ 0 h 190500"/>
                      <a:gd name="connsiteX1" fmla="*/ 57150 w 207126"/>
                      <a:gd name="connsiteY1" fmla="*/ 14287 h 190500"/>
                      <a:gd name="connsiteX2" fmla="*/ 71438 w 207126"/>
                      <a:gd name="connsiteY2" fmla="*/ 23812 h 190500"/>
                      <a:gd name="connsiteX3" fmla="*/ 114300 w 207126"/>
                      <a:gd name="connsiteY3" fmla="*/ 33337 h 190500"/>
                      <a:gd name="connsiteX4" fmla="*/ 128588 w 207126"/>
                      <a:gd name="connsiteY4" fmla="*/ 42862 h 190500"/>
                      <a:gd name="connsiteX5" fmla="*/ 204787 w 207126"/>
                      <a:gd name="connsiteY5" fmla="*/ 76199 h 190500"/>
                      <a:gd name="connsiteX6" fmla="*/ 185738 w 207126"/>
                      <a:gd name="connsiteY6" fmla="*/ 157162 h 190500"/>
                      <a:gd name="connsiteX7" fmla="*/ 166688 w 207126"/>
                      <a:gd name="connsiteY7" fmla="*/ 166687 h 190500"/>
                      <a:gd name="connsiteX8" fmla="*/ 123825 w 207126"/>
                      <a:gd name="connsiteY8" fmla="*/ 185737 h 190500"/>
                      <a:gd name="connsiteX9" fmla="*/ 23813 w 207126"/>
                      <a:gd name="connsiteY9" fmla="*/ 190500 h 190500"/>
                      <a:gd name="connsiteX10" fmla="*/ 9525 w 207126"/>
                      <a:gd name="connsiteY10" fmla="*/ 185737 h 190500"/>
                      <a:gd name="connsiteX11" fmla="*/ 0 w 207126"/>
                      <a:gd name="connsiteY11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71438 w 207779"/>
                      <a:gd name="connsiteY2" fmla="*/ 23812 h 190500"/>
                      <a:gd name="connsiteX3" fmla="*/ 114300 w 207779"/>
                      <a:gd name="connsiteY3" fmla="*/ 33337 h 190500"/>
                      <a:gd name="connsiteX4" fmla="*/ 128588 w 207779"/>
                      <a:gd name="connsiteY4" fmla="*/ 42862 h 190500"/>
                      <a:gd name="connsiteX5" fmla="*/ 204787 w 207779"/>
                      <a:gd name="connsiteY5" fmla="*/ 76199 h 190500"/>
                      <a:gd name="connsiteX6" fmla="*/ 185738 w 207779"/>
                      <a:gd name="connsiteY6" fmla="*/ 157162 h 190500"/>
                      <a:gd name="connsiteX7" fmla="*/ 123825 w 207779"/>
                      <a:gd name="connsiteY7" fmla="*/ 185737 h 190500"/>
                      <a:gd name="connsiteX8" fmla="*/ 23813 w 207779"/>
                      <a:gd name="connsiteY8" fmla="*/ 190500 h 190500"/>
                      <a:gd name="connsiteX9" fmla="*/ 9525 w 207779"/>
                      <a:gd name="connsiteY9" fmla="*/ 185737 h 190500"/>
                      <a:gd name="connsiteX10" fmla="*/ 0 w 207779"/>
                      <a:gd name="connsiteY10" fmla="*/ 176212 h 190500"/>
                      <a:gd name="connsiteX0" fmla="*/ 33338 w 207779"/>
                      <a:gd name="connsiteY0" fmla="*/ 0 h 190500"/>
                      <a:gd name="connsiteX1" fmla="*/ 57150 w 207779"/>
                      <a:gd name="connsiteY1" fmla="*/ 14287 h 190500"/>
                      <a:gd name="connsiteX2" fmla="*/ 114300 w 207779"/>
                      <a:gd name="connsiteY2" fmla="*/ 33337 h 190500"/>
                      <a:gd name="connsiteX3" fmla="*/ 128588 w 207779"/>
                      <a:gd name="connsiteY3" fmla="*/ 42862 h 190500"/>
                      <a:gd name="connsiteX4" fmla="*/ 204787 w 207779"/>
                      <a:gd name="connsiteY4" fmla="*/ 76199 h 190500"/>
                      <a:gd name="connsiteX5" fmla="*/ 185738 w 207779"/>
                      <a:gd name="connsiteY5" fmla="*/ 157162 h 190500"/>
                      <a:gd name="connsiteX6" fmla="*/ 123825 w 207779"/>
                      <a:gd name="connsiteY6" fmla="*/ 185737 h 190500"/>
                      <a:gd name="connsiteX7" fmla="*/ 23813 w 207779"/>
                      <a:gd name="connsiteY7" fmla="*/ 190500 h 190500"/>
                      <a:gd name="connsiteX8" fmla="*/ 9525 w 207779"/>
                      <a:gd name="connsiteY8" fmla="*/ 185737 h 190500"/>
                      <a:gd name="connsiteX9" fmla="*/ 0 w 207779"/>
                      <a:gd name="connsiteY9" fmla="*/ 176212 h 190500"/>
                      <a:gd name="connsiteX0" fmla="*/ 33338 w 208748"/>
                      <a:gd name="connsiteY0" fmla="*/ 0 h 190500"/>
                      <a:gd name="connsiteX1" fmla="*/ 57150 w 208748"/>
                      <a:gd name="connsiteY1" fmla="*/ 14287 h 190500"/>
                      <a:gd name="connsiteX2" fmla="*/ 114300 w 208748"/>
                      <a:gd name="connsiteY2" fmla="*/ 33337 h 190500"/>
                      <a:gd name="connsiteX3" fmla="*/ 204787 w 208748"/>
                      <a:gd name="connsiteY3" fmla="*/ 76199 h 190500"/>
                      <a:gd name="connsiteX4" fmla="*/ 185738 w 208748"/>
                      <a:gd name="connsiteY4" fmla="*/ 157162 h 190500"/>
                      <a:gd name="connsiteX5" fmla="*/ 123825 w 208748"/>
                      <a:gd name="connsiteY5" fmla="*/ 185737 h 190500"/>
                      <a:gd name="connsiteX6" fmla="*/ 23813 w 208748"/>
                      <a:gd name="connsiteY6" fmla="*/ 190500 h 190500"/>
                      <a:gd name="connsiteX7" fmla="*/ 9525 w 208748"/>
                      <a:gd name="connsiteY7" fmla="*/ 185737 h 190500"/>
                      <a:gd name="connsiteX8" fmla="*/ 0 w 208748"/>
                      <a:gd name="connsiteY8" fmla="*/ 176212 h 190500"/>
                      <a:gd name="connsiteX0" fmla="*/ 23813 w 199223"/>
                      <a:gd name="connsiteY0" fmla="*/ 0 h 190500"/>
                      <a:gd name="connsiteX1" fmla="*/ 47625 w 199223"/>
                      <a:gd name="connsiteY1" fmla="*/ 14287 h 190500"/>
                      <a:gd name="connsiteX2" fmla="*/ 104775 w 199223"/>
                      <a:gd name="connsiteY2" fmla="*/ 33337 h 190500"/>
                      <a:gd name="connsiteX3" fmla="*/ 195262 w 199223"/>
                      <a:gd name="connsiteY3" fmla="*/ 76199 h 190500"/>
                      <a:gd name="connsiteX4" fmla="*/ 176213 w 199223"/>
                      <a:gd name="connsiteY4" fmla="*/ 157162 h 190500"/>
                      <a:gd name="connsiteX5" fmla="*/ 114300 w 199223"/>
                      <a:gd name="connsiteY5" fmla="*/ 185737 h 190500"/>
                      <a:gd name="connsiteX6" fmla="*/ 14288 w 199223"/>
                      <a:gd name="connsiteY6" fmla="*/ 190500 h 190500"/>
                      <a:gd name="connsiteX7" fmla="*/ 0 w 199223"/>
                      <a:gd name="connsiteY7" fmla="*/ 185737 h 190500"/>
                      <a:gd name="connsiteX0" fmla="*/ 9525 w 184935"/>
                      <a:gd name="connsiteY0" fmla="*/ 0 h 190500"/>
                      <a:gd name="connsiteX1" fmla="*/ 33337 w 184935"/>
                      <a:gd name="connsiteY1" fmla="*/ 14287 h 190500"/>
                      <a:gd name="connsiteX2" fmla="*/ 90487 w 184935"/>
                      <a:gd name="connsiteY2" fmla="*/ 33337 h 190500"/>
                      <a:gd name="connsiteX3" fmla="*/ 180974 w 184935"/>
                      <a:gd name="connsiteY3" fmla="*/ 76199 h 190500"/>
                      <a:gd name="connsiteX4" fmla="*/ 161925 w 184935"/>
                      <a:gd name="connsiteY4" fmla="*/ 157162 h 190500"/>
                      <a:gd name="connsiteX5" fmla="*/ 100012 w 184935"/>
                      <a:gd name="connsiteY5" fmla="*/ 185737 h 190500"/>
                      <a:gd name="connsiteX6" fmla="*/ 0 w 184935"/>
                      <a:gd name="connsiteY6" fmla="*/ 190500 h 19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935" h="190500">
                        <a:moveTo>
                          <a:pt x="9525" y="0"/>
                        </a:moveTo>
                        <a:cubicBezTo>
                          <a:pt x="17462" y="4762"/>
                          <a:pt x="19843" y="8731"/>
                          <a:pt x="33337" y="14287"/>
                        </a:cubicBezTo>
                        <a:cubicBezTo>
                          <a:pt x="46831" y="19843"/>
                          <a:pt x="65881" y="23018"/>
                          <a:pt x="90487" y="33337"/>
                        </a:cubicBezTo>
                        <a:cubicBezTo>
                          <a:pt x="115093" y="43656"/>
                          <a:pt x="169068" y="55562"/>
                          <a:pt x="180974" y="76199"/>
                        </a:cubicBezTo>
                        <a:cubicBezTo>
                          <a:pt x="192880" y="96836"/>
                          <a:pt x="175419" y="138906"/>
                          <a:pt x="161925" y="157162"/>
                        </a:cubicBezTo>
                        <a:cubicBezTo>
                          <a:pt x="148431" y="175418"/>
                          <a:pt x="126999" y="180181"/>
                          <a:pt x="100012" y="185737"/>
                        </a:cubicBezTo>
                        <a:cubicBezTo>
                          <a:pt x="73025" y="191293"/>
                          <a:pt x="33337" y="188912"/>
                          <a:pt x="0" y="190500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56109C6C-6036-466B-A88F-801FA3661D97}"/>
                      </a:ext>
                    </a:extLst>
                  </p:cNvPr>
                  <p:cNvSpPr/>
                  <p:nvPr/>
                </p:nvSpPr>
                <p:spPr>
                  <a:xfrm>
                    <a:off x="5150324" y="5900563"/>
                    <a:ext cx="100006" cy="130464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19A3772-1330-42B1-9988-461360D796E9}"/>
                    </a:ext>
                  </a:extLst>
                </p:cNvPr>
                <p:cNvGrpSpPr/>
                <p:nvPr/>
              </p:nvGrpSpPr>
              <p:grpSpPr>
                <a:xfrm flipH="1">
                  <a:off x="1169959" y="2654773"/>
                  <a:ext cx="1972366" cy="622593"/>
                  <a:chOff x="900019" y="1897272"/>
                  <a:chExt cx="1972366" cy="622593"/>
                </a:xfrm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87781C7A-3865-4EEC-9403-63DB8DBE46C5}"/>
                      </a:ext>
                    </a:extLst>
                  </p:cNvPr>
                  <p:cNvSpPr/>
                  <p:nvPr/>
                </p:nvSpPr>
                <p:spPr>
                  <a:xfrm flipH="1">
                    <a:off x="900019" y="2387310"/>
                    <a:ext cx="1972366" cy="132555"/>
                  </a:xfrm>
                  <a:custGeom>
                    <a:avLst/>
                    <a:gdLst>
                      <a:gd name="connsiteX0" fmla="*/ 986183 w 1972366"/>
                      <a:gd name="connsiteY0" fmla="*/ 0 h 132556"/>
                      <a:gd name="connsiteX1" fmla="*/ 69274 w 1972366"/>
                      <a:gd name="connsiteY1" fmla="*/ 29221 h 132556"/>
                      <a:gd name="connsiteX2" fmla="*/ 36471 w 1972366"/>
                      <a:gd name="connsiteY2" fmla="*/ 32458 h 132556"/>
                      <a:gd name="connsiteX3" fmla="*/ 13888 w 1972366"/>
                      <a:gd name="connsiteY3" fmla="*/ 68325 h 132556"/>
                      <a:gd name="connsiteX4" fmla="*/ 0 w 1972366"/>
                      <a:gd name="connsiteY4" fmla="*/ 96142 h 132556"/>
                      <a:gd name="connsiteX5" fmla="*/ 13888 w 1972366"/>
                      <a:gd name="connsiteY5" fmla="*/ 97870 h 132556"/>
                      <a:gd name="connsiteX6" fmla="*/ 986183 w 1972366"/>
                      <a:gd name="connsiteY6" fmla="*/ 132556 h 132556"/>
                      <a:gd name="connsiteX7" fmla="*/ 1958478 w 1972366"/>
                      <a:gd name="connsiteY7" fmla="*/ 97870 h 132556"/>
                      <a:gd name="connsiteX8" fmla="*/ 1972366 w 1972366"/>
                      <a:gd name="connsiteY8" fmla="*/ 96142 h 132556"/>
                      <a:gd name="connsiteX9" fmla="*/ 1958478 w 1972366"/>
                      <a:gd name="connsiteY9" fmla="*/ 68325 h 132556"/>
                      <a:gd name="connsiteX10" fmla="*/ 1935895 w 1972366"/>
                      <a:gd name="connsiteY10" fmla="*/ 32458 h 132556"/>
                      <a:gd name="connsiteX11" fmla="*/ 1903092 w 1972366"/>
                      <a:gd name="connsiteY11" fmla="*/ 29221 h 132556"/>
                      <a:gd name="connsiteX12" fmla="*/ 986183 w 1972366"/>
                      <a:gd name="connsiteY12" fmla="*/ 0 h 132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72366" h="132556">
                        <a:moveTo>
                          <a:pt x="986183" y="0"/>
                        </a:moveTo>
                        <a:cubicBezTo>
                          <a:pt x="604501" y="0"/>
                          <a:pt x="267987" y="11592"/>
                          <a:pt x="69274" y="29221"/>
                        </a:cubicBezTo>
                        <a:lnTo>
                          <a:pt x="36471" y="32458"/>
                        </a:lnTo>
                        <a:lnTo>
                          <a:pt x="13888" y="68325"/>
                        </a:lnTo>
                        <a:lnTo>
                          <a:pt x="0" y="96142"/>
                        </a:lnTo>
                        <a:lnTo>
                          <a:pt x="13888" y="97870"/>
                        </a:lnTo>
                        <a:cubicBezTo>
                          <a:pt x="201135" y="118531"/>
                          <a:pt x="566333" y="132556"/>
                          <a:pt x="986183" y="132556"/>
                        </a:cubicBezTo>
                        <a:cubicBezTo>
                          <a:pt x="1406033" y="132556"/>
                          <a:pt x="1771231" y="118531"/>
                          <a:pt x="1958478" y="97870"/>
                        </a:cubicBezTo>
                        <a:lnTo>
                          <a:pt x="1972366" y="96142"/>
                        </a:lnTo>
                        <a:lnTo>
                          <a:pt x="1958478" y="68325"/>
                        </a:lnTo>
                        <a:lnTo>
                          <a:pt x="1935895" y="32458"/>
                        </a:lnTo>
                        <a:lnTo>
                          <a:pt x="1903092" y="29221"/>
                        </a:lnTo>
                        <a:cubicBezTo>
                          <a:pt x="1704380" y="11592"/>
                          <a:pt x="1367865" y="0"/>
                          <a:pt x="98618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406DF932-9135-405F-A82A-6D745E01CB09}"/>
                      </a:ext>
                    </a:extLst>
                  </p:cNvPr>
                  <p:cNvSpPr/>
                  <p:nvPr/>
                </p:nvSpPr>
                <p:spPr>
                  <a:xfrm flipH="1">
                    <a:off x="936488" y="1897272"/>
                    <a:ext cx="1899425" cy="522495"/>
                  </a:xfrm>
                  <a:custGeom>
                    <a:avLst/>
                    <a:gdLst>
                      <a:gd name="connsiteX0" fmla="*/ 949712 w 1899424"/>
                      <a:gd name="connsiteY0" fmla="*/ 0 h 522495"/>
                      <a:gd name="connsiteX1" fmla="*/ 32803 w 1899424"/>
                      <a:gd name="connsiteY1" fmla="*/ 470394 h 522495"/>
                      <a:gd name="connsiteX2" fmla="*/ 0 w 1899424"/>
                      <a:gd name="connsiteY2" fmla="*/ 522495 h 522495"/>
                      <a:gd name="connsiteX3" fmla="*/ 32803 w 1899424"/>
                      <a:gd name="connsiteY3" fmla="*/ 519258 h 522495"/>
                      <a:gd name="connsiteX4" fmla="*/ 949712 w 1899424"/>
                      <a:gd name="connsiteY4" fmla="*/ 490037 h 522495"/>
                      <a:gd name="connsiteX5" fmla="*/ 1866621 w 1899424"/>
                      <a:gd name="connsiteY5" fmla="*/ 519258 h 522495"/>
                      <a:gd name="connsiteX6" fmla="*/ 1899424 w 1899424"/>
                      <a:gd name="connsiteY6" fmla="*/ 522495 h 522495"/>
                      <a:gd name="connsiteX7" fmla="*/ 1866621 w 1899424"/>
                      <a:gd name="connsiteY7" fmla="*/ 470394 h 522495"/>
                      <a:gd name="connsiteX8" fmla="*/ 949712 w 1899424"/>
                      <a:gd name="connsiteY8" fmla="*/ 0 h 522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9424" h="522495">
                        <a:moveTo>
                          <a:pt x="949712" y="0"/>
                        </a:moveTo>
                        <a:cubicBezTo>
                          <a:pt x="568030" y="0"/>
                          <a:pt x="231516" y="186592"/>
                          <a:pt x="32803" y="470394"/>
                        </a:cubicBezTo>
                        <a:lnTo>
                          <a:pt x="0" y="522495"/>
                        </a:lnTo>
                        <a:lnTo>
                          <a:pt x="32803" y="519258"/>
                        </a:lnTo>
                        <a:cubicBezTo>
                          <a:pt x="231516" y="501629"/>
                          <a:pt x="568030" y="490037"/>
                          <a:pt x="949712" y="490037"/>
                        </a:cubicBezTo>
                        <a:cubicBezTo>
                          <a:pt x="1331394" y="490037"/>
                          <a:pt x="1667909" y="501629"/>
                          <a:pt x="1866621" y="519258"/>
                        </a:cubicBezTo>
                        <a:lnTo>
                          <a:pt x="1899424" y="522495"/>
                        </a:lnTo>
                        <a:lnTo>
                          <a:pt x="1866621" y="470394"/>
                        </a:lnTo>
                        <a:cubicBezTo>
                          <a:pt x="1667909" y="186592"/>
                          <a:pt x="1331394" y="0"/>
                          <a:pt x="949712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57150" cap="flat" cmpd="sng" algn="ctr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CDDDA22D-E32B-4F7D-9338-79E56EFD5015}"/>
                      </a:ext>
                    </a:extLst>
                  </p:cNvPr>
                  <p:cNvSpPr/>
                  <p:nvPr/>
                </p:nvSpPr>
                <p:spPr>
                  <a:xfrm flipH="1">
                    <a:off x="1649940" y="2399298"/>
                    <a:ext cx="156041" cy="63684"/>
                  </a:xfrm>
                  <a:custGeom>
                    <a:avLst/>
                    <a:gdLst>
                      <a:gd name="connsiteX0" fmla="*/ 0 w 156042"/>
                      <a:gd name="connsiteY0" fmla="*/ 0 h 63684"/>
                      <a:gd name="connsiteX1" fmla="*/ 22583 w 156042"/>
                      <a:gd name="connsiteY1" fmla="*/ 35867 h 63684"/>
                      <a:gd name="connsiteX2" fmla="*/ 36471 w 156042"/>
                      <a:gd name="connsiteY2" fmla="*/ 63684 h 63684"/>
                      <a:gd name="connsiteX3" fmla="*/ 69146 w 156042"/>
                      <a:gd name="connsiteY3" fmla="*/ 59618 h 63684"/>
                      <a:gd name="connsiteX4" fmla="*/ 156042 w 156042"/>
                      <a:gd name="connsiteY4" fmla="*/ 33820 h 63684"/>
                      <a:gd name="connsiteX5" fmla="*/ 22583 w 156042"/>
                      <a:gd name="connsiteY5" fmla="*/ 2228 h 63684"/>
                      <a:gd name="connsiteX6" fmla="*/ 0 w 156042"/>
                      <a:gd name="connsiteY6" fmla="*/ 0 h 63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042" h="63684">
                        <a:moveTo>
                          <a:pt x="0" y="0"/>
                        </a:moveTo>
                        <a:lnTo>
                          <a:pt x="22583" y="35867"/>
                        </a:lnTo>
                        <a:lnTo>
                          <a:pt x="36471" y="63684"/>
                        </a:lnTo>
                        <a:lnTo>
                          <a:pt x="69146" y="59618"/>
                        </a:lnTo>
                        <a:cubicBezTo>
                          <a:pt x="125101" y="51689"/>
                          <a:pt x="156042" y="42971"/>
                          <a:pt x="156042" y="33820"/>
                        </a:cubicBezTo>
                        <a:cubicBezTo>
                          <a:pt x="156042" y="22381"/>
                          <a:pt x="107696" y="11619"/>
                          <a:pt x="22583" y="2228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8EFFA863-0BFC-4881-8808-9D9AD0CA5D4F}"/>
                      </a:ext>
                    </a:extLst>
                  </p:cNvPr>
                  <p:cNvSpPr/>
                  <p:nvPr/>
                </p:nvSpPr>
                <p:spPr>
                  <a:xfrm flipH="1">
                    <a:off x="1432708" y="2347203"/>
                    <a:ext cx="156043" cy="63684"/>
                  </a:xfrm>
                  <a:custGeom>
                    <a:avLst/>
                    <a:gdLst>
                      <a:gd name="connsiteX0" fmla="*/ 156042 w 156042"/>
                      <a:gd name="connsiteY0" fmla="*/ 0 h 63684"/>
                      <a:gd name="connsiteX1" fmla="*/ 133459 w 156042"/>
                      <a:gd name="connsiteY1" fmla="*/ 2228 h 63684"/>
                      <a:gd name="connsiteX2" fmla="*/ 0 w 156042"/>
                      <a:gd name="connsiteY2" fmla="*/ 33820 h 63684"/>
                      <a:gd name="connsiteX3" fmla="*/ 86896 w 156042"/>
                      <a:gd name="connsiteY3" fmla="*/ 59618 h 63684"/>
                      <a:gd name="connsiteX4" fmla="*/ 119571 w 156042"/>
                      <a:gd name="connsiteY4" fmla="*/ 63684 h 63684"/>
                      <a:gd name="connsiteX5" fmla="*/ 133459 w 156042"/>
                      <a:gd name="connsiteY5" fmla="*/ 35867 h 63684"/>
                      <a:gd name="connsiteX6" fmla="*/ 156042 w 156042"/>
                      <a:gd name="connsiteY6" fmla="*/ 0 h 63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042" h="63684">
                        <a:moveTo>
                          <a:pt x="156042" y="0"/>
                        </a:moveTo>
                        <a:lnTo>
                          <a:pt x="133459" y="2228"/>
                        </a:lnTo>
                        <a:cubicBezTo>
                          <a:pt x="48346" y="11619"/>
                          <a:pt x="0" y="22381"/>
                          <a:pt x="0" y="33820"/>
                        </a:cubicBezTo>
                        <a:cubicBezTo>
                          <a:pt x="0" y="42971"/>
                          <a:pt x="30942" y="51689"/>
                          <a:pt x="86896" y="59618"/>
                        </a:cubicBezTo>
                        <a:lnTo>
                          <a:pt x="119571" y="63684"/>
                        </a:lnTo>
                        <a:lnTo>
                          <a:pt x="133459" y="35867"/>
                        </a:lnTo>
                        <a:lnTo>
                          <a:pt x="15604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11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4C5A6AD-8C02-4FDF-8732-CBC4A4DFA249}"/>
                  </a:ext>
                </a:extLst>
              </p:cNvPr>
              <p:cNvSpPr/>
              <p:nvPr/>
            </p:nvSpPr>
            <p:spPr>
              <a:xfrm rot="10630958" flipH="1">
                <a:off x="1820500" y="3240544"/>
                <a:ext cx="267035" cy="116097"/>
              </a:xfrm>
              <a:custGeom>
                <a:avLst/>
                <a:gdLst>
                  <a:gd name="connsiteX0" fmla="*/ 77599 w 155198"/>
                  <a:gd name="connsiteY0" fmla="*/ 0 h 45719"/>
                  <a:gd name="connsiteX1" fmla="*/ 142208 w 155198"/>
                  <a:gd name="connsiteY1" fmla="*/ 26582 h 45719"/>
                  <a:gd name="connsiteX2" fmla="*/ 155198 w 155198"/>
                  <a:gd name="connsiteY2" fmla="*/ 45719 h 45719"/>
                  <a:gd name="connsiteX3" fmla="*/ 0 w 155198"/>
                  <a:gd name="connsiteY3" fmla="*/ 45719 h 45719"/>
                  <a:gd name="connsiteX4" fmla="*/ 12990 w 155198"/>
                  <a:gd name="connsiteY4" fmla="*/ 26582 h 45719"/>
                  <a:gd name="connsiteX5" fmla="*/ 77599 w 155198"/>
                  <a:gd name="connsiteY5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198" h="45719">
                    <a:moveTo>
                      <a:pt x="77599" y="0"/>
                    </a:moveTo>
                    <a:cubicBezTo>
                      <a:pt x="102831" y="0"/>
                      <a:pt x="125673" y="10158"/>
                      <a:pt x="142208" y="26582"/>
                    </a:cubicBezTo>
                    <a:lnTo>
                      <a:pt x="155198" y="45719"/>
                    </a:lnTo>
                    <a:lnTo>
                      <a:pt x="0" y="45719"/>
                    </a:lnTo>
                    <a:lnTo>
                      <a:pt x="12990" y="26582"/>
                    </a:lnTo>
                    <a:cubicBezTo>
                      <a:pt x="29525" y="10158"/>
                      <a:pt x="52368" y="0"/>
                      <a:pt x="77599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5BAEFD3-8B58-4D4A-AF24-D5312B6D8DB2}"/>
                </a:ext>
              </a:extLst>
            </p:cNvPr>
            <p:cNvGrpSpPr/>
            <p:nvPr/>
          </p:nvGrpSpPr>
          <p:grpSpPr>
            <a:xfrm rot="366426">
              <a:off x="6698019" y="884608"/>
              <a:ext cx="1328326" cy="406744"/>
              <a:chOff x="3190352" y="3130649"/>
              <a:chExt cx="641101" cy="19631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387591F-4761-4A56-B246-7E6407DB38D7}"/>
                  </a:ext>
                </a:extLst>
              </p:cNvPr>
              <p:cNvSpPr/>
              <p:nvPr/>
            </p:nvSpPr>
            <p:spPr>
              <a:xfrm>
                <a:off x="3333841" y="3160407"/>
                <a:ext cx="113663" cy="1128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3228DB7-8268-4636-8B41-3F561FD9232D}"/>
                  </a:ext>
                </a:extLst>
              </p:cNvPr>
              <p:cNvSpPr/>
              <p:nvPr/>
            </p:nvSpPr>
            <p:spPr>
              <a:xfrm>
                <a:off x="3717790" y="3160406"/>
                <a:ext cx="113663" cy="11289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8772A06-54F3-4EB9-918F-03ABE26222E4}"/>
                  </a:ext>
                </a:extLst>
              </p:cNvPr>
              <p:cNvSpPr/>
              <p:nvPr/>
            </p:nvSpPr>
            <p:spPr>
              <a:xfrm>
                <a:off x="3365571" y="3198297"/>
                <a:ext cx="43505" cy="5675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997D231-D392-48CA-A153-1C6CB1BE9C2A}"/>
                  </a:ext>
                </a:extLst>
              </p:cNvPr>
              <p:cNvSpPr/>
              <p:nvPr/>
            </p:nvSpPr>
            <p:spPr>
              <a:xfrm>
                <a:off x="3728850" y="3202810"/>
                <a:ext cx="43505" cy="5675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57FD8F52-4553-4598-9314-CD020FA4211C}"/>
                  </a:ext>
                </a:extLst>
              </p:cNvPr>
              <p:cNvSpPr/>
              <p:nvPr/>
            </p:nvSpPr>
            <p:spPr>
              <a:xfrm rot="21298113">
                <a:off x="3190352" y="3130649"/>
                <a:ext cx="270850" cy="5211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7A4F79B1-343C-4309-AB11-C96413F8B394}"/>
                  </a:ext>
                </a:extLst>
              </p:cNvPr>
              <p:cNvSpPr/>
              <p:nvPr/>
            </p:nvSpPr>
            <p:spPr>
              <a:xfrm rot="20452468">
                <a:off x="3605139" y="3131941"/>
                <a:ext cx="220507" cy="525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EDF55D7-931C-4172-963F-B9A26BF4FD87}"/>
                  </a:ext>
                </a:extLst>
              </p:cNvPr>
              <p:cNvSpPr/>
              <p:nvPr/>
            </p:nvSpPr>
            <p:spPr>
              <a:xfrm rot="21146177">
                <a:off x="3610024" y="3273849"/>
                <a:ext cx="220507" cy="525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AD4F430D-131E-4EEF-8403-1022E3C3D6C9}"/>
                  </a:ext>
                </a:extLst>
              </p:cNvPr>
              <p:cNvSpPr/>
              <p:nvPr/>
            </p:nvSpPr>
            <p:spPr>
              <a:xfrm rot="453823" flipH="1">
                <a:off x="3341825" y="3274459"/>
                <a:ext cx="220507" cy="525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B3E5D1F-134A-4632-89B2-E5278E6E1A67}"/>
                </a:ext>
              </a:extLst>
            </p:cNvPr>
            <p:cNvSpPr/>
            <p:nvPr/>
          </p:nvSpPr>
          <p:spPr>
            <a:xfrm rot="259738">
              <a:off x="7402573" y="1346199"/>
              <a:ext cx="87679" cy="9900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12348" y="59692"/>
                    <a:pt x="207453" y="68820"/>
                    <a:pt x="189858" y="71598"/>
                  </a:cubicBezTo>
                  <a:cubicBezTo>
                    <a:pt x="172263" y="74376"/>
                    <a:pt x="142629" y="74509"/>
                    <a:pt x="127945" y="64455"/>
                  </a:cubicBezTo>
                  <a:cubicBezTo>
                    <a:pt x="113261" y="54401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02943" y="196878"/>
                    <a:pt x="116040" y="194629"/>
                  </a:cubicBezTo>
                  <a:cubicBezTo>
                    <a:pt x="129137" y="192380"/>
                    <a:pt x="129004" y="220426"/>
                    <a:pt x="173189" y="224792"/>
                  </a:cubicBezTo>
                  <a:cubicBezTo>
                    <a:pt x="217374" y="229158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3D0C95A-C593-4A1D-ABCA-456D59DCCAD4}"/>
                </a:ext>
              </a:extLst>
            </p:cNvPr>
            <p:cNvSpPr/>
            <p:nvPr/>
          </p:nvSpPr>
          <p:spPr>
            <a:xfrm>
              <a:off x="3966030" y="2856875"/>
              <a:ext cx="3897031" cy="1070354"/>
            </a:xfrm>
            <a:prstGeom prst="roundRect">
              <a:avLst/>
            </a:prstGeom>
            <a:gradFill>
              <a:gsLst>
                <a:gs pos="0">
                  <a:srgbClr val="CEC3C0"/>
                </a:gs>
                <a:gs pos="100000">
                  <a:srgbClr val="C3B4A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tx1"/>
                  </a:solidFill>
                  <a:effectLst>
                    <a:glow rad="317500">
                      <a:schemeClr val="bg1"/>
                    </a:glow>
                  </a:effectLst>
                </a:rPr>
                <a:t>Laugh Lane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28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0825BA-F70E-4E22-9A0D-39C34DBA702A}"/>
              </a:ext>
            </a:extLst>
          </p:cNvPr>
          <p:cNvGrpSpPr/>
          <p:nvPr/>
        </p:nvGrpSpPr>
        <p:grpSpPr>
          <a:xfrm>
            <a:off x="4258588" y="2153480"/>
            <a:ext cx="2211507" cy="3473769"/>
            <a:chOff x="6395319" y="3276957"/>
            <a:chExt cx="1534625" cy="24105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651445-960E-4676-9169-7B3671757D6D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00929C6-E755-46CF-9B5E-A2F3794F9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C4A0930-CEA0-4ABD-BCC8-763600CE9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FBA012-F8F5-43F1-8A20-CE93CFD5BC35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5E31EF-1FC8-4EAC-A6B9-B3F310D4F16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5D24396E-23C5-44DE-91DC-5D688F1DB1B0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E7280775-15F6-4E1A-9FEF-7517EC668D7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578ADF0-CA25-43DD-B3DD-5768A516C64E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1709F0-C7FA-4B8D-81E8-BCCC3C6E9037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A16715E-02A5-4A90-8BD6-5D6311B548AF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E5D6FEF-A2E7-4380-8325-690184A54849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85C3A6-2D85-493C-A972-95E02EFCC7C8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A8EEAD-C53E-4528-AC59-C88DF239B6FA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B3BE78-5D41-4A85-8DEB-4949F1EE61F9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2561E1-3B7E-4881-88AE-27A376D51990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0D5692-B2DB-4D2D-B5AD-1B08ED2F78D1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FF787C-615F-4801-B5AE-DBA8034FF24F}"/>
              </a:ext>
            </a:extLst>
          </p:cNvPr>
          <p:cNvGrpSpPr/>
          <p:nvPr/>
        </p:nvGrpSpPr>
        <p:grpSpPr>
          <a:xfrm>
            <a:off x="5512905" y="1146250"/>
            <a:ext cx="2397087" cy="3166520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3FFAD2-ED14-4F67-AD30-F5DEC773B25E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D7404B4-DA01-44B8-A0B6-443623561C5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1A083DD-49CB-47BE-A232-80148E3C2B1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096B192-9574-4834-A975-B0DD6946F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529F2D8-322F-4BCF-8742-A251B5FA9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14EA73-4EA5-41B2-B5F1-508B9EE58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5D35DB4-FF27-4D97-AFAE-DDE87E96CE9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926E093-414C-48BB-BF6E-8C1AA715AA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: Top Corners Rounded 36">
                  <a:extLst>
                    <a:ext uri="{FF2B5EF4-FFF2-40B4-BE49-F238E27FC236}">
                      <a16:creationId xmlns:a16="http://schemas.microsoft.com/office/drawing/2014/main" id="{1EF91AC1-F695-42CE-93D3-C75B25F9BECD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FE7319E8-8BDD-40E6-98ED-667656BFCB1F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9F928D6-D279-461D-B206-0DEE9CDF3AE4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DB4997A-21A4-4084-8E75-AF87FEAD3701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DB8D04F-1ADF-422F-BA1F-CB5A62CD0912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F3253B-102C-4D0E-A99F-E3FEF538C151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11C4884-F42A-4DC5-8150-218380BBA848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AACFFA1-BC33-4BE9-83AF-7E1D1FF95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374BA26-4C32-4A81-91D3-FB48D709EBB4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70C460-F946-425F-B9C0-AAE1A9263887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4153DA-42A1-4150-9013-DA3FB29B8633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F12A8BA-8A3F-4000-87E7-113667EFEFD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D04811-121F-4795-933C-1BA913320C68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CB27147-046A-439F-B437-A114397530E1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5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Sasha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4EF51A-3BBB-4024-8D42-28AD1A94612B}"/>
              </a:ext>
            </a:extLst>
          </p:cNvPr>
          <p:cNvGrpSpPr/>
          <p:nvPr/>
        </p:nvGrpSpPr>
        <p:grpSpPr>
          <a:xfrm>
            <a:off x="3216185" y="1001255"/>
            <a:ext cx="2141805" cy="3696640"/>
            <a:chOff x="4187274" y="3006407"/>
            <a:chExt cx="1565891" cy="27026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456643-1C67-4A85-B405-B4AA8CC6C754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71D1F6F-EF5E-4C6F-B433-7310B2C20E79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EC70B98-DCAF-4EEC-AB96-DB8E74ECBF4A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D840A2E-612C-4AEE-B373-469DD0A11AC0}"/>
                    </a:ext>
                  </a:extLst>
                </p:cNvPr>
                <p:cNvCxnSpPr>
                  <a:cxnSpLocks/>
                  <a:stCxn id="32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409C830-762E-4AA4-B5F9-AF8DC1B80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7672AC-705F-413C-9BBB-7E8C64BC06D6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42A69C0-C423-4B43-B46A-B4F3F6B962C7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9E275FE0-941E-4D00-ACE6-A04A010CE3DC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: Top Corners Rounded 34">
                  <a:extLst>
                    <a:ext uri="{FF2B5EF4-FFF2-40B4-BE49-F238E27FC236}">
                      <a16:creationId xmlns:a16="http://schemas.microsoft.com/office/drawing/2014/main" id="{F749FEAD-7184-4E2F-9716-BCFCEA64D913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113FF49-E3CD-4FA6-968E-C6DF2F39AE0B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89C98DF-DB02-4AED-8D39-B3634867EEA4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9C70D6B-1E7E-42B6-A8C4-408A92432BD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35C1F07-ED58-4471-9B36-CB8625C49879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F5BC048-D24B-4E9E-9F90-2AACCFACE9EE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BE0E7F1-5B2D-4398-9D50-DB372C355669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543F9EC-8A5A-43D1-8C79-B5C66BB6EF8B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3180011-8D3E-4988-989C-3B7775E05996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2B6270-1CB0-4BDA-9538-B16D1607D187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57F37DC-6D23-4B8B-80C0-F469D3238ED1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noFill/>
            <a:ln w="762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83785C-9D58-4CC5-B133-D00F95C3DEE0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ysClr val="windowText" lastClr="000000">
                <a:alpha val="49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D47DF07-89C7-45AD-ABBF-307CB9D50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B49352-D4ED-4DC7-85A6-2CAE3ABAC473}"/>
              </a:ext>
            </a:extLst>
          </p:cNvPr>
          <p:cNvGrpSpPr/>
          <p:nvPr/>
        </p:nvGrpSpPr>
        <p:grpSpPr>
          <a:xfrm>
            <a:off x="10202214" y="434707"/>
            <a:ext cx="1136381" cy="1436512"/>
            <a:chOff x="4662805" y="3936658"/>
            <a:chExt cx="1136381" cy="143651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7604D6-4087-4C31-9F63-4E766C1E0764}"/>
                </a:ext>
              </a:extLst>
            </p:cNvPr>
            <p:cNvGrpSpPr/>
            <p:nvPr/>
          </p:nvGrpSpPr>
          <p:grpSpPr>
            <a:xfrm>
              <a:off x="4662805" y="3936658"/>
              <a:ext cx="1136381" cy="1436512"/>
              <a:chOff x="4712653" y="2634487"/>
              <a:chExt cx="2312952" cy="292382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3FEC54-7BF3-496D-B253-890C210F1980}"/>
                  </a:ext>
                </a:extLst>
              </p:cNvPr>
              <p:cNvGrpSpPr/>
              <p:nvPr/>
            </p:nvGrpSpPr>
            <p:grpSpPr>
              <a:xfrm flipH="1">
                <a:off x="4712653" y="2634487"/>
                <a:ext cx="2312952" cy="2923827"/>
                <a:chOff x="6785" y="6327461"/>
                <a:chExt cx="2563348" cy="324035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4DA7DA2-3A4B-47FC-BD16-BC9983C51F00}"/>
                    </a:ext>
                  </a:extLst>
                </p:cNvPr>
                <p:cNvGrpSpPr/>
                <p:nvPr/>
              </p:nvGrpSpPr>
              <p:grpSpPr>
                <a:xfrm>
                  <a:off x="6785" y="6327461"/>
                  <a:ext cx="2563348" cy="3240355"/>
                  <a:chOff x="-704602" y="7974105"/>
                  <a:chExt cx="3307004" cy="4180417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3045FD96-DD85-4FE5-BC51-16797F545D2A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2BBA81B-06A2-403B-9E6F-41624ED56012}"/>
                      </a:ext>
                    </a:extLst>
                  </p:cNvPr>
                  <p:cNvGrpSpPr/>
                  <p:nvPr/>
                </p:nvGrpSpPr>
                <p:grpSpPr>
                  <a:xfrm>
                    <a:off x="-547106" y="7974105"/>
                    <a:ext cx="3149508" cy="4180417"/>
                    <a:chOff x="-547106" y="7974105"/>
                    <a:chExt cx="3149508" cy="4180417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9CB7E856-B1FC-455B-AA49-C838CCAE0F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49179" y="10708896"/>
                      <a:ext cx="66151" cy="132570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660E67E-3BD9-42C0-9539-F914134CD2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54179" y="10831492"/>
                      <a:ext cx="54170" cy="125409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244567BA-82BC-4499-A0F1-CF2FB8187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6" y="8483997"/>
                      <a:ext cx="2536875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42C6081C-D3EC-4257-A7D9-963A81CBD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175" y="9224374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Rectangle: Top Corners Rounded 60">
                      <a:extLst>
                        <a:ext uri="{FF2B5EF4-FFF2-40B4-BE49-F238E27FC236}">
                          <a16:creationId xmlns:a16="http://schemas.microsoft.com/office/drawing/2014/main" id="{75B273EB-F241-4946-A86C-0749A9192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3723" y="1193172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Rectangle: Top Corners Rounded 61">
                      <a:extLst>
                        <a:ext uri="{FF2B5EF4-FFF2-40B4-BE49-F238E27FC236}">
                          <a16:creationId xmlns:a16="http://schemas.microsoft.com/office/drawing/2014/main" id="{5DD02DDB-0237-4C9A-B25F-721266AE2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765" y="11954212"/>
                      <a:ext cx="669496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AA5A6537-BFD5-4548-955B-D73434BCAC99}"/>
                        </a:ext>
                      </a:extLst>
                    </p:cNvPr>
                    <p:cNvSpPr/>
                    <p:nvPr/>
                  </p:nvSpPr>
                  <p:spPr>
                    <a:xfrm rot="18020644">
                      <a:off x="1006288" y="9889486"/>
                      <a:ext cx="649908" cy="923978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59D100F4-C10A-46FC-A9A7-A9CFD84A8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8470" y="9623682"/>
                      <a:ext cx="184935" cy="190500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1F97C7FA-E6B0-4F63-ABC9-6A0162003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4241" y="9179351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54B46E02-E1FD-496A-87E2-C36749867338}"/>
                        </a:ext>
                      </a:extLst>
                    </p:cNvPr>
                    <p:cNvSpPr/>
                    <p:nvPr/>
                  </p:nvSpPr>
                  <p:spPr>
                    <a:xfrm rot="20734271">
                      <a:off x="-547106" y="7974105"/>
                      <a:ext cx="2089759" cy="1389838"/>
                    </a:xfrm>
                    <a:custGeom>
                      <a:avLst/>
                      <a:gdLst>
                        <a:gd name="connsiteX0" fmla="*/ 1260634 w 2089759"/>
                        <a:gd name="connsiteY0" fmla="*/ 0 h 1389838"/>
                        <a:gd name="connsiteX1" fmla="*/ 2067478 w 2089759"/>
                        <a:gd name="connsiteY1" fmla="*/ 279477 h 1389838"/>
                        <a:gd name="connsiteX2" fmla="*/ 2089759 w 2089759"/>
                        <a:gd name="connsiteY2" fmla="*/ 299016 h 1389838"/>
                        <a:gd name="connsiteX3" fmla="*/ 2071792 w 2089759"/>
                        <a:gd name="connsiteY3" fmla="*/ 412605 h 1389838"/>
                        <a:gd name="connsiteX4" fmla="*/ 829125 w 2089759"/>
                        <a:gd name="connsiteY4" fmla="*/ 1389838 h 1389838"/>
                        <a:gd name="connsiteX5" fmla="*/ 22281 w 2089759"/>
                        <a:gd name="connsiteY5" fmla="*/ 1110361 h 1389838"/>
                        <a:gd name="connsiteX6" fmla="*/ 0 w 2089759"/>
                        <a:gd name="connsiteY6" fmla="*/ 1090822 h 1389838"/>
                        <a:gd name="connsiteX7" fmla="*/ 17967 w 2089759"/>
                        <a:gd name="connsiteY7" fmla="*/ 977233 h 1389838"/>
                        <a:gd name="connsiteX8" fmla="*/ 1260634 w 2089759"/>
                        <a:gd name="connsiteY8" fmla="*/ 0 h 138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89759" h="1389838">
                          <a:moveTo>
                            <a:pt x="1260634" y="0"/>
                          </a:moveTo>
                          <a:cubicBezTo>
                            <a:pt x="1567119" y="0"/>
                            <a:pt x="1848217" y="104882"/>
                            <a:pt x="2067478" y="279477"/>
                          </a:cubicBezTo>
                          <a:lnTo>
                            <a:pt x="2089759" y="299016"/>
                          </a:lnTo>
                          <a:lnTo>
                            <a:pt x="2071792" y="412605"/>
                          </a:lnTo>
                          <a:cubicBezTo>
                            <a:pt x="1953515" y="970311"/>
                            <a:pt x="1442096" y="1389838"/>
                            <a:pt x="829125" y="1389838"/>
                          </a:cubicBezTo>
                          <a:cubicBezTo>
                            <a:pt x="522640" y="1389838"/>
                            <a:pt x="241542" y="1284956"/>
                            <a:pt x="22281" y="1110361"/>
                          </a:cubicBezTo>
                          <a:lnTo>
                            <a:pt x="0" y="1090822"/>
                          </a:lnTo>
                          <a:lnTo>
                            <a:pt x="17967" y="977233"/>
                          </a:lnTo>
                          <a:cubicBezTo>
                            <a:pt x="136244" y="419528"/>
                            <a:pt x="647663" y="0"/>
                            <a:pt x="1260634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8BFE96B9-41C1-4ED8-B762-B89E06A4120C}"/>
                        </a:ext>
                      </a:extLst>
                    </p:cNvPr>
                    <p:cNvSpPr/>
                    <p:nvPr/>
                  </p:nvSpPr>
                  <p:spPr>
                    <a:xfrm rot="1692869">
                      <a:off x="913717" y="8242589"/>
                      <a:ext cx="1688685" cy="643641"/>
                    </a:xfrm>
                    <a:custGeom>
                      <a:avLst/>
                      <a:gdLst>
                        <a:gd name="connsiteX0" fmla="*/ 0 w 1013373"/>
                        <a:gd name="connsiteY0" fmla="*/ 40511 h 439325"/>
                        <a:gd name="connsiteX1" fmla="*/ 87844 w 1013373"/>
                        <a:gd name="connsiteY1" fmla="*/ 20157 h 439325"/>
                        <a:gd name="connsiteX2" fmla="*/ 1007416 w 1013373"/>
                        <a:gd name="connsiteY2" fmla="*/ 223541 h 439325"/>
                        <a:gd name="connsiteX3" fmla="*/ 1013373 w 1013373"/>
                        <a:gd name="connsiteY3" fmla="*/ 228313 h 439325"/>
                        <a:gd name="connsiteX4" fmla="*/ 1010613 w 1013373"/>
                        <a:gd name="connsiteY4" fmla="*/ 230304 h 439325"/>
                        <a:gd name="connsiteX5" fmla="*/ 301418 w 1013373"/>
                        <a:gd name="connsiteY5" fmla="*/ 439325 h 439325"/>
                        <a:gd name="connsiteX6" fmla="*/ 287592 w 1013373"/>
                        <a:gd name="connsiteY6" fmla="*/ 438652 h 439325"/>
                        <a:gd name="connsiteX7" fmla="*/ 261250 w 1013373"/>
                        <a:gd name="connsiteY7" fmla="*/ 381024 h 439325"/>
                        <a:gd name="connsiteX8" fmla="*/ 81753 w 1013373"/>
                        <a:gd name="connsiteY8" fmla="*/ 121393 h 439325"/>
                        <a:gd name="connsiteX9" fmla="*/ 0 w 1013373"/>
                        <a:gd name="connsiteY9" fmla="*/ 40511 h 439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13373" h="439325">
                          <a:moveTo>
                            <a:pt x="0" y="40511"/>
                          </a:moveTo>
                          <a:lnTo>
                            <a:pt x="87844" y="20157"/>
                          </a:lnTo>
                          <a:cubicBezTo>
                            <a:pt x="401657" y="-36981"/>
                            <a:pt x="732975" y="26300"/>
                            <a:pt x="1007416" y="223541"/>
                          </a:cubicBezTo>
                          <a:lnTo>
                            <a:pt x="1013373" y="228313"/>
                          </a:lnTo>
                          <a:lnTo>
                            <a:pt x="1010613" y="230304"/>
                          </a:lnTo>
                          <a:cubicBezTo>
                            <a:pt x="808169" y="362269"/>
                            <a:pt x="564120" y="439325"/>
                            <a:pt x="301418" y="439325"/>
                          </a:cubicBezTo>
                          <a:lnTo>
                            <a:pt x="287592" y="438652"/>
                          </a:lnTo>
                          <a:lnTo>
                            <a:pt x="261250" y="381024"/>
                          </a:lnTo>
                          <a:cubicBezTo>
                            <a:pt x="213685" y="287854"/>
                            <a:pt x="153725" y="200430"/>
                            <a:pt x="81753" y="121393"/>
                          </a:cubicBezTo>
                          <a:lnTo>
                            <a:pt x="0" y="40511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8813BF74-AE75-4BC6-A656-9DBDDDBD3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575" y="9366219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2D7DD7DB-0645-4005-A42E-8B45704A2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9107" y="9330173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7F82F7A-3D75-4BF8-8B1B-DA3A1ABA57A9}"/>
                    </a:ext>
                  </a:extLst>
                </p:cNvPr>
                <p:cNvSpPr/>
                <p:nvPr/>
              </p:nvSpPr>
              <p:spPr>
                <a:xfrm rot="784183">
                  <a:off x="273068" y="6573493"/>
                  <a:ext cx="1326703" cy="193046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DB0B53-25BF-4781-AC59-E5C961BC5CDF}"/>
                  </a:ext>
                </a:extLst>
              </p:cNvPr>
              <p:cNvGrpSpPr/>
              <p:nvPr/>
            </p:nvGrpSpPr>
            <p:grpSpPr>
              <a:xfrm>
                <a:off x="5008754" y="3210761"/>
                <a:ext cx="858426" cy="351149"/>
                <a:chOff x="5008754" y="3210761"/>
                <a:chExt cx="858426" cy="351149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B45826B4-7F55-4790-AB94-B91DEDC2E3CB}"/>
                    </a:ext>
                  </a:extLst>
                </p:cNvPr>
                <p:cNvSpPr/>
                <p:nvPr/>
              </p:nvSpPr>
              <p:spPr>
                <a:xfrm rot="8464337">
                  <a:off x="5013868" y="321076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39584369-E6AC-4008-81DD-B28FFBF57903}"/>
                    </a:ext>
                  </a:extLst>
                </p:cNvPr>
                <p:cNvSpPr/>
                <p:nvPr/>
              </p:nvSpPr>
              <p:spPr>
                <a:xfrm rot="9951775">
                  <a:off x="5508161" y="327098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3BF1E5D-9D77-4E62-B0C4-2C4E504A20EA}"/>
                    </a:ext>
                  </a:extLst>
                </p:cNvPr>
                <p:cNvSpPr/>
                <p:nvPr/>
              </p:nvSpPr>
              <p:spPr>
                <a:xfrm>
                  <a:off x="5541994" y="3516191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00C3FBE-91F0-48FA-B802-9021C42F5691}"/>
                    </a:ext>
                  </a:extLst>
                </p:cNvPr>
                <p:cNvSpPr/>
                <p:nvPr/>
              </p:nvSpPr>
              <p:spPr>
                <a:xfrm>
                  <a:off x="5008754" y="3484632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CC38035B-CEDB-48B8-A3F8-B35DD8EAE354}"/>
                </a:ext>
              </a:extLst>
            </p:cNvPr>
            <p:cNvSpPr/>
            <p:nvPr/>
          </p:nvSpPr>
          <p:spPr>
            <a:xfrm>
              <a:off x="4863300" y="4655506"/>
              <a:ext cx="168635" cy="401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03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14E5F63-3A03-4152-A30D-EBB19ADE52ED}"/>
              </a:ext>
            </a:extLst>
          </p:cNvPr>
          <p:cNvGrpSpPr/>
          <p:nvPr/>
        </p:nvGrpSpPr>
        <p:grpSpPr>
          <a:xfrm>
            <a:off x="4186776" y="3525838"/>
            <a:ext cx="1909224" cy="2985877"/>
            <a:chOff x="4186776" y="3525838"/>
            <a:chExt cx="1909224" cy="29858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1D371B-6481-4A1B-9E1E-23EB10529A4A}"/>
                </a:ext>
              </a:extLst>
            </p:cNvPr>
            <p:cNvSpPr/>
            <p:nvPr/>
          </p:nvSpPr>
          <p:spPr>
            <a:xfrm>
              <a:off x="5373415" y="5608118"/>
              <a:ext cx="722585" cy="7832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600000" lon="18899978" rev="0"/>
              </a:camera>
              <a:lightRig rig="threePt" dir="t"/>
            </a:scene3d>
            <a:sp3d extrusionH="196850">
              <a:bevelT w="285750"/>
              <a:bevelB w="3429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61C3D75-810D-4204-9980-2C333C957A12}"/>
                </a:ext>
              </a:extLst>
            </p:cNvPr>
            <p:cNvCxnSpPr/>
            <p:nvPr/>
          </p:nvCxnSpPr>
          <p:spPr>
            <a:xfrm flipH="1">
              <a:off x="5291138" y="3820937"/>
              <a:ext cx="330200" cy="1206500"/>
            </a:xfrm>
            <a:prstGeom prst="line">
              <a:avLst/>
            </a:prstGeom>
            <a:ln w="1111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7FE76C-BB32-40D1-BB0F-C6F875BA1AD7}"/>
                </a:ext>
              </a:extLst>
            </p:cNvPr>
            <p:cNvSpPr/>
            <p:nvPr/>
          </p:nvSpPr>
          <p:spPr>
            <a:xfrm>
              <a:off x="4608324" y="5196506"/>
              <a:ext cx="1340362" cy="1201052"/>
            </a:xfrm>
            <a:custGeom>
              <a:avLst/>
              <a:gdLst>
                <a:gd name="connsiteX0" fmla="*/ 0 w 714375"/>
                <a:gd name="connsiteY0" fmla="*/ 119065 h 1206500"/>
                <a:gd name="connsiteX1" fmla="*/ 119065 w 714375"/>
                <a:gd name="connsiteY1" fmla="*/ 0 h 1206500"/>
                <a:gd name="connsiteX2" fmla="*/ 595310 w 714375"/>
                <a:gd name="connsiteY2" fmla="*/ 0 h 1206500"/>
                <a:gd name="connsiteX3" fmla="*/ 714375 w 714375"/>
                <a:gd name="connsiteY3" fmla="*/ 119065 h 1206500"/>
                <a:gd name="connsiteX4" fmla="*/ 714375 w 714375"/>
                <a:gd name="connsiteY4" fmla="*/ 1087435 h 1206500"/>
                <a:gd name="connsiteX5" fmla="*/ 595310 w 714375"/>
                <a:gd name="connsiteY5" fmla="*/ 1206500 h 1206500"/>
                <a:gd name="connsiteX6" fmla="*/ 119065 w 714375"/>
                <a:gd name="connsiteY6" fmla="*/ 1206500 h 1206500"/>
                <a:gd name="connsiteX7" fmla="*/ 0 w 714375"/>
                <a:gd name="connsiteY7" fmla="*/ 1087435 h 1206500"/>
                <a:gd name="connsiteX8" fmla="*/ 0 w 714375"/>
                <a:gd name="connsiteY8" fmla="*/ 119065 h 1206500"/>
                <a:gd name="connsiteX0" fmla="*/ 0 w 714375"/>
                <a:gd name="connsiteY0" fmla="*/ 119065 h 1253380"/>
                <a:gd name="connsiteX1" fmla="*/ 119065 w 714375"/>
                <a:gd name="connsiteY1" fmla="*/ 0 h 1253380"/>
                <a:gd name="connsiteX2" fmla="*/ 595310 w 714375"/>
                <a:gd name="connsiteY2" fmla="*/ 0 h 1253380"/>
                <a:gd name="connsiteX3" fmla="*/ 714375 w 714375"/>
                <a:gd name="connsiteY3" fmla="*/ 119065 h 1253380"/>
                <a:gd name="connsiteX4" fmla="*/ 714375 w 714375"/>
                <a:gd name="connsiteY4" fmla="*/ 1087435 h 1253380"/>
                <a:gd name="connsiteX5" fmla="*/ 595310 w 714375"/>
                <a:gd name="connsiteY5" fmla="*/ 1206500 h 1253380"/>
                <a:gd name="connsiteX6" fmla="*/ 449262 w 714375"/>
                <a:gd name="connsiteY6" fmla="*/ 1253331 h 1253380"/>
                <a:gd name="connsiteX7" fmla="*/ 119065 w 714375"/>
                <a:gd name="connsiteY7" fmla="*/ 1206500 h 1253380"/>
                <a:gd name="connsiteX8" fmla="*/ 0 w 714375"/>
                <a:gd name="connsiteY8" fmla="*/ 1087435 h 1253380"/>
                <a:gd name="connsiteX9" fmla="*/ 0 w 714375"/>
                <a:gd name="connsiteY9" fmla="*/ 119065 h 1253380"/>
                <a:gd name="connsiteX0" fmla="*/ 133350 w 847725"/>
                <a:gd name="connsiteY0" fmla="*/ 119065 h 1253380"/>
                <a:gd name="connsiteX1" fmla="*/ 252415 w 847725"/>
                <a:gd name="connsiteY1" fmla="*/ 0 h 1253380"/>
                <a:gd name="connsiteX2" fmla="*/ 728660 w 847725"/>
                <a:gd name="connsiteY2" fmla="*/ 0 h 1253380"/>
                <a:gd name="connsiteX3" fmla="*/ 847725 w 847725"/>
                <a:gd name="connsiteY3" fmla="*/ 119065 h 1253380"/>
                <a:gd name="connsiteX4" fmla="*/ 847725 w 847725"/>
                <a:gd name="connsiteY4" fmla="*/ 1087435 h 1253380"/>
                <a:gd name="connsiteX5" fmla="*/ 728660 w 847725"/>
                <a:gd name="connsiteY5" fmla="*/ 1206500 h 1253380"/>
                <a:gd name="connsiteX6" fmla="*/ 582612 w 847725"/>
                <a:gd name="connsiteY6" fmla="*/ 1253331 h 1253380"/>
                <a:gd name="connsiteX7" fmla="*/ 252415 w 847725"/>
                <a:gd name="connsiteY7" fmla="*/ 1206500 h 1253380"/>
                <a:gd name="connsiteX8" fmla="*/ 0 w 847725"/>
                <a:gd name="connsiteY8" fmla="*/ 1039810 h 1253380"/>
                <a:gd name="connsiteX9" fmla="*/ 133350 w 847725"/>
                <a:gd name="connsiteY9" fmla="*/ 119065 h 1253380"/>
                <a:gd name="connsiteX0" fmla="*/ 133430 w 847805"/>
                <a:gd name="connsiteY0" fmla="*/ 119065 h 1253380"/>
                <a:gd name="connsiteX1" fmla="*/ 252495 w 847805"/>
                <a:gd name="connsiteY1" fmla="*/ 0 h 1253380"/>
                <a:gd name="connsiteX2" fmla="*/ 728740 w 847805"/>
                <a:gd name="connsiteY2" fmla="*/ 0 h 1253380"/>
                <a:gd name="connsiteX3" fmla="*/ 847805 w 847805"/>
                <a:gd name="connsiteY3" fmla="*/ 119065 h 1253380"/>
                <a:gd name="connsiteX4" fmla="*/ 847805 w 847805"/>
                <a:gd name="connsiteY4" fmla="*/ 1087435 h 1253380"/>
                <a:gd name="connsiteX5" fmla="*/ 728740 w 847805"/>
                <a:gd name="connsiteY5" fmla="*/ 1206500 h 1253380"/>
                <a:gd name="connsiteX6" fmla="*/ 582692 w 847805"/>
                <a:gd name="connsiteY6" fmla="*/ 1253331 h 1253380"/>
                <a:gd name="connsiteX7" fmla="*/ 252495 w 847805"/>
                <a:gd name="connsiteY7" fmla="*/ 1206500 h 1253380"/>
                <a:gd name="connsiteX8" fmla="*/ 80 w 847805"/>
                <a:gd name="connsiteY8" fmla="*/ 1039810 h 1253380"/>
                <a:gd name="connsiteX9" fmla="*/ 133430 w 847805"/>
                <a:gd name="connsiteY9" fmla="*/ 119065 h 1253380"/>
                <a:gd name="connsiteX0" fmla="*/ 133430 w 858977"/>
                <a:gd name="connsiteY0" fmla="*/ 119065 h 1253380"/>
                <a:gd name="connsiteX1" fmla="*/ 252495 w 858977"/>
                <a:gd name="connsiteY1" fmla="*/ 0 h 1253380"/>
                <a:gd name="connsiteX2" fmla="*/ 728740 w 858977"/>
                <a:gd name="connsiteY2" fmla="*/ 0 h 1253380"/>
                <a:gd name="connsiteX3" fmla="*/ 847805 w 858977"/>
                <a:gd name="connsiteY3" fmla="*/ 119065 h 1253380"/>
                <a:gd name="connsiteX4" fmla="*/ 858917 w 858977"/>
                <a:gd name="connsiteY4" fmla="*/ 505619 h 1253380"/>
                <a:gd name="connsiteX5" fmla="*/ 847805 w 858977"/>
                <a:gd name="connsiteY5" fmla="*/ 1087435 h 1253380"/>
                <a:gd name="connsiteX6" fmla="*/ 728740 w 858977"/>
                <a:gd name="connsiteY6" fmla="*/ 1206500 h 1253380"/>
                <a:gd name="connsiteX7" fmla="*/ 582692 w 858977"/>
                <a:gd name="connsiteY7" fmla="*/ 1253331 h 1253380"/>
                <a:gd name="connsiteX8" fmla="*/ 252495 w 858977"/>
                <a:gd name="connsiteY8" fmla="*/ 1206500 h 1253380"/>
                <a:gd name="connsiteX9" fmla="*/ 80 w 858977"/>
                <a:gd name="connsiteY9" fmla="*/ 1039810 h 1253380"/>
                <a:gd name="connsiteX10" fmla="*/ 133430 w 858977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847805 w 1292305"/>
                <a:gd name="connsiteY5" fmla="*/ 1087435 h 1253380"/>
                <a:gd name="connsiteX6" fmla="*/ 728740 w 1292305"/>
                <a:gd name="connsiteY6" fmla="*/ 1206500 h 1253380"/>
                <a:gd name="connsiteX7" fmla="*/ 582692 w 1292305"/>
                <a:gd name="connsiteY7" fmla="*/ 1253331 h 1253380"/>
                <a:gd name="connsiteX8" fmla="*/ 252495 w 1292305"/>
                <a:gd name="connsiteY8" fmla="*/ 1206500 h 1253380"/>
                <a:gd name="connsiteX9" fmla="*/ 80 w 1292305"/>
                <a:gd name="connsiteY9" fmla="*/ 1039810 h 1253380"/>
                <a:gd name="connsiteX10" fmla="*/ 133430 w 1292305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7805 w 1292305"/>
                <a:gd name="connsiteY6" fmla="*/ 1087435 h 1253380"/>
                <a:gd name="connsiteX7" fmla="*/ 728740 w 1292305"/>
                <a:gd name="connsiteY7" fmla="*/ 1206500 h 1253380"/>
                <a:gd name="connsiteX8" fmla="*/ 582692 w 1292305"/>
                <a:gd name="connsiteY8" fmla="*/ 1253331 h 1253380"/>
                <a:gd name="connsiteX9" fmla="*/ 252495 w 1292305"/>
                <a:gd name="connsiteY9" fmla="*/ 1206500 h 1253380"/>
                <a:gd name="connsiteX10" fmla="*/ 80 w 1292305"/>
                <a:gd name="connsiteY10" fmla="*/ 1039810 h 1253380"/>
                <a:gd name="connsiteX11" fmla="*/ 133430 w 1292305"/>
                <a:gd name="connsiteY11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017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398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958930 w 1292305"/>
                <a:gd name="connsiteY5" fmla="*/ 47704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5352"/>
                <a:gd name="connsiteY0" fmla="*/ 119065 h 1253380"/>
                <a:gd name="connsiteX1" fmla="*/ 252495 w 1295352"/>
                <a:gd name="connsiteY1" fmla="*/ 0 h 1253380"/>
                <a:gd name="connsiteX2" fmla="*/ 728740 w 1295352"/>
                <a:gd name="connsiteY2" fmla="*/ 0 h 1253380"/>
                <a:gd name="connsiteX3" fmla="*/ 847805 w 1295352"/>
                <a:gd name="connsiteY3" fmla="*/ 119065 h 1253380"/>
                <a:gd name="connsiteX4" fmla="*/ 1220867 w 1295352"/>
                <a:gd name="connsiteY4" fmla="*/ 434181 h 1253380"/>
                <a:gd name="connsiteX5" fmla="*/ 1292304 w 1295352"/>
                <a:gd name="connsiteY5" fmla="*/ 672307 h 1253380"/>
                <a:gd name="connsiteX6" fmla="*/ 958930 w 1295352"/>
                <a:gd name="connsiteY6" fmla="*/ 477044 h 1253380"/>
                <a:gd name="connsiteX7" fmla="*/ 844629 w 1295352"/>
                <a:gd name="connsiteY7" fmla="*/ 743744 h 1253380"/>
                <a:gd name="connsiteX8" fmla="*/ 847805 w 1295352"/>
                <a:gd name="connsiteY8" fmla="*/ 1087435 h 1253380"/>
                <a:gd name="connsiteX9" fmla="*/ 728740 w 1295352"/>
                <a:gd name="connsiteY9" fmla="*/ 1206500 h 1253380"/>
                <a:gd name="connsiteX10" fmla="*/ 582692 w 1295352"/>
                <a:gd name="connsiteY10" fmla="*/ 1253331 h 1253380"/>
                <a:gd name="connsiteX11" fmla="*/ 252495 w 1295352"/>
                <a:gd name="connsiteY11" fmla="*/ 1206500 h 1253380"/>
                <a:gd name="connsiteX12" fmla="*/ 80 w 1295352"/>
                <a:gd name="connsiteY12" fmla="*/ 1039810 h 1253380"/>
                <a:gd name="connsiteX13" fmla="*/ 133430 w 1295352"/>
                <a:gd name="connsiteY13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68478 w 1298929"/>
                <a:gd name="connsiteY6" fmla="*/ 4865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484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73217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71971"/>
                <a:gd name="connsiteY0" fmla="*/ 119065 h 1253380"/>
                <a:gd name="connsiteX1" fmla="*/ 252495 w 1271971"/>
                <a:gd name="connsiteY1" fmla="*/ 0 h 1253380"/>
                <a:gd name="connsiteX2" fmla="*/ 728740 w 1271971"/>
                <a:gd name="connsiteY2" fmla="*/ 0 h 1253380"/>
                <a:gd name="connsiteX3" fmla="*/ 847805 w 1271971"/>
                <a:gd name="connsiteY3" fmla="*/ 119065 h 1253380"/>
                <a:gd name="connsiteX4" fmla="*/ 1220867 w 1271971"/>
                <a:gd name="connsiteY4" fmla="*/ 434181 h 1253380"/>
                <a:gd name="connsiteX5" fmla="*/ 1254204 w 1271971"/>
                <a:gd name="connsiteY5" fmla="*/ 700882 h 1253380"/>
                <a:gd name="connsiteX6" fmla="*/ 1173240 w 1271971"/>
                <a:gd name="connsiteY6" fmla="*/ 434182 h 1253380"/>
                <a:gd name="connsiteX7" fmla="*/ 973217 w 1271971"/>
                <a:gd name="connsiteY7" fmla="*/ 477044 h 1253380"/>
                <a:gd name="connsiteX8" fmla="*/ 844629 w 1271971"/>
                <a:gd name="connsiteY8" fmla="*/ 743744 h 1253380"/>
                <a:gd name="connsiteX9" fmla="*/ 847805 w 1271971"/>
                <a:gd name="connsiteY9" fmla="*/ 1087435 h 1253380"/>
                <a:gd name="connsiteX10" fmla="*/ 728740 w 1271971"/>
                <a:gd name="connsiteY10" fmla="*/ 1206500 h 1253380"/>
                <a:gd name="connsiteX11" fmla="*/ 582692 w 1271971"/>
                <a:gd name="connsiteY11" fmla="*/ 1253331 h 1253380"/>
                <a:gd name="connsiteX12" fmla="*/ 252495 w 1271971"/>
                <a:gd name="connsiteY12" fmla="*/ 1206500 h 1253380"/>
                <a:gd name="connsiteX13" fmla="*/ 80 w 1271971"/>
                <a:gd name="connsiteY13" fmla="*/ 1039810 h 1253380"/>
                <a:gd name="connsiteX14" fmla="*/ 133430 w 1271971"/>
                <a:gd name="connsiteY14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847805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333458 w 1261906"/>
                <a:gd name="connsiteY1" fmla="*/ 47625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223879 w 1261867"/>
                <a:gd name="connsiteY0" fmla="*/ 185740 h 1253380"/>
                <a:gd name="connsiteX1" fmla="*/ 333419 w 1261867"/>
                <a:gd name="connsiteY1" fmla="*/ 47625 h 1253380"/>
                <a:gd name="connsiteX2" fmla="*/ 728701 w 1261867"/>
                <a:gd name="connsiteY2" fmla="*/ 0 h 1253380"/>
                <a:gd name="connsiteX3" fmla="*/ 1014454 w 1261867"/>
                <a:gd name="connsiteY3" fmla="*/ 119065 h 1253380"/>
                <a:gd name="connsiteX4" fmla="*/ 1106527 w 1261867"/>
                <a:gd name="connsiteY4" fmla="*/ 186531 h 1253380"/>
                <a:gd name="connsiteX5" fmla="*/ 1220828 w 1261867"/>
                <a:gd name="connsiteY5" fmla="*/ 434181 h 1253380"/>
                <a:gd name="connsiteX6" fmla="*/ 1254165 w 1261867"/>
                <a:gd name="connsiteY6" fmla="*/ 700882 h 1253380"/>
                <a:gd name="connsiteX7" fmla="*/ 1173201 w 1261867"/>
                <a:gd name="connsiteY7" fmla="*/ 434182 h 1253380"/>
                <a:gd name="connsiteX8" fmla="*/ 973178 w 1261867"/>
                <a:gd name="connsiteY8" fmla="*/ 477044 h 1253380"/>
                <a:gd name="connsiteX9" fmla="*/ 844590 w 1261867"/>
                <a:gd name="connsiteY9" fmla="*/ 743744 h 1253380"/>
                <a:gd name="connsiteX10" fmla="*/ 847766 w 1261867"/>
                <a:gd name="connsiteY10" fmla="*/ 1087435 h 1253380"/>
                <a:gd name="connsiteX11" fmla="*/ 728701 w 1261867"/>
                <a:gd name="connsiteY11" fmla="*/ 1206500 h 1253380"/>
                <a:gd name="connsiteX12" fmla="*/ 582653 w 1261867"/>
                <a:gd name="connsiteY12" fmla="*/ 1253331 h 1253380"/>
                <a:gd name="connsiteX13" fmla="*/ 252456 w 1261867"/>
                <a:gd name="connsiteY13" fmla="*/ 1206500 h 1253380"/>
                <a:gd name="connsiteX14" fmla="*/ 41 w 1261867"/>
                <a:gd name="connsiteY14" fmla="*/ 1039810 h 1253380"/>
                <a:gd name="connsiteX15" fmla="*/ 223879 w 1261867"/>
                <a:gd name="connsiteY15" fmla="*/ 185740 h 1253380"/>
                <a:gd name="connsiteX0" fmla="*/ 223959 w 1261947"/>
                <a:gd name="connsiteY0" fmla="*/ 185740 h 1253380"/>
                <a:gd name="connsiteX1" fmla="*/ 333499 w 1261947"/>
                <a:gd name="connsiteY1" fmla="*/ 47625 h 1253380"/>
                <a:gd name="connsiteX2" fmla="*/ 728781 w 1261947"/>
                <a:gd name="connsiteY2" fmla="*/ 0 h 1253380"/>
                <a:gd name="connsiteX3" fmla="*/ 1014534 w 1261947"/>
                <a:gd name="connsiteY3" fmla="*/ 119065 h 1253380"/>
                <a:gd name="connsiteX4" fmla="*/ 1106607 w 1261947"/>
                <a:gd name="connsiteY4" fmla="*/ 186531 h 1253380"/>
                <a:gd name="connsiteX5" fmla="*/ 1220908 w 1261947"/>
                <a:gd name="connsiteY5" fmla="*/ 434181 h 1253380"/>
                <a:gd name="connsiteX6" fmla="*/ 1254245 w 1261947"/>
                <a:gd name="connsiteY6" fmla="*/ 700882 h 1253380"/>
                <a:gd name="connsiteX7" fmla="*/ 1173281 w 1261947"/>
                <a:gd name="connsiteY7" fmla="*/ 434182 h 1253380"/>
                <a:gd name="connsiteX8" fmla="*/ 973258 w 1261947"/>
                <a:gd name="connsiteY8" fmla="*/ 477044 h 1253380"/>
                <a:gd name="connsiteX9" fmla="*/ 844670 w 1261947"/>
                <a:gd name="connsiteY9" fmla="*/ 743744 h 1253380"/>
                <a:gd name="connsiteX10" fmla="*/ 847846 w 1261947"/>
                <a:gd name="connsiteY10" fmla="*/ 1087435 h 1253380"/>
                <a:gd name="connsiteX11" fmla="*/ 728781 w 1261947"/>
                <a:gd name="connsiteY11" fmla="*/ 1206500 h 1253380"/>
                <a:gd name="connsiteX12" fmla="*/ 582733 w 1261947"/>
                <a:gd name="connsiteY12" fmla="*/ 1253331 h 1253380"/>
                <a:gd name="connsiteX13" fmla="*/ 252536 w 1261947"/>
                <a:gd name="connsiteY13" fmla="*/ 1206500 h 1253380"/>
                <a:gd name="connsiteX14" fmla="*/ 121 w 1261947"/>
                <a:gd name="connsiteY14" fmla="*/ 1039810 h 1253380"/>
                <a:gd name="connsiteX15" fmla="*/ 223959 w 1261947"/>
                <a:gd name="connsiteY15" fmla="*/ 185740 h 1253380"/>
                <a:gd name="connsiteX0" fmla="*/ 224028 w 1262016"/>
                <a:gd name="connsiteY0" fmla="*/ 185740 h 1253380"/>
                <a:gd name="connsiteX1" fmla="*/ 333568 w 1262016"/>
                <a:gd name="connsiteY1" fmla="*/ 47625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85740 h 1253380"/>
                <a:gd name="connsiteX1" fmla="*/ 490731 w 1262016"/>
                <a:gd name="connsiteY1" fmla="*/ 71438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844739 w 1262016"/>
                <a:gd name="connsiteY9" fmla="*/ 686637 h 1196273"/>
                <a:gd name="connsiteX10" fmla="*/ 847915 w 1262016"/>
                <a:gd name="connsiteY10" fmla="*/ 1030328 h 1196273"/>
                <a:gd name="connsiteX11" fmla="*/ 728850 w 1262016"/>
                <a:gd name="connsiteY11" fmla="*/ 1149393 h 1196273"/>
                <a:gd name="connsiteX12" fmla="*/ 582802 w 1262016"/>
                <a:gd name="connsiteY12" fmla="*/ 1196224 h 1196273"/>
                <a:gd name="connsiteX13" fmla="*/ 252605 w 1262016"/>
                <a:gd name="connsiteY13" fmla="*/ 1149393 h 1196273"/>
                <a:gd name="connsiteX14" fmla="*/ 190 w 1262016"/>
                <a:gd name="connsiteY14" fmla="*/ 982703 h 1196273"/>
                <a:gd name="connsiteX15" fmla="*/ 224028 w 1262016"/>
                <a:gd name="connsiteY15" fmla="*/ 128633 h 1196273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901888 w 1262016"/>
                <a:gd name="connsiteY9" fmla="*/ 519949 h 1196273"/>
                <a:gd name="connsiteX10" fmla="*/ 844739 w 1262016"/>
                <a:gd name="connsiteY10" fmla="*/ 686637 h 1196273"/>
                <a:gd name="connsiteX11" fmla="*/ 847915 w 1262016"/>
                <a:gd name="connsiteY11" fmla="*/ 1030328 h 1196273"/>
                <a:gd name="connsiteX12" fmla="*/ 728850 w 1262016"/>
                <a:gd name="connsiteY12" fmla="*/ 1149393 h 1196273"/>
                <a:gd name="connsiteX13" fmla="*/ 582802 w 1262016"/>
                <a:gd name="connsiteY13" fmla="*/ 1196224 h 1196273"/>
                <a:gd name="connsiteX14" fmla="*/ 252605 w 1262016"/>
                <a:gd name="connsiteY14" fmla="*/ 1149393 h 1196273"/>
                <a:gd name="connsiteX15" fmla="*/ 190 w 1262016"/>
                <a:gd name="connsiteY15" fmla="*/ 982703 h 1196273"/>
                <a:gd name="connsiteX16" fmla="*/ 224028 w 1262016"/>
                <a:gd name="connsiteY16" fmla="*/ 128633 h 1196273"/>
                <a:gd name="connsiteX0" fmla="*/ 224028 w 1262016"/>
                <a:gd name="connsiteY0" fmla="*/ 133352 h 1200992"/>
                <a:gd name="connsiteX1" fmla="*/ 490731 w 1262016"/>
                <a:gd name="connsiteY1" fmla="*/ 0 h 1200992"/>
                <a:gd name="connsiteX2" fmla="*/ 728850 w 1262016"/>
                <a:gd name="connsiteY2" fmla="*/ 4762 h 1200992"/>
                <a:gd name="connsiteX3" fmla="*/ 1014603 w 1262016"/>
                <a:gd name="connsiteY3" fmla="*/ 66677 h 1200992"/>
                <a:gd name="connsiteX4" fmla="*/ 1106676 w 1262016"/>
                <a:gd name="connsiteY4" fmla="*/ 134143 h 1200992"/>
                <a:gd name="connsiteX5" fmla="*/ 1220977 w 1262016"/>
                <a:gd name="connsiteY5" fmla="*/ 381793 h 1200992"/>
                <a:gd name="connsiteX6" fmla="*/ 1254314 w 1262016"/>
                <a:gd name="connsiteY6" fmla="*/ 648494 h 1200992"/>
                <a:gd name="connsiteX7" fmla="*/ 1173350 w 1262016"/>
                <a:gd name="connsiteY7" fmla="*/ 381794 h 1200992"/>
                <a:gd name="connsiteX8" fmla="*/ 973327 w 1262016"/>
                <a:gd name="connsiteY8" fmla="*/ 424656 h 1200992"/>
                <a:gd name="connsiteX9" fmla="*/ 901888 w 1262016"/>
                <a:gd name="connsiteY9" fmla="*/ 524668 h 1200992"/>
                <a:gd name="connsiteX10" fmla="*/ 844739 w 1262016"/>
                <a:gd name="connsiteY10" fmla="*/ 691356 h 1200992"/>
                <a:gd name="connsiteX11" fmla="*/ 847915 w 1262016"/>
                <a:gd name="connsiteY11" fmla="*/ 1035047 h 1200992"/>
                <a:gd name="connsiteX12" fmla="*/ 728850 w 1262016"/>
                <a:gd name="connsiteY12" fmla="*/ 1154112 h 1200992"/>
                <a:gd name="connsiteX13" fmla="*/ 582802 w 1262016"/>
                <a:gd name="connsiteY13" fmla="*/ 1200943 h 1200992"/>
                <a:gd name="connsiteX14" fmla="*/ 252605 w 1262016"/>
                <a:gd name="connsiteY14" fmla="*/ 1154112 h 1200992"/>
                <a:gd name="connsiteX15" fmla="*/ 190 w 1262016"/>
                <a:gd name="connsiteY15" fmla="*/ 987422 h 1200992"/>
                <a:gd name="connsiteX16" fmla="*/ 224028 w 1262016"/>
                <a:gd name="connsiteY16" fmla="*/ 133352 h 1200992"/>
                <a:gd name="connsiteX0" fmla="*/ 224028 w 1342095"/>
                <a:gd name="connsiteY0" fmla="*/ 133352 h 1200992"/>
                <a:gd name="connsiteX1" fmla="*/ 490731 w 1342095"/>
                <a:gd name="connsiteY1" fmla="*/ 0 h 1200992"/>
                <a:gd name="connsiteX2" fmla="*/ 728850 w 1342095"/>
                <a:gd name="connsiteY2" fmla="*/ 4762 h 1200992"/>
                <a:gd name="connsiteX3" fmla="*/ 1014603 w 1342095"/>
                <a:gd name="connsiteY3" fmla="*/ 66677 h 1200992"/>
                <a:gd name="connsiteX4" fmla="*/ 1106676 w 1342095"/>
                <a:gd name="connsiteY4" fmla="*/ 134143 h 1200992"/>
                <a:gd name="connsiteX5" fmla="*/ 1220977 w 1342095"/>
                <a:gd name="connsiteY5" fmla="*/ 381793 h 1200992"/>
                <a:gd name="connsiteX6" fmla="*/ 1340039 w 1342095"/>
                <a:gd name="connsiteY6" fmla="*/ 605632 h 1200992"/>
                <a:gd name="connsiteX7" fmla="*/ 1173350 w 1342095"/>
                <a:gd name="connsiteY7" fmla="*/ 381794 h 1200992"/>
                <a:gd name="connsiteX8" fmla="*/ 973327 w 1342095"/>
                <a:gd name="connsiteY8" fmla="*/ 424656 h 1200992"/>
                <a:gd name="connsiteX9" fmla="*/ 901888 w 1342095"/>
                <a:gd name="connsiteY9" fmla="*/ 524668 h 1200992"/>
                <a:gd name="connsiteX10" fmla="*/ 844739 w 1342095"/>
                <a:gd name="connsiteY10" fmla="*/ 691356 h 1200992"/>
                <a:gd name="connsiteX11" fmla="*/ 847915 w 1342095"/>
                <a:gd name="connsiteY11" fmla="*/ 1035047 h 1200992"/>
                <a:gd name="connsiteX12" fmla="*/ 728850 w 1342095"/>
                <a:gd name="connsiteY12" fmla="*/ 1154112 h 1200992"/>
                <a:gd name="connsiteX13" fmla="*/ 582802 w 1342095"/>
                <a:gd name="connsiteY13" fmla="*/ 1200943 h 1200992"/>
                <a:gd name="connsiteX14" fmla="*/ 252605 w 1342095"/>
                <a:gd name="connsiteY14" fmla="*/ 1154112 h 1200992"/>
                <a:gd name="connsiteX15" fmla="*/ 190 w 1342095"/>
                <a:gd name="connsiteY15" fmla="*/ 987422 h 1200992"/>
                <a:gd name="connsiteX16" fmla="*/ 224028 w 1342095"/>
                <a:gd name="connsiteY16" fmla="*/ 133352 h 1200992"/>
                <a:gd name="connsiteX0" fmla="*/ 224028 w 1342645"/>
                <a:gd name="connsiteY0" fmla="*/ 133352 h 1200992"/>
                <a:gd name="connsiteX1" fmla="*/ 490731 w 1342645"/>
                <a:gd name="connsiteY1" fmla="*/ 0 h 1200992"/>
                <a:gd name="connsiteX2" fmla="*/ 728850 w 1342645"/>
                <a:gd name="connsiteY2" fmla="*/ 4762 h 1200992"/>
                <a:gd name="connsiteX3" fmla="*/ 1014603 w 1342645"/>
                <a:gd name="connsiteY3" fmla="*/ 66677 h 1200992"/>
                <a:gd name="connsiteX4" fmla="*/ 1106676 w 1342645"/>
                <a:gd name="connsiteY4" fmla="*/ 134143 h 1200992"/>
                <a:gd name="connsiteX5" fmla="*/ 1244790 w 1342645"/>
                <a:gd name="connsiteY5" fmla="*/ 334168 h 1200992"/>
                <a:gd name="connsiteX6" fmla="*/ 1340039 w 1342645"/>
                <a:gd name="connsiteY6" fmla="*/ 605632 h 1200992"/>
                <a:gd name="connsiteX7" fmla="*/ 1173350 w 1342645"/>
                <a:gd name="connsiteY7" fmla="*/ 381794 h 1200992"/>
                <a:gd name="connsiteX8" fmla="*/ 973327 w 1342645"/>
                <a:gd name="connsiteY8" fmla="*/ 424656 h 1200992"/>
                <a:gd name="connsiteX9" fmla="*/ 901888 w 1342645"/>
                <a:gd name="connsiteY9" fmla="*/ 524668 h 1200992"/>
                <a:gd name="connsiteX10" fmla="*/ 844739 w 1342645"/>
                <a:gd name="connsiteY10" fmla="*/ 691356 h 1200992"/>
                <a:gd name="connsiteX11" fmla="*/ 847915 w 1342645"/>
                <a:gd name="connsiteY11" fmla="*/ 1035047 h 1200992"/>
                <a:gd name="connsiteX12" fmla="*/ 728850 w 1342645"/>
                <a:gd name="connsiteY12" fmla="*/ 1154112 h 1200992"/>
                <a:gd name="connsiteX13" fmla="*/ 582802 w 1342645"/>
                <a:gd name="connsiteY13" fmla="*/ 1200943 h 1200992"/>
                <a:gd name="connsiteX14" fmla="*/ 252605 w 1342645"/>
                <a:gd name="connsiteY14" fmla="*/ 1154112 h 1200992"/>
                <a:gd name="connsiteX15" fmla="*/ 190 w 1342645"/>
                <a:gd name="connsiteY15" fmla="*/ 987422 h 1200992"/>
                <a:gd name="connsiteX16" fmla="*/ 224028 w 1342645"/>
                <a:gd name="connsiteY16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73350 w 1340409"/>
                <a:gd name="connsiteY8" fmla="*/ 381794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63825 w 1340409"/>
                <a:gd name="connsiteY8" fmla="*/ 391319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44739 w 1340362"/>
                <a:gd name="connsiteY11" fmla="*/ 691356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78076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6081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0362" h="1201052">
                  <a:moveTo>
                    <a:pt x="224028" y="133352"/>
                  </a:moveTo>
                  <a:cubicBezTo>
                    <a:pt x="276415" y="72357"/>
                    <a:pt x="424973" y="0"/>
                    <a:pt x="490731" y="0"/>
                  </a:cubicBezTo>
                  <a:lnTo>
                    <a:pt x="728850" y="4762"/>
                  </a:lnTo>
                  <a:cubicBezTo>
                    <a:pt x="794608" y="4762"/>
                    <a:pt x="957453" y="19969"/>
                    <a:pt x="1014603" y="66677"/>
                  </a:cubicBezTo>
                  <a:cubicBezTo>
                    <a:pt x="1064080" y="109672"/>
                    <a:pt x="1044499" y="81624"/>
                    <a:pt x="1106676" y="134143"/>
                  </a:cubicBezTo>
                  <a:cubicBezTo>
                    <a:pt x="1168853" y="186662"/>
                    <a:pt x="1206690" y="260349"/>
                    <a:pt x="1244790" y="334168"/>
                  </a:cubicBezTo>
                  <a:cubicBezTo>
                    <a:pt x="1282890" y="407987"/>
                    <a:pt x="1336071" y="576263"/>
                    <a:pt x="1340039" y="605632"/>
                  </a:cubicBezTo>
                  <a:cubicBezTo>
                    <a:pt x="1344008" y="635001"/>
                    <a:pt x="1310669" y="547686"/>
                    <a:pt x="1282888" y="510380"/>
                  </a:cubicBezTo>
                  <a:cubicBezTo>
                    <a:pt x="1255107" y="473074"/>
                    <a:pt x="1213037" y="410369"/>
                    <a:pt x="1163825" y="396081"/>
                  </a:cubicBezTo>
                  <a:cubicBezTo>
                    <a:pt x="1114613" y="381794"/>
                    <a:pt x="1015396" y="400050"/>
                    <a:pt x="973327" y="424656"/>
                  </a:cubicBezTo>
                  <a:cubicBezTo>
                    <a:pt x="931258" y="449262"/>
                    <a:pt x="909032" y="475455"/>
                    <a:pt x="887601" y="519905"/>
                  </a:cubicBezTo>
                  <a:cubicBezTo>
                    <a:pt x="866170" y="564355"/>
                    <a:pt x="833097" y="611849"/>
                    <a:pt x="820927" y="696118"/>
                  </a:cubicBezTo>
                  <a:cubicBezTo>
                    <a:pt x="793411" y="810682"/>
                    <a:pt x="780181" y="930008"/>
                    <a:pt x="809815" y="1044572"/>
                  </a:cubicBezTo>
                  <a:cubicBezTo>
                    <a:pt x="809815" y="1110330"/>
                    <a:pt x="799371" y="1116012"/>
                    <a:pt x="728850" y="1154112"/>
                  </a:cubicBezTo>
                  <a:cubicBezTo>
                    <a:pt x="643654" y="1180834"/>
                    <a:pt x="663235" y="1202795"/>
                    <a:pt x="582802" y="1200943"/>
                  </a:cubicBezTo>
                  <a:cubicBezTo>
                    <a:pt x="504486" y="1202795"/>
                    <a:pt x="330921" y="1152260"/>
                    <a:pt x="252605" y="1154112"/>
                  </a:cubicBezTo>
                  <a:cubicBezTo>
                    <a:pt x="186847" y="1154112"/>
                    <a:pt x="190" y="1053180"/>
                    <a:pt x="190" y="987422"/>
                  </a:cubicBezTo>
                  <a:cubicBezTo>
                    <a:pt x="-2985" y="666219"/>
                    <a:pt x="31941" y="383116"/>
                    <a:pt x="224028" y="133352"/>
                  </a:cubicBezTo>
                  <a:close/>
                </a:path>
              </a:pathLst>
            </a:custGeom>
            <a:solidFill>
              <a:srgbClr val="AD8D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D7EB77-4AAF-4D73-AF2E-3C8CF18DCA5A}"/>
                </a:ext>
              </a:extLst>
            </p:cNvPr>
            <p:cNvSpPr/>
            <p:nvPr/>
          </p:nvSpPr>
          <p:spPr>
            <a:xfrm rot="641709">
              <a:off x="4784512" y="5627619"/>
              <a:ext cx="188698" cy="433388"/>
            </a:xfrm>
            <a:prstGeom prst="roundRect">
              <a:avLst>
                <a:gd name="adj" fmla="val 50000"/>
              </a:avLst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2D3568-6E61-466C-A421-ED0F741C95AF}"/>
                </a:ext>
              </a:extLst>
            </p:cNvPr>
            <p:cNvSpPr/>
            <p:nvPr/>
          </p:nvSpPr>
          <p:spPr>
            <a:xfrm rot="641709">
              <a:off x="4805579" y="5699422"/>
              <a:ext cx="140805" cy="2897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EC3C0"/>
                </a:gs>
                <a:gs pos="97000">
                  <a:schemeClr val="tx1"/>
                </a:gs>
              </a:gsLst>
              <a:lin ang="7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138E3-D642-44C2-B4C7-623826B4A0E1}"/>
                </a:ext>
              </a:extLst>
            </p:cNvPr>
            <p:cNvSpPr/>
            <p:nvPr/>
          </p:nvSpPr>
          <p:spPr>
            <a:xfrm rot="925436">
              <a:off x="4186776" y="6199870"/>
              <a:ext cx="910194" cy="311845"/>
            </a:xfrm>
            <a:custGeom>
              <a:avLst/>
              <a:gdLst>
                <a:gd name="connsiteX0" fmla="*/ 0 w 734941"/>
                <a:gd name="connsiteY0" fmla="*/ 49088 h 294524"/>
                <a:gd name="connsiteX1" fmla="*/ 49088 w 734941"/>
                <a:gd name="connsiteY1" fmla="*/ 0 h 294524"/>
                <a:gd name="connsiteX2" fmla="*/ 685853 w 734941"/>
                <a:gd name="connsiteY2" fmla="*/ 0 h 294524"/>
                <a:gd name="connsiteX3" fmla="*/ 734941 w 734941"/>
                <a:gd name="connsiteY3" fmla="*/ 49088 h 294524"/>
                <a:gd name="connsiteX4" fmla="*/ 734941 w 734941"/>
                <a:gd name="connsiteY4" fmla="*/ 245436 h 294524"/>
                <a:gd name="connsiteX5" fmla="*/ 685853 w 734941"/>
                <a:gd name="connsiteY5" fmla="*/ 294524 h 294524"/>
                <a:gd name="connsiteX6" fmla="*/ 49088 w 734941"/>
                <a:gd name="connsiteY6" fmla="*/ 294524 h 294524"/>
                <a:gd name="connsiteX7" fmla="*/ 0 w 734941"/>
                <a:gd name="connsiteY7" fmla="*/ 245436 h 294524"/>
                <a:gd name="connsiteX8" fmla="*/ 0 w 734941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34941 w 845129"/>
                <a:gd name="connsiteY4" fmla="*/ 245436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64288 h 309724"/>
                <a:gd name="connsiteX1" fmla="*/ 49088 w 845129"/>
                <a:gd name="connsiteY1" fmla="*/ 15200 h 309724"/>
                <a:gd name="connsiteX2" fmla="*/ 740944 w 845129"/>
                <a:gd name="connsiteY2" fmla="*/ 0 h 309724"/>
                <a:gd name="connsiteX3" fmla="*/ 845129 w 845129"/>
                <a:gd name="connsiteY3" fmla="*/ 177159 h 309724"/>
                <a:gd name="connsiteX4" fmla="*/ 765020 w 845129"/>
                <a:gd name="connsiteY4" fmla="*/ 262218 h 309724"/>
                <a:gd name="connsiteX5" fmla="*/ 685853 w 845129"/>
                <a:gd name="connsiteY5" fmla="*/ 309724 h 309724"/>
                <a:gd name="connsiteX6" fmla="*/ 49088 w 845129"/>
                <a:gd name="connsiteY6" fmla="*/ 309724 h 309724"/>
                <a:gd name="connsiteX7" fmla="*/ 0 w 845129"/>
                <a:gd name="connsiteY7" fmla="*/ 260636 h 309724"/>
                <a:gd name="connsiteX8" fmla="*/ 0 w 845129"/>
                <a:gd name="connsiteY8" fmla="*/ 64288 h 309724"/>
                <a:gd name="connsiteX0" fmla="*/ 65065 w 910194"/>
                <a:gd name="connsiteY0" fmla="*/ 64288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65065 w 910194"/>
                <a:gd name="connsiteY8" fmla="*/ 64288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55883 w 910194"/>
                <a:gd name="connsiteY8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194" h="311845">
                  <a:moveTo>
                    <a:pt x="55883" y="66821"/>
                  </a:moveTo>
                  <a:cubicBezTo>
                    <a:pt x="55883" y="39710"/>
                    <a:pt x="87042" y="15200"/>
                    <a:pt x="114153" y="15200"/>
                  </a:cubicBezTo>
                  <a:lnTo>
                    <a:pt x="806009" y="0"/>
                  </a:lnTo>
                  <a:cubicBezTo>
                    <a:pt x="833120" y="0"/>
                    <a:pt x="910194" y="150048"/>
                    <a:pt x="910194" y="177159"/>
                  </a:cubicBezTo>
                  <a:cubicBezTo>
                    <a:pt x="812517" y="248258"/>
                    <a:pt x="883591" y="287630"/>
                    <a:pt x="750918" y="309724"/>
                  </a:cubicBezTo>
                  <a:lnTo>
                    <a:pt x="114153" y="309724"/>
                  </a:lnTo>
                  <a:cubicBezTo>
                    <a:pt x="87042" y="309724"/>
                    <a:pt x="0" y="320520"/>
                    <a:pt x="0" y="293409"/>
                  </a:cubicBezTo>
                  <a:lnTo>
                    <a:pt x="55883" y="66821"/>
                  </a:lnTo>
                  <a:close/>
                </a:path>
              </a:pathLst>
            </a:cu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5A57D5-814B-4B75-BF65-070F885A6879}"/>
                </a:ext>
              </a:extLst>
            </p:cNvPr>
            <p:cNvSpPr/>
            <p:nvPr/>
          </p:nvSpPr>
          <p:spPr>
            <a:xfrm rot="4760145">
              <a:off x="4683842" y="6068604"/>
              <a:ext cx="192139" cy="230836"/>
            </a:xfrm>
            <a:prstGeom prst="ellipse">
              <a:avLst/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1EA2A9-0682-4E52-B4B9-D24378D9AF67}"/>
                </a:ext>
              </a:extLst>
            </p:cNvPr>
            <p:cNvSpPr/>
            <p:nvPr/>
          </p:nvSpPr>
          <p:spPr>
            <a:xfrm rot="974541">
              <a:off x="5034894" y="5236510"/>
              <a:ext cx="316067" cy="2103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216EA4-23BE-4104-AF6C-2EFA240C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588" y="5006005"/>
              <a:ext cx="82550" cy="288925"/>
            </a:xfrm>
            <a:prstGeom prst="line">
              <a:avLst/>
            </a:prstGeom>
            <a:ln w="158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6B1F5F-A158-42B6-A166-A1D4AD12E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598" y="3525838"/>
              <a:ext cx="82550" cy="288925"/>
            </a:xfrm>
            <a:prstGeom prst="line">
              <a:avLst/>
            </a:prstGeom>
            <a:ln w="1968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841B96-8E16-4C09-8A8A-20CCEEE74107}"/>
              </a:ext>
            </a:extLst>
          </p:cNvPr>
          <p:cNvGrpSpPr/>
          <p:nvPr/>
        </p:nvGrpSpPr>
        <p:grpSpPr>
          <a:xfrm>
            <a:off x="7105226" y="2733675"/>
            <a:ext cx="210632" cy="465320"/>
            <a:chOff x="5605039" y="3422826"/>
            <a:chExt cx="210632" cy="465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0B05C9-1E7C-4C2E-9B00-0FB659CFB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231" y="3429000"/>
              <a:ext cx="15544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D1C3D0-6B58-4D36-AE88-005E838B6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561" y="3422826"/>
              <a:ext cx="118110" cy="46532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8C342-FB35-4131-8272-9802391EBC08}"/>
                </a:ext>
              </a:extLst>
            </p:cNvPr>
            <p:cNvCxnSpPr/>
            <p:nvPr/>
          </p:nvCxnSpPr>
          <p:spPr>
            <a:xfrm flipH="1">
              <a:off x="5736760" y="3429000"/>
              <a:ext cx="7891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1EB608-BBE4-4DF5-B6A0-19F10AB6B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6215" y="3422826"/>
              <a:ext cx="38356" cy="41813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891017-F9EE-4230-82F2-7F9CDA1F5FF0}"/>
                </a:ext>
              </a:extLst>
            </p:cNvPr>
            <p:cNvCxnSpPr/>
            <p:nvPr/>
          </p:nvCxnSpPr>
          <p:spPr>
            <a:xfrm flipH="1">
              <a:off x="5618945" y="3422826"/>
              <a:ext cx="195625" cy="449087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7893B4-2060-4AD3-9B72-E433460722AF}"/>
                </a:ext>
              </a:extLst>
            </p:cNvPr>
            <p:cNvCxnSpPr/>
            <p:nvPr/>
          </p:nvCxnSpPr>
          <p:spPr>
            <a:xfrm flipH="1">
              <a:off x="5605039" y="3422826"/>
              <a:ext cx="209531" cy="385763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16684D-01D5-4A1D-AC2A-85FDFFEF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6419" y="3429000"/>
              <a:ext cx="178152" cy="272964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7A3764-21CF-4267-AB8E-49EF30EDE979}"/>
              </a:ext>
            </a:extLst>
          </p:cNvPr>
          <p:cNvGrpSpPr/>
          <p:nvPr/>
        </p:nvGrpSpPr>
        <p:grpSpPr>
          <a:xfrm>
            <a:off x="3180469" y="3352436"/>
            <a:ext cx="978917" cy="958784"/>
            <a:chOff x="3180469" y="3352436"/>
            <a:chExt cx="978917" cy="95878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A8514D5-9C56-445E-A9AB-049319B06CF5}"/>
                </a:ext>
              </a:extLst>
            </p:cNvPr>
            <p:cNvGrpSpPr/>
            <p:nvPr/>
          </p:nvGrpSpPr>
          <p:grpSpPr>
            <a:xfrm>
              <a:off x="3310516" y="340317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1E489B-CC4C-4B4C-AF0F-6EAA99782071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2B94C54-6056-44EF-80A4-BB386EFE7554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3059939-1EEF-4FF5-9E30-19897968800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D82263-A28C-43FF-9199-2B95DC4F2E6A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D9D921-3097-47C5-96DB-624533C9B11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11FD921-CD78-4B8F-B2D2-D1BAC0E60E6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DE96B97-6BBD-4657-AB2B-9066ED94AD4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88AE62A-D892-44BC-84B8-B6D7CFFD50C6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88C6415-F583-4428-8C54-78E53745F72A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18F1F18-525F-4EF0-88CE-4064B72E2BC1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0D0BF5A-CBB0-4B65-AC4A-9F8222B3F1B8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A7A6453-7CA5-420F-AE14-F0A46E365C7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FC87C4F-280B-4A05-8E31-C039F471196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DD0BBA1-A23D-4767-84C2-697917CDB2CC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ABD5A6-272B-4AAA-8329-8BCA7B2BF2D1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D8F44C4-F60D-4CC1-8654-0928CFAFEA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E8074CF-D157-466D-961C-BBE1AEF2760D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E9625D1-ACEA-4FAF-959B-19B32EB14F23}"/>
                </a:ext>
              </a:extLst>
            </p:cNvPr>
            <p:cNvGrpSpPr/>
            <p:nvPr/>
          </p:nvGrpSpPr>
          <p:grpSpPr>
            <a:xfrm>
              <a:off x="3253366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F42658-C041-4CB6-9F4A-9D2621D9CB6D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987079-5DBD-4A76-85CC-B53C454B587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A1553C0-C24E-425E-9091-B62FEDF33DB3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BB061AC-1992-4D88-95A6-2AFFA6DB1A7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6D315C-8851-475B-BB0C-1E64BBE4972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132649-78A1-4073-91EB-20001E53B4A8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B89BBBF-E75E-4B36-8F0C-2EE0F87AD294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D0EFE4-976C-4EFA-81B5-C676D93EEA75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77941AB-3AC4-47BB-AD33-80124A9D7585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9EF026C-16B8-4C13-BAC8-B03F2E37B0B8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524C9AE-4011-43D0-AC5A-856A344A0D46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7374F8-6E47-4EC7-A37E-BC44A4D7D18B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2E7B04-0CEF-48BC-AF9B-4627BB8D2D6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E40B06B-171A-438E-968F-C58675E60B33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3F598E-296F-4FA6-B94A-2DC9799A3CC8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7DA7E64-4C4E-4A6C-A0BD-2BE17D37AB3F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72BB24-0C4F-48BA-9454-97C6D75D9F6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4CFA08A-1EC8-4EE5-B56C-C93B6F8385F8}"/>
                </a:ext>
              </a:extLst>
            </p:cNvPr>
            <p:cNvGrpSpPr/>
            <p:nvPr/>
          </p:nvGrpSpPr>
          <p:grpSpPr>
            <a:xfrm>
              <a:off x="3180469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159E335-EB63-4087-96E6-ECF8924CCD75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F28ECA2-3669-42E5-89D1-A3A0E58C71E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BD5D31-BAF6-4E9D-BF22-1A8268AC9165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42D428B-EBA6-4822-8873-906019E6AB69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88FFCE3-6110-46B3-B817-D78C1538A6F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4BDC1FD-1AB0-4530-88FA-D798B644747F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38A3F30-6A89-4892-BDC6-0CC003F5E7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FF77D6-C887-44D2-9627-AE8088C25A1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DE4F375-ECF6-4653-B4B2-72586240BC22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CB4C942-92A4-4A30-B535-3C84B162B69A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201938E-7650-4D19-8BAC-C3E47AB814F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F968C8C-C7E0-4EE2-9BA9-49F3F80C058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F523560-F151-4472-AD3D-A403CD82EBB9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67B542-1F08-4798-8D31-8D2DAE7B5E37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608C69-18B9-442D-8E24-F0402F5D9D06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76BC5CF-4EFE-499F-B5E6-AD1C288F8B57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13BCD4C-E913-463D-B936-B240D27FD464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4783BA-0EF8-43B4-B654-59947B7EAC33}"/>
                </a:ext>
              </a:extLst>
            </p:cNvPr>
            <p:cNvGrpSpPr/>
            <p:nvPr/>
          </p:nvGrpSpPr>
          <p:grpSpPr>
            <a:xfrm>
              <a:off x="333526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C6C7B3F-170C-4DDD-934F-D9D37DB946B7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78B001-0695-428C-9A09-F3BB1486533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C565F3-964B-4C9E-B016-6B1774F741AA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7ABE234-351A-4635-A2F9-E8E4BA838347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72E823-D3CA-4B65-8C6D-2EF3D23AC658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C92599D-7987-49DF-82B3-C475528BED5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E2DBEB-0FB0-44A0-A34E-43566866D621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3B6EBF5-C3E4-4F74-9DA1-CA39B9C1EB5E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DA72A91-1B83-4D7D-AC5D-B1BFE0B4AB97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4B1AA85-52C3-46DE-8786-DC6866A78A6F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551A998-B018-417E-86DA-D7CA4FCBD62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B9E5BE5-B224-4C4B-8951-65A9F401F777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52C5795-A645-4924-B8D7-AAFF743A359A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11439CE-DE25-4C1A-AF80-13037691A7AF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ABAB48F-F4B2-4964-A5A4-3A598592387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1E86A7B-0929-4D60-928A-492EB8102806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8EDE4C3-6161-4F8B-93D6-A75F5083B558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E1715D6-28A6-4566-AF4D-00B948A45A90}"/>
                </a:ext>
              </a:extLst>
            </p:cNvPr>
            <p:cNvGrpSpPr/>
            <p:nvPr/>
          </p:nvGrpSpPr>
          <p:grpSpPr>
            <a:xfrm>
              <a:off x="325983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F945BC0-AC13-4C47-B1FC-18D8CA984248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6876B44-B7ED-442E-8C11-5F5CCA05D173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5286406-B7DF-448B-8EB5-6191DC98D778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333AA0E-423B-4048-A33A-AB8CA63A6D6E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3068784-B974-4565-B79B-574593B2FDEE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A12CAF4-CA35-4EC3-8C19-B88CF9759080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A0E6D80-F040-45E3-AF82-4132035C630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6F3443D-2C47-494B-9569-D52DF9A33E0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2F09F21-0AEA-4FFA-81EB-F7E50BAE4C39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F29DC16-CBFB-498D-9020-6AE3B9E8D4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9B13987-7D29-4E4C-8700-6970E5D2369E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37CFF7D-B4E2-46A9-B6F2-6C4F45BB2F8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BEEF0FA-094D-48C0-AC7B-0F6C5E8A3C0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7811C54-0866-478B-B475-D42BCEC88A6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4638C6B-4B4B-4F6B-9D6A-D77ABC482B90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53DF5-0592-4A87-86EB-F886FCE4529B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E07A953-347C-449D-9B14-639F30E057EF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84A9626-C3C4-4251-B200-60A0E6FF5AB7}"/>
                </a:ext>
              </a:extLst>
            </p:cNvPr>
            <p:cNvGrpSpPr/>
            <p:nvPr/>
          </p:nvGrpSpPr>
          <p:grpSpPr>
            <a:xfrm>
              <a:off x="3374367" y="3373842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41A52-8EEF-4121-BDE7-1C68DA23D960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CD35EEA6-7FFB-46DE-8A22-F6EDCC87AA5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072D4A4-32D8-4E12-99C2-C23FBB1F41AC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8406835-C6B1-49F8-AA06-492B507474A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4F9F7A-CB27-4BC1-B3E8-69C20D438A56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04EC465-B5FC-4B3B-8067-C9F283E116F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B882461-75BB-4082-911C-CE88190331C3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90379CF-4F93-4EF0-AC5B-5773AE215BF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294BEE8-26BD-4033-B78D-949466C3DAC0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B3B39AB-376F-454C-8ECA-C60146D72FF9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5DDAE74-3CCB-40B5-A71D-64F2E07D817B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519BA6-8EEA-49EB-A964-C620650FD678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CBA158-B78B-47CE-952E-3F9E9DD8FF7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F3877B3-9677-4E9E-A975-B2F904478C0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74C2104-9749-405C-9B13-10CA3BB1FED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A801D36-BB1A-4A70-8A55-BA8BB635CB45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1CE380C-6798-43FE-A3D1-272F627CF729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866DD5-EFE5-4F86-A92F-3E2999C5F268}"/>
                </a:ext>
              </a:extLst>
            </p:cNvPr>
            <p:cNvGrpSpPr/>
            <p:nvPr/>
          </p:nvGrpSpPr>
          <p:grpSpPr>
            <a:xfrm>
              <a:off x="3317256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0BB59CA-F128-4E5D-AEA3-8F00AA155892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1E11A07-3862-4D7A-B25F-9AE98B5C7E5C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AEAF922-014E-4B57-A746-894637D7F93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A200FCD-5AB3-48A5-B6C6-1D8F28B9699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2486B1E-775E-4D7A-BC54-2C72EB902AD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F7FAF98-9BFB-4099-BDA4-0215B3597B9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58E01AE-8AAB-4CAB-A224-3C16279C8939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7DE5990-31BD-4971-9A2A-1E6105F5D089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D50B5E9-0D3F-46CA-B1FF-C2AE8709595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FAA416-CE5B-45E9-86B5-3AEA4D6EB7B7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C51DD4A-10EE-48D1-9BB7-50416008418D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EB52036-94ED-4758-BDFB-26F24AC157F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226F6440-5911-40BB-AFA5-846C00B1A4A4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849C6E7-FDE2-4A5D-BF74-69C98A056679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57F5A47-B85D-4CD7-9B65-6C49283C62B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2A24394-3BDB-48AC-BED7-3C54A2D7DF4E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4A71947-669B-4BDD-BA08-40CA9CBF45B3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148D393-4DA3-41CA-A0DE-D4F392CF60E9}"/>
                </a:ext>
              </a:extLst>
            </p:cNvPr>
            <p:cNvGrpSpPr/>
            <p:nvPr/>
          </p:nvGrpSpPr>
          <p:grpSpPr>
            <a:xfrm>
              <a:off x="3232157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E70EBA3-C444-4FA9-8CC0-C805C40C849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BB250E09-B146-46E5-B9DE-FAA96C7FAB41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525C0F0-07EE-4C3B-A260-6C129BC4F24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61C7901-C0C0-4115-9580-C263EB6D14BF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3A3BB7D-C770-401B-BF84-2BEF41ACA4C1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2D8D19E-3CB9-49BA-9202-AA3ADAB6E5C3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81E531A-8636-4134-B724-96A9CA7D50FF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744F8684-331F-4EDA-B3AE-EEC19B96F12B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F203309-5653-4ED6-BC66-4723F67BF108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864FFAE-3DC0-4260-B863-18DA5CC3AEBD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F426AB8E-E587-429E-8547-94163F40EBC7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A7143614-7418-4102-8320-C2EE4A14842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FC6DFA1-6A3E-4B23-ACF4-82B49943D2E2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1D1CE28-10B9-4E62-8C9C-4881DC91DE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E085700-3C14-42D0-A056-8BF65A5278FD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CCCBC7F-63C7-49C8-A80A-217E09DA3A8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D2A2A0E-44DD-43D4-BC71-9C23F3FBD59E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1F0143F-D93A-4A25-BE1C-5B34943AE601}"/>
                </a:ext>
              </a:extLst>
            </p:cNvPr>
            <p:cNvGrpSpPr/>
            <p:nvPr/>
          </p:nvGrpSpPr>
          <p:grpSpPr>
            <a:xfrm>
              <a:off x="3325529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1BA96C8-C774-442C-9F18-A7387697F8F6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F0B2CF3-5416-4615-A94A-56486C7BFA9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E5B6C64-F629-4435-94AD-239BEEDC5E96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A05AC79-7BAD-477D-9449-F882FBC9A49B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C1DFE31-D4EB-4805-AF8F-FDD253514795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26E45F2-94E5-48F3-AA7F-D5779FF4EA4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D74B4B0-5F84-4BD3-89DA-237F7C888BAA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DBA168C-5643-4C1F-AA3C-870B58EAEF61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D37A97-70CA-45DE-85A5-5B5813B8DA61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D40ECC1-2635-40F5-8592-A6BF985900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7C63144-4D18-4495-8EC8-B5BDAD9BFC5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5F0D2FD-AC55-4199-9248-41574038A0A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132F4F4F-285E-4BD5-BAAE-1070E3B493C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6563B0B-C250-4BD3-B174-2774469A95D0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D93F4CA-4712-47D6-BFBE-95DFF8D2F88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D85C6C6-EEB6-48F1-8C5A-C737BB4CC1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C55C1F3-947F-43F3-BFAE-F8027DD21C72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2302418-CBA5-468F-B6D7-B1114A732FE2}"/>
                </a:ext>
              </a:extLst>
            </p:cNvPr>
            <p:cNvGrpSpPr/>
            <p:nvPr/>
          </p:nvGrpSpPr>
          <p:grpSpPr>
            <a:xfrm>
              <a:off x="3219744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1BC7CA2-CDDD-48E2-A28C-42ACF711660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88E4B67-CF75-4734-AA33-7AB09F1D508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880FFF9D-5C60-4574-896A-0C031F9B19E7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9297872-F8F0-4589-9C9F-02732DF9A12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0833DD5-DABF-4AB5-9BAA-72CD59D4D227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45CD102-7761-44F9-B28D-84FFC8206A77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F582C55A-9D48-4087-BF83-053C0D01C1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BE60FC0-E9FE-432C-970D-DCA331B820B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D30E3BF-8025-4D17-AF1A-11B22EBBC67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63C6095-EEFA-4E86-8658-B498122E2F1E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5DF4720-C913-4973-A4F4-C9F6279D6A1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188A661-C39B-458C-AD91-4B126E438929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7297F04-2D04-4BDE-9559-B4ED3DC6D54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682155-9FAC-45EE-AC26-BA1683AB00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61AA1EC-FA18-4849-AC14-EB876D140FC3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77AC3D7-C428-4C15-AB1F-DA5CE973C500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1B8B1D-410C-4970-BD85-42532A1A8A0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4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3A4CE0-DAAD-43C9-ACD8-614DDEFFF67D}"/>
              </a:ext>
            </a:extLst>
          </p:cNvPr>
          <p:cNvGrpSpPr/>
          <p:nvPr/>
        </p:nvGrpSpPr>
        <p:grpSpPr>
          <a:xfrm>
            <a:off x="277671" y="198275"/>
            <a:ext cx="3259863" cy="1568737"/>
            <a:chOff x="4372593" y="3034240"/>
            <a:chExt cx="3259863" cy="1568737"/>
          </a:xfrm>
        </p:grpSpPr>
        <p:sp>
          <p:nvSpPr>
            <p:cNvPr id="15" name="Rectangle: Rounded Corners 88">
              <a:extLst>
                <a:ext uri="{FF2B5EF4-FFF2-40B4-BE49-F238E27FC236}">
                  <a16:creationId xmlns:a16="http://schemas.microsoft.com/office/drawing/2014/main" id="{1DD63251-7BD9-4CD6-A2E5-69FD9B2BE698}"/>
                </a:ext>
              </a:extLst>
            </p:cNvPr>
            <p:cNvSpPr/>
            <p:nvPr/>
          </p:nvSpPr>
          <p:spPr>
            <a:xfrm rot="3539312">
              <a:off x="7228896" y="436860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88">
              <a:extLst>
                <a:ext uri="{FF2B5EF4-FFF2-40B4-BE49-F238E27FC236}">
                  <a16:creationId xmlns:a16="http://schemas.microsoft.com/office/drawing/2014/main" id="{A84D00C6-9130-4FF0-841B-216A8018A4B6}"/>
                </a:ext>
              </a:extLst>
            </p:cNvPr>
            <p:cNvSpPr/>
            <p:nvPr/>
          </p:nvSpPr>
          <p:spPr>
            <a:xfrm rot="18060688" flipH="1">
              <a:off x="4518664" y="4374393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88">
              <a:extLst>
                <a:ext uri="{FF2B5EF4-FFF2-40B4-BE49-F238E27FC236}">
                  <a16:creationId xmlns:a16="http://schemas.microsoft.com/office/drawing/2014/main" id="{2F699EA6-7FC1-42CA-BBDA-17DDFB2E920F}"/>
                </a:ext>
              </a:extLst>
            </p:cNvPr>
            <p:cNvSpPr/>
            <p:nvPr/>
          </p:nvSpPr>
          <p:spPr>
            <a:xfrm rot="5044876">
              <a:off x="7002263" y="4173311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88">
              <a:extLst>
                <a:ext uri="{FF2B5EF4-FFF2-40B4-BE49-F238E27FC236}">
                  <a16:creationId xmlns:a16="http://schemas.microsoft.com/office/drawing/2014/main" id="{92AA1D6B-8E14-44ED-9778-5548D5AF9C71}"/>
                </a:ext>
              </a:extLst>
            </p:cNvPr>
            <p:cNvSpPr/>
            <p:nvPr/>
          </p:nvSpPr>
          <p:spPr>
            <a:xfrm rot="16555124" flipH="1">
              <a:off x="4756901" y="4192389"/>
              <a:ext cx="308742" cy="148425"/>
            </a:xfrm>
            <a:custGeom>
              <a:avLst/>
              <a:gdLst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87720 w 642050"/>
                <a:gd name="connsiteY2" fmla="*/ 0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499541 w 642050"/>
                <a:gd name="connsiteY2" fmla="*/ 59833 h 308660"/>
                <a:gd name="connsiteX3" fmla="*/ 642050 w 642050"/>
                <a:gd name="connsiteY3" fmla="*/ 154330 h 308660"/>
                <a:gd name="connsiteX4" fmla="*/ 642050 w 642050"/>
                <a:gd name="connsiteY4" fmla="*/ 154330 h 308660"/>
                <a:gd name="connsiteX5" fmla="*/ 487720 w 642050"/>
                <a:gd name="connsiteY5" fmla="*/ 308660 h 308660"/>
                <a:gd name="connsiteX6" fmla="*/ 154330 w 642050"/>
                <a:gd name="connsiteY6" fmla="*/ 308660 h 308660"/>
                <a:gd name="connsiteX7" fmla="*/ 0 w 642050"/>
                <a:gd name="connsiteY7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487720 w 642050"/>
                <a:gd name="connsiteY4" fmla="*/ 308660 h 308660"/>
                <a:gd name="connsiteX5" fmla="*/ 154330 w 642050"/>
                <a:gd name="connsiteY5" fmla="*/ 308660 h 308660"/>
                <a:gd name="connsiteX6" fmla="*/ 0 w 642050"/>
                <a:gd name="connsiteY6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42050 w 642050"/>
                <a:gd name="connsiteY3" fmla="*/ 154330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629763 w 642050"/>
                <a:gd name="connsiteY3" fmla="*/ 168888 h 308660"/>
                <a:gd name="connsiteX4" fmla="*/ 154330 w 642050"/>
                <a:gd name="connsiteY4" fmla="*/ 308660 h 308660"/>
                <a:gd name="connsiteX5" fmla="*/ 0 w 642050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74573"/>
                <a:gd name="connsiteY0" fmla="*/ 154330 h 308660"/>
                <a:gd name="connsiteX1" fmla="*/ 154330 w 674573"/>
                <a:gd name="connsiteY1" fmla="*/ 0 h 308660"/>
                <a:gd name="connsiteX2" fmla="*/ 642050 w 674573"/>
                <a:gd name="connsiteY2" fmla="*/ 154330 h 308660"/>
                <a:gd name="connsiteX3" fmla="*/ 674573 w 674573"/>
                <a:gd name="connsiteY3" fmla="*/ 219171 h 308660"/>
                <a:gd name="connsiteX4" fmla="*/ 154330 w 674573"/>
                <a:gd name="connsiteY4" fmla="*/ 308660 h 308660"/>
                <a:gd name="connsiteX5" fmla="*/ 0 w 674573"/>
                <a:gd name="connsiteY5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  <a:gd name="connsiteX0" fmla="*/ 0 w 642050"/>
                <a:gd name="connsiteY0" fmla="*/ 154330 h 308660"/>
                <a:gd name="connsiteX1" fmla="*/ 154330 w 642050"/>
                <a:gd name="connsiteY1" fmla="*/ 0 h 308660"/>
                <a:gd name="connsiteX2" fmla="*/ 642050 w 642050"/>
                <a:gd name="connsiteY2" fmla="*/ 154330 h 308660"/>
                <a:gd name="connsiteX3" fmla="*/ 154330 w 642050"/>
                <a:gd name="connsiteY3" fmla="*/ 308660 h 308660"/>
                <a:gd name="connsiteX4" fmla="*/ 0 w 642050"/>
                <a:gd name="connsiteY4" fmla="*/ 154330 h 3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050" h="308660">
                  <a:moveTo>
                    <a:pt x="0" y="154330"/>
                  </a:moveTo>
                  <a:cubicBezTo>
                    <a:pt x="0" y="69096"/>
                    <a:pt x="69096" y="0"/>
                    <a:pt x="154330" y="0"/>
                  </a:cubicBezTo>
                  <a:cubicBezTo>
                    <a:pt x="261338" y="0"/>
                    <a:pt x="631747" y="88807"/>
                    <a:pt x="642050" y="154330"/>
                  </a:cubicBezTo>
                  <a:cubicBezTo>
                    <a:pt x="598210" y="330913"/>
                    <a:pt x="316903" y="257217"/>
                    <a:pt x="154330" y="308660"/>
                  </a:cubicBezTo>
                  <a:cubicBezTo>
                    <a:pt x="47322" y="308660"/>
                    <a:pt x="0" y="239564"/>
                    <a:pt x="0" y="154330"/>
                  </a:cubicBezTo>
                  <a:close/>
                </a:path>
              </a:pathLst>
            </a:custGeom>
            <a:solidFill>
              <a:srgbClr val="C0A175"/>
            </a:solidFill>
            <a:ln>
              <a:solidFill>
                <a:srgbClr val="C0A1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77">
              <a:extLst>
                <a:ext uri="{FF2B5EF4-FFF2-40B4-BE49-F238E27FC236}">
                  <a16:creationId xmlns:a16="http://schemas.microsoft.com/office/drawing/2014/main" id="{5FE4CE75-0AD3-4DFD-9479-2F103786814D}"/>
                </a:ext>
              </a:extLst>
            </p:cNvPr>
            <p:cNvSpPr/>
            <p:nvPr/>
          </p:nvSpPr>
          <p:spPr>
            <a:xfrm>
              <a:off x="4816913" y="3034240"/>
              <a:ext cx="2365756" cy="945840"/>
            </a:xfrm>
            <a:custGeom>
              <a:avLst/>
              <a:gdLst>
                <a:gd name="connsiteX0" fmla="*/ 0 w 4966129"/>
                <a:gd name="connsiteY0" fmla="*/ 275806 h 1942019"/>
                <a:gd name="connsiteX1" fmla="*/ 275806 w 4966129"/>
                <a:gd name="connsiteY1" fmla="*/ 0 h 1942019"/>
                <a:gd name="connsiteX2" fmla="*/ 4690323 w 4966129"/>
                <a:gd name="connsiteY2" fmla="*/ 0 h 1942019"/>
                <a:gd name="connsiteX3" fmla="*/ 4966129 w 4966129"/>
                <a:gd name="connsiteY3" fmla="*/ 275806 h 1942019"/>
                <a:gd name="connsiteX4" fmla="*/ 4966129 w 4966129"/>
                <a:gd name="connsiteY4" fmla="*/ 1666213 h 1942019"/>
                <a:gd name="connsiteX5" fmla="*/ 4690323 w 4966129"/>
                <a:gd name="connsiteY5" fmla="*/ 1942019 h 1942019"/>
                <a:gd name="connsiteX6" fmla="*/ 275806 w 4966129"/>
                <a:gd name="connsiteY6" fmla="*/ 1942019 h 1942019"/>
                <a:gd name="connsiteX7" fmla="*/ 0 w 4966129"/>
                <a:gd name="connsiteY7" fmla="*/ 1666213 h 1942019"/>
                <a:gd name="connsiteX8" fmla="*/ 0 w 4966129"/>
                <a:gd name="connsiteY8" fmla="*/ 275806 h 1942019"/>
                <a:gd name="connsiteX0" fmla="*/ 0 w 4966129"/>
                <a:gd name="connsiteY0" fmla="*/ 300725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0 w 4966129"/>
                <a:gd name="connsiteY9" fmla="*/ 300725 h 1966938"/>
                <a:gd name="connsiteX0" fmla="*/ 19050 w 4966129"/>
                <a:gd name="connsiteY0" fmla="*/ 310250 h 1966938"/>
                <a:gd name="connsiteX1" fmla="*/ 275806 w 4966129"/>
                <a:gd name="connsiteY1" fmla="*/ 24919 h 1966938"/>
                <a:gd name="connsiteX2" fmla="*/ 2503292 w 4966129"/>
                <a:gd name="connsiteY2" fmla="*/ 0 h 1966938"/>
                <a:gd name="connsiteX3" fmla="*/ 4690323 w 4966129"/>
                <a:gd name="connsiteY3" fmla="*/ 24919 h 1966938"/>
                <a:gd name="connsiteX4" fmla="*/ 4966129 w 4966129"/>
                <a:gd name="connsiteY4" fmla="*/ 300725 h 1966938"/>
                <a:gd name="connsiteX5" fmla="*/ 4966129 w 4966129"/>
                <a:gd name="connsiteY5" fmla="*/ 1691132 h 1966938"/>
                <a:gd name="connsiteX6" fmla="*/ 4690323 w 4966129"/>
                <a:gd name="connsiteY6" fmla="*/ 1966938 h 1966938"/>
                <a:gd name="connsiteX7" fmla="*/ 275806 w 4966129"/>
                <a:gd name="connsiteY7" fmla="*/ 1966938 h 1966938"/>
                <a:gd name="connsiteX8" fmla="*/ 0 w 4966129"/>
                <a:gd name="connsiteY8" fmla="*/ 1691132 h 1966938"/>
                <a:gd name="connsiteX9" fmla="*/ 19050 w 496612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28575 w 4947079"/>
                <a:gd name="connsiteY8" fmla="*/ 1691132 h 1966938"/>
                <a:gd name="connsiteX9" fmla="*/ 0 w 4947079"/>
                <a:gd name="connsiteY9" fmla="*/ 310250 h 1966938"/>
                <a:gd name="connsiteX0" fmla="*/ 0 w 4947079"/>
                <a:gd name="connsiteY0" fmla="*/ 310250 h 1966938"/>
                <a:gd name="connsiteX1" fmla="*/ 256756 w 4947079"/>
                <a:gd name="connsiteY1" fmla="*/ 24919 h 1966938"/>
                <a:gd name="connsiteX2" fmla="*/ 2484242 w 4947079"/>
                <a:gd name="connsiteY2" fmla="*/ 0 h 1966938"/>
                <a:gd name="connsiteX3" fmla="*/ 4671273 w 4947079"/>
                <a:gd name="connsiteY3" fmla="*/ 24919 h 1966938"/>
                <a:gd name="connsiteX4" fmla="*/ 4947079 w 4947079"/>
                <a:gd name="connsiteY4" fmla="*/ 300725 h 1966938"/>
                <a:gd name="connsiteX5" fmla="*/ 4947079 w 4947079"/>
                <a:gd name="connsiteY5" fmla="*/ 1691132 h 1966938"/>
                <a:gd name="connsiteX6" fmla="*/ 4671273 w 4947079"/>
                <a:gd name="connsiteY6" fmla="*/ 1966938 h 1966938"/>
                <a:gd name="connsiteX7" fmla="*/ 256756 w 4947079"/>
                <a:gd name="connsiteY7" fmla="*/ 1966938 h 1966938"/>
                <a:gd name="connsiteX8" fmla="*/ 85725 w 4947079"/>
                <a:gd name="connsiteY8" fmla="*/ 1691132 h 1966938"/>
                <a:gd name="connsiteX9" fmla="*/ 0 w 4947079"/>
                <a:gd name="connsiteY9" fmla="*/ 310250 h 1966938"/>
                <a:gd name="connsiteX0" fmla="*/ 0 w 4918504"/>
                <a:gd name="connsiteY0" fmla="*/ 319775 h 1966938"/>
                <a:gd name="connsiteX1" fmla="*/ 228181 w 4918504"/>
                <a:gd name="connsiteY1" fmla="*/ 24919 h 1966938"/>
                <a:gd name="connsiteX2" fmla="*/ 2455667 w 4918504"/>
                <a:gd name="connsiteY2" fmla="*/ 0 h 1966938"/>
                <a:gd name="connsiteX3" fmla="*/ 4642698 w 4918504"/>
                <a:gd name="connsiteY3" fmla="*/ 24919 h 1966938"/>
                <a:gd name="connsiteX4" fmla="*/ 4918504 w 4918504"/>
                <a:gd name="connsiteY4" fmla="*/ 300725 h 1966938"/>
                <a:gd name="connsiteX5" fmla="*/ 4918504 w 4918504"/>
                <a:gd name="connsiteY5" fmla="*/ 1691132 h 1966938"/>
                <a:gd name="connsiteX6" fmla="*/ 4642698 w 4918504"/>
                <a:gd name="connsiteY6" fmla="*/ 1966938 h 1966938"/>
                <a:gd name="connsiteX7" fmla="*/ 228181 w 4918504"/>
                <a:gd name="connsiteY7" fmla="*/ 1966938 h 1966938"/>
                <a:gd name="connsiteX8" fmla="*/ 57150 w 4918504"/>
                <a:gd name="connsiteY8" fmla="*/ 1691132 h 1966938"/>
                <a:gd name="connsiteX9" fmla="*/ 0 w 4918504"/>
                <a:gd name="connsiteY9" fmla="*/ 319775 h 1966938"/>
                <a:gd name="connsiteX0" fmla="*/ 1245 w 4919749"/>
                <a:gd name="connsiteY0" fmla="*/ 319775 h 1966938"/>
                <a:gd name="connsiteX1" fmla="*/ 229426 w 4919749"/>
                <a:gd name="connsiteY1" fmla="*/ 24919 h 1966938"/>
                <a:gd name="connsiteX2" fmla="*/ 2456912 w 4919749"/>
                <a:gd name="connsiteY2" fmla="*/ 0 h 1966938"/>
                <a:gd name="connsiteX3" fmla="*/ 4643943 w 4919749"/>
                <a:gd name="connsiteY3" fmla="*/ 24919 h 1966938"/>
                <a:gd name="connsiteX4" fmla="*/ 4919749 w 4919749"/>
                <a:gd name="connsiteY4" fmla="*/ 300725 h 1966938"/>
                <a:gd name="connsiteX5" fmla="*/ 4919749 w 4919749"/>
                <a:gd name="connsiteY5" fmla="*/ 1691132 h 1966938"/>
                <a:gd name="connsiteX6" fmla="*/ 4643943 w 4919749"/>
                <a:gd name="connsiteY6" fmla="*/ 1966938 h 1966938"/>
                <a:gd name="connsiteX7" fmla="*/ 229426 w 4919749"/>
                <a:gd name="connsiteY7" fmla="*/ 1966938 h 1966938"/>
                <a:gd name="connsiteX8" fmla="*/ 58395 w 4919749"/>
                <a:gd name="connsiteY8" fmla="*/ 1691132 h 1966938"/>
                <a:gd name="connsiteX9" fmla="*/ 1245 w 4919749"/>
                <a:gd name="connsiteY9" fmla="*/ 319775 h 196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19749" h="1966938">
                  <a:moveTo>
                    <a:pt x="1245" y="319775"/>
                  </a:moveTo>
                  <a:cubicBezTo>
                    <a:pt x="1245" y="167452"/>
                    <a:pt x="77103" y="24919"/>
                    <a:pt x="229426" y="24919"/>
                  </a:cubicBezTo>
                  <a:lnTo>
                    <a:pt x="2456912" y="0"/>
                  </a:lnTo>
                  <a:lnTo>
                    <a:pt x="4643943" y="24919"/>
                  </a:lnTo>
                  <a:cubicBezTo>
                    <a:pt x="4796266" y="24919"/>
                    <a:pt x="4919749" y="148402"/>
                    <a:pt x="4919749" y="300725"/>
                  </a:cubicBezTo>
                  <a:lnTo>
                    <a:pt x="4919749" y="1691132"/>
                  </a:lnTo>
                  <a:cubicBezTo>
                    <a:pt x="4919749" y="1843455"/>
                    <a:pt x="4796266" y="1966938"/>
                    <a:pt x="4643943" y="1966938"/>
                  </a:cubicBezTo>
                  <a:lnTo>
                    <a:pt x="229426" y="1966938"/>
                  </a:lnTo>
                  <a:cubicBezTo>
                    <a:pt x="77103" y="1966938"/>
                    <a:pt x="58395" y="1843455"/>
                    <a:pt x="58395" y="1691132"/>
                  </a:cubicBezTo>
                  <a:cubicBezTo>
                    <a:pt x="39345" y="1234013"/>
                    <a:pt x="-8280" y="776894"/>
                    <a:pt x="1245" y="319775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4CBCD0-9B14-483F-B880-0817891357C1}"/>
                </a:ext>
              </a:extLst>
            </p:cNvPr>
            <p:cNvSpPr/>
            <p:nvPr/>
          </p:nvSpPr>
          <p:spPr>
            <a:xfrm>
              <a:off x="4547305" y="3818045"/>
              <a:ext cx="2910439" cy="533107"/>
            </a:xfrm>
            <a:custGeom>
              <a:avLst/>
              <a:gdLst>
                <a:gd name="connsiteX0" fmla="*/ 322068 w 2910439"/>
                <a:gd name="connsiteY0" fmla="*/ 0 h 533107"/>
                <a:gd name="connsiteX1" fmla="*/ 2590231 w 2910439"/>
                <a:gd name="connsiteY1" fmla="*/ 0 h 533107"/>
                <a:gd name="connsiteX2" fmla="*/ 2821795 w 2910439"/>
                <a:gd name="connsiteY2" fmla="*/ 159615 h 533107"/>
                <a:gd name="connsiteX3" fmla="*/ 2827602 w 2910439"/>
                <a:gd name="connsiteY3" fmla="*/ 167491 h 533107"/>
                <a:gd name="connsiteX4" fmla="*/ 2838950 w 2910439"/>
                <a:gd name="connsiteY4" fmla="*/ 169782 h 533107"/>
                <a:gd name="connsiteX5" fmla="*/ 2910439 w 2910439"/>
                <a:gd name="connsiteY5" fmla="*/ 277634 h 533107"/>
                <a:gd name="connsiteX6" fmla="*/ 2910439 w 2910439"/>
                <a:gd name="connsiteY6" fmla="*/ 416056 h 533107"/>
                <a:gd name="connsiteX7" fmla="*/ 2793388 w 2910439"/>
                <a:gd name="connsiteY7" fmla="*/ 533107 h 533107"/>
                <a:gd name="connsiteX8" fmla="*/ 117051 w 2910439"/>
                <a:gd name="connsiteY8" fmla="*/ 533107 h 533107"/>
                <a:gd name="connsiteX9" fmla="*/ 0 w 2910439"/>
                <a:gd name="connsiteY9" fmla="*/ 416056 h 533107"/>
                <a:gd name="connsiteX10" fmla="*/ 0 w 2910439"/>
                <a:gd name="connsiteY10" fmla="*/ 277634 h 533107"/>
                <a:gd name="connsiteX11" fmla="*/ 71489 w 2910439"/>
                <a:gd name="connsiteY11" fmla="*/ 169782 h 533107"/>
                <a:gd name="connsiteX12" fmla="*/ 89138 w 2910439"/>
                <a:gd name="connsiteY12" fmla="*/ 166219 h 533107"/>
                <a:gd name="connsiteX13" fmla="*/ 92258 w 2910439"/>
                <a:gd name="connsiteY13" fmla="*/ 163474 h 533107"/>
                <a:gd name="connsiteX14" fmla="*/ 322068 w 2910439"/>
                <a:gd name="connsiteY14" fmla="*/ 0 h 53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0439" h="533107">
                  <a:moveTo>
                    <a:pt x="322068" y="0"/>
                  </a:moveTo>
                  <a:lnTo>
                    <a:pt x="2590231" y="0"/>
                  </a:lnTo>
                  <a:cubicBezTo>
                    <a:pt x="2605857" y="0"/>
                    <a:pt x="2778803" y="117160"/>
                    <a:pt x="2821795" y="159615"/>
                  </a:cubicBezTo>
                  <a:lnTo>
                    <a:pt x="2827602" y="167491"/>
                  </a:lnTo>
                  <a:lnTo>
                    <a:pt x="2838950" y="169782"/>
                  </a:lnTo>
                  <a:cubicBezTo>
                    <a:pt x="2880961" y="187551"/>
                    <a:pt x="2910439" y="229150"/>
                    <a:pt x="2910439" y="277634"/>
                  </a:cubicBezTo>
                  <a:lnTo>
                    <a:pt x="2910439" y="416056"/>
                  </a:lnTo>
                  <a:cubicBezTo>
                    <a:pt x="2910439" y="480701"/>
                    <a:pt x="2858033" y="533107"/>
                    <a:pt x="2793388" y="533107"/>
                  </a:cubicBezTo>
                  <a:lnTo>
                    <a:pt x="117051" y="533107"/>
                  </a:lnTo>
                  <a:cubicBezTo>
                    <a:pt x="52406" y="533107"/>
                    <a:pt x="0" y="480701"/>
                    <a:pt x="0" y="416056"/>
                  </a:cubicBezTo>
                  <a:lnTo>
                    <a:pt x="0" y="277634"/>
                  </a:lnTo>
                  <a:cubicBezTo>
                    <a:pt x="0" y="229150"/>
                    <a:pt x="29478" y="187551"/>
                    <a:pt x="71489" y="169782"/>
                  </a:cubicBezTo>
                  <a:lnTo>
                    <a:pt x="89138" y="166219"/>
                  </a:lnTo>
                  <a:lnTo>
                    <a:pt x="92258" y="163474"/>
                  </a:lnTo>
                  <a:cubicBezTo>
                    <a:pt x="144719" y="120248"/>
                    <a:pt x="306443" y="0"/>
                    <a:pt x="322068" y="0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D7E6A5-1F69-4B43-A94F-48B9276CE26A}"/>
                </a:ext>
              </a:extLst>
            </p:cNvPr>
            <p:cNvGrpSpPr/>
            <p:nvPr/>
          </p:nvGrpSpPr>
          <p:grpSpPr>
            <a:xfrm>
              <a:off x="7124504" y="3485716"/>
              <a:ext cx="507952" cy="865436"/>
              <a:chOff x="7124504" y="3485716"/>
              <a:chExt cx="507952" cy="865436"/>
            </a:xfrm>
          </p:grpSpPr>
          <p:sp>
            <p:nvSpPr>
              <p:cNvPr id="13" name="Rectangle: Rounded Corners 79">
                <a:extLst>
                  <a:ext uri="{FF2B5EF4-FFF2-40B4-BE49-F238E27FC236}">
                    <a16:creationId xmlns:a16="http://schemas.microsoft.com/office/drawing/2014/main" id="{B5549155-7E3A-44E8-B586-764EDFDD725E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85">
                <a:extLst>
                  <a:ext uri="{FF2B5EF4-FFF2-40B4-BE49-F238E27FC236}">
                    <a16:creationId xmlns:a16="http://schemas.microsoft.com/office/drawing/2014/main" id="{45DE39ED-0ED6-4334-B0C8-63582EE8B96D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5ADFA8-A8C6-4615-AB0F-C622119178DA}"/>
                </a:ext>
              </a:extLst>
            </p:cNvPr>
            <p:cNvGrpSpPr/>
            <p:nvPr/>
          </p:nvGrpSpPr>
          <p:grpSpPr>
            <a:xfrm flipH="1">
              <a:off x="4372593" y="3507160"/>
              <a:ext cx="507952" cy="865436"/>
              <a:chOff x="7124504" y="3485716"/>
              <a:chExt cx="507952" cy="865436"/>
            </a:xfrm>
          </p:grpSpPr>
          <p:sp>
            <p:nvSpPr>
              <p:cNvPr id="24" name="Rectangle: Rounded Corners 79">
                <a:extLst>
                  <a:ext uri="{FF2B5EF4-FFF2-40B4-BE49-F238E27FC236}">
                    <a16:creationId xmlns:a16="http://schemas.microsoft.com/office/drawing/2014/main" id="{87242497-10E2-4F4E-80AB-6236FBAD9306}"/>
                  </a:ext>
                </a:extLst>
              </p:cNvPr>
              <p:cNvSpPr/>
              <p:nvPr/>
            </p:nvSpPr>
            <p:spPr>
              <a:xfrm>
                <a:off x="7331724" y="3552764"/>
                <a:ext cx="300732" cy="798388"/>
              </a:xfrm>
              <a:custGeom>
                <a:avLst/>
                <a:gdLst>
                  <a:gd name="connsiteX0" fmla="*/ 0 w 424618"/>
                  <a:gd name="connsiteY0" fmla="*/ 212309 h 1520421"/>
                  <a:gd name="connsiteX1" fmla="*/ 212309 w 424618"/>
                  <a:gd name="connsiteY1" fmla="*/ 0 h 1520421"/>
                  <a:gd name="connsiteX2" fmla="*/ 212309 w 424618"/>
                  <a:gd name="connsiteY2" fmla="*/ 0 h 1520421"/>
                  <a:gd name="connsiteX3" fmla="*/ 424618 w 424618"/>
                  <a:gd name="connsiteY3" fmla="*/ 212309 h 1520421"/>
                  <a:gd name="connsiteX4" fmla="*/ 424618 w 424618"/>
                  <a:gd name="connsiteY4" fmla="*/ 1308112 h 1520421"/>
                  <a:gd name="connsiteX5" fmla="*/ 212309 w 424618"/>
                  <a:gd name="connsiteY5" fmla="*/ 1520421 h 1520421"/>
                  <a:gd name="connsiteX6" fmla="*/ 212309 w 424618"/>
                  <a:gd name="connsiteY6" fmla="*/ 1520421 h 1520421"/>
                  <a:gd name="connsiteX7" fmla="*/ 0 w 424618"/>
                  <a:gd name="connsiteY7" fmla="*/ 1308112 h 1520421"/>
                  <a:gd name="connsiteX8" fmla="*/ 0 w 424618"/>
                  <a:gd name="connsiteY8" fmla="*/ 212309 h 1520421"/>
                  <a:gd name="connsiteX0" fmla="*/ 121452 w 546070"/>
                  <a:gd name="connsiteY0" fmla="*/ 212309 h 1604241"/>
                  <a:gd name="connsiteX1" fmla="*/ 333761 w 546070"/>
                  <a:gd name="connsiteY1" fmla="*/ 0 h 1604241"/>
                  <a:gd name="connsiteX2" fmla="*/ 333761 w 546070"/>
                  <a:gd name="connsiteY2" fmla="*/ 0 h 1604241"/>
                  <a:gd name="connsiteX3" fmla="*/ 546070 w 546070"/>
                  <a:gd name="connsiteY3" fmla="*/ 212309 h 1604241"/>
                  <a:gd name="connsiteX4" fmla="*/ 546070 w 546070"/>
                  <a:gd name="connsiteY4" fmla="*/ 1308112 h 1604241"/>
                  <a:gd name="connsiteX5" fmla="*/ 333761 w 546070"/>
                  <a:gd name="connsiteY5" fmla="*/ 1520421 h 1604241"/>
                  <a:gd name="connsiteX6" fmla="*/ 36581 w 546070"/>
                  <a:gd name="connsiteY6" fmla="*/ 1604241 h 1604241"/>
                  <a:gd name="connsiteX7" fmla="*/ 121452 w 546070"/>
                  <a:gd name="connsiteY7" fmla="*/ 1308112 h 1604241"/>
                  <a:gd name="connsiteX8" fmla="*/ 121452 w 546070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55617 w 567926"/>
                  <a:gd name="connsiteY5" fmla="*/ 152042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67926"/>
                  <a:gd name="connsiteY0" fmla="*/ 212309 h 1604241"/>
                  <a:gd name="connsiteX1" fmla="*/ 355617 w 567926"/>
                  <a:gd name="connsiteY1" fmla="*/ 0 h 1604241"/>
                  <a:gd name="connsiteX2" fmla="*/ 355617 w 567926"/>
                  <a:gd name="connsiteY2" fmla="*/ 0 h 1604241"/>
                  <a:gd name="connsiteX3" fmla="*/ 567926 w 567926"/>
                  <a:gd name="connsiteY3" fmla="*/ 212309 h 1604241"/>
                  <a:gd name="connsiteX4" fmla="*/ 567926 w 567926"/>
                  <a:gd name="connsiteY4" fmla="*/ 1308112 h 1604241"/>
                  <a:gd name="connsiteX5" fmla="*/ 347997 w 567926"/>
                  <a:gd name="connsiteY5" fmla="*/ 1535661 h 1604241"/>
                  <a:gd name="connsiteX6" fmla="*/ 58437 w 567926"/>
                  <a:gd name="connsiteY6" fmla="*/ 1604241 h 1604241"/>
                  <a:gd name="connsiteX7" fmla="*/ 36628 w 567926"/>
                  <a:gd name="connsiteY7" fmla="*/ 1292872 h 1604241"/>
                  <a:gd name="connsiteX8" fmla="*/ 143308 w 567926"/>
                  <a:gd name="connsiteY8" fmla="*/ 212309 h 1604241"/>
                  <a:gd name="connsiteX0" fmla="*/ 143308 w 583166"/>
                  <a:gd name="connsiteY0" fmla="*/ 212309 h 1604241"/>
                  <a:gd name="connsiteX1" fmla="*/ 355617 w 583166"/>
                  <a:gd name="connsiteY1" fmla="*/ 0 h 1604241"/>
                  <a:gd name="connsiteX2" fmla="*/ 355617 w 583166"/>
                  <a:gd name="connsiteY2" fmla="*/ 0 h 1604241"/>
                  <a:gd name="connsiteX3" fmla="*/ 583166 w 583166"/>
                  <a:gd name="connsiteY3" fmla="*/ 204689 h 1604241"/>
                  <a:gd name="connsiteX4" fmla="*/ 567926 w 583166"/>
                  <a:gd name="connsiteY4" fmla="*/ 1308112 h 1604241"/>
                  <a:gd name="connsiteX5" fmla="*/ 347997 w 583166"/>
                  <a:gd name="connsiteY5" fmla="*/ 1535661 h 1604241"/>
                  <a:gd name="connsiteX6" fmla="*/ 58437 w 583166"/>
                  <a:gd name="connsiteY6" fmla="*/ 1604241 h 1604241"/>
                  <a:gd name="connsiteX7" fmla="*/ 36628 w 583166"/>
                  <a:gd name="connsiteY7" fmla="*/ 1292872 h 1604241"/>
                  <a:gd name="connsiteX8" fmla="*/ 143308 w 58316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143308 w 590786"/>
                  <a:gd name="connsiteY0" fmla="*/ 212309 h 1604241"/>
                  <a:gd name="connsiteX1" fmla="*/ 355617 w 590786"/>
                  <a:gd name="connsiteY1" fmla="*/ 0 h 1604241"/>
                  <a:gd name="connsiteX2" fmla="*/ 355617 w 590786"/>
                  <a:gd name="connsiteY2" fmla="*/ 0 h 1604241"/>
                  <a:gd name="connsiteX3" fmla="*/ 590786 w 590786"/>
                  <a:gd name="connsiteY3" fmla="*/ 158969 h 1604241"/>
                  <a:gd name="connsiteX4" fmla="*/ 567926 w 590786"/>
                  <a:gd name="connsiteY4" fmla="*/ 1308112 h 1604241"/>
                  <a:gd name="connsiteX5" fmla="*/ 347997 w 590786"/>
                  <a:gd name="connsiteY5" fmla="*/ 1535661 h 1604241"/>
                  <a:gd name="connsiteX6" fmla="*/ 58437 w 590786"/>
                  <a:gd name="connsiteY6" fmla="*/ 1604241 h 1604241"/>
                  <a:gd name="connsiteX7" fmla="*/ 36628 w 590786"/>
                  <a:gd name="connsiteY7" fmla="*/ 1292872 h 1604241"/>
                  <a:gd name="connsiteX8" fmla="*/ 143308 w 590786"/>
                  <a:gd name="connsiteY8" fmla="*/ 212309 h 1604241"/>
                  <a:gd name="connsiteX0" fmla="*/ 200044 w 647522"/>
                  <a:gd name="connsiteY0" fmla="*/ 212309 h 1604241"/>
                  <a:gd name="connsiteX1" fmla="*/ 412353 w 647522"/>
                  <a:gd name="connsiteY1" fmla="*/ 0 h 1604241"/>
                  <a:gd name="connsiteX2" fmla="*/ 412353 w 647522"/>
                  <a:gd name="connsiteY2" fmla="*/ 0 h 1604241"/>
                  <a:gd name="connsiteX3" fmla="*/ 647522 w 647522"/>
                  <a:gd name="connsiteY3" fmla="*/ 158969 h 1604241"/>
                  <a:gd name="connsiteX4" fmla="*/ 624662 w 647522"/>
                  <a:gd name="connsiteY4" fmla="*/ 1308112 h 1604241"/>
                  <a:gd name="connsiteX5" fmla="*/ 404733 w 647522"/>
                  <a:gd name="connsiteY5" fmla="*/ 1535661 h 1604241"/>
                  <a:gd name="connsiteX6" fmla="*/ 115173 w 647522"/>
                  <a:gd name="connsiteY6" fmla="*/ 1604241 h 1604241"/>
                  <a:gd name="connsiteX7" fmla="*/ 24784 w 647522"/>
                  <a:gd name="connsiteY7" fmla="*/ 1308112 h 1604241"/>
                  <a:gd name="connsiteX8" fmla="*/ 200044 w 64752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604241"/>
                  <a:gd name="connsiteX1" fmla="*/ 390223 w 625392"/>
                  <a:gd name="connsiteY1" fmla="*/ 0 h 1604241"/>
                  <a:gd name="connsiteX2" fmla="*/ 390223 w 625392"/>
                  <a:gd name="connsiteY2" fmla="*/ 0 h 1604241"/>
                  <a:gd name="connsiteX3" fmla="*/ 625392 w 625392"/>
                  <a:gd name="connsiteY3" fmla="*/ 158969 h 1604241"/>
                  <a:gd name="connsiteX4" fmla="*/ 602532 w 625392"/>
                  <a:gd name="connsiteY4" fmla="*/ 1308112 h 1604241"/>
                  <a:gd name="connsiteX5" fmla="*/ 382603 w 625392"/>
                  <a:gd name="connsiteY5" fmla="*/ 1535661 h 1604241"/>
                  <a:gd name="connsiteX6" fmla="*/ 93043 w 625392"/>
                  <a:gd name="connsiteY6" fmla="*/ 1604241 h 1604241"/>
                  <a:gd name="connsiteX7" fmla="*/ 2654 w 625392"/>
                  <a:gd name="connsiteY7" fmla="*/ 1308112 h 1604241"/>
                  <a:gd name="connsiteX8" fmla="*/ 177914 w 625392"/>
                  <a:gd name="connsiteY8" fmla="*/ 212309 h 1604241"/>
                  <a:gd name="connsiteX0" fmla="*/ 177914 w 625392"/>
                  <a:gd name="connsiteY0" fmla="*/ 212309 h 1550901"/>
                  <a:gd name="connsiteX1" fmla="*/ 390223 w 625392"/>
                  <a:gd name="connsiteY1" fmla="*/ 0 h 1550901"/>
                  <a:gd name="connsiteX2" fmla="*/ 390223 w 625392"/>
                  <a:gd name="connsiteY2" fmla="*/ 0 h 1550901"/>
                  <a:gd name="connsiteX3" fmla="*/ 625392 w 625392"/>
                  <a:gd name="connsiteY3" fmla="*/ 158969 h 1550901"/>
                  <a:gd name="connsiteX4" fmla="*/ 602532 w 625392"/>
                  <a:gd name="connsiteY4" fmla="*/ 1308112 h 1550901"/>
                  <a:gd name="connsiteX5" fmla="*/ 382603 w 625392"/>
                  <a:gd name="connsiteY5" fmla="*/ 1535661 h 1550901"/>
                  <a:gd name="connsiteX6" fmla="*/ 93043 w 625392"/>
                  <a:gd name="connsiteY6" fmla="*/ 1550901 h 1550901"/>
                  <a:gd name="connsiteX7" fmla="*/ 2654 w 625392"/>
                  <a:gd name="connsiteY7" fmla="*/ 1308112 h 1550901"/>
                  <a:gd name="connsiteX8" fmla="*/ 177914 w 625392"/>
                  <a:gd name="connsiteY8" fmla="*/ 212309 h 1550901"/>
                  <a:gd name="connsiteX0" fmla="*/ 177914 w 625392"/>
                  <a:gd name="connsiteY0" fmla="*/ 212309 h 1553890"/>
                  <a:gd name="connsiteX1" fmla="*/ 390223 w 625392"/>
                  <a:gd name="connsiteY1" fmla="*/ 0 h 1553890"/>
                  <a:gd name="connsiteX2" fmla="*/ 390223 w 625392"/>
                  <a:gd name="connsiteY2" fmla="*/ 0 h 1553890"/>
                  <a:gd name="connsiteX3" fmla="*/ 625392 w 625392"/>
                  <a:gd name="connsiteY3" fmla="*/ 158969 h 1553890"/>
                  <a:gd name="connsiteX4" fmla="*/ 602532 w 625392"/>
                  <a:gd name="connsiteY4" fmla="*/ 1308112 h 1553890"/>
                  <a:gd name="connsiteX5" fmla="*/ 382603 w 625392"/>
                  <a:gd name="connsiteY5" fmla="*/ 1535661 h 1553890"/>
                  <a:gd name="connsiteX6" fmla="*/ 93043 w 625392"/>
                  <a:gd name="connsiteY6" fmla="*/ 1550901 h 1553890"/>
                  <a:gd name="connsiteX7" fmla="*/ 2654 w 625392"/>
                  <a:gd name="connsiteY7" fmla="*/ 1308112 h 1553890"/>
                  <a:gd name="connsiteX8" fmla="*/ 177914 w 625392"/>
                  <a:gd name="connsiteY8" fmla="*/ 212309 h 155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5392" h="1553890">
                    <a:moveTo>
                      <a:pt x="177914" y="212309"/>
                    </a:moveTo>
                    <a:cubicBezTo>
                      <a:pt x="177914" y="95054"/>
                      <a:pt x="272968" y="0"/>
                      <a:pt x="390223" y="0"/>
                    </a:cubicBezTo>
                    <a:lnTo>
                      <a:pt x="390223" y="0"/>
                    </a:lnTo>
                    <a:cubicBezTo>
                      <a:pt x="507478" y="0"/>
                      <a:pt x="625392" y="41714"/>
                      <a:pt x="625392" y="158969"/>
                    </a:cubicBezTo>
                    <a:lnTo>
                      <a:pt x="602532" y="1308112"/>
                    </a:lnTo>
                    <a:cubicBezTo>
                      <a:pt x="602532" y="1425367"/>
                      <a:pt x="492238" y="1482321"/>
                      <a:pt x="382603" y="1535661"/>
                    </a:cubicBezTo>
                    <a:cubicBezTo>
                      <a:pt x="278463" y="1550901"/>
                      <a:pt x="189563" y="1558521"/>
                      <a:pt x="93043" y="1550901"/>
                    </a:cubicBezTo>
                    <a:cubicBezTo>
                      <a:pt x="-24212" y="1550901"/>
                      <a:pt x="2654" y="1425367"/>
                      <a:pt x="2654" y="1308112"/>
                    </a:cubicBezTo>
                    <a:cubicBezTo>
                      <a:pt x="53454" y="917444"/>
                      <a:pt x="142354" y="572497"/>
                      <a:pt x="177914" y="212309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85">
                <a:extLst>
                  <a:ext uri="{FF2B5EF4-FFF2-40B4-BE49-F238E27FC236}">
                    <a16:creationId xmlns:a16="http://schemas.microsoft.com/office/drawing/2014/main" id="{16951EDE-A015-4DF0-B316-5DA7C5F53D90}"/>
                  </a:ext>
                </a:extLst>
              </p:cNvPr>
              <p:cNvSpPr/>
              <p:nvPr/>
            </p:nvSpPr>
            <p:spPr>
              <a:xfrm rot="545132">
                <a:off x="7124504" y="3485716"/>
                <a:ext cx="455142" cy="499073"/>
              </a:xfrm>
              <a:custGeom>
                <a:avLst/>
                <a:gdLst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26640 w 664386"/>
                  <a:gd name="connsiteY2" fmla="*/ 0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664386"/>
                  <a:gd name="connsiteY0" fmla="*/ 237746 h 475492"/>
                  <a:gd name="connsiteX1" fmla="*/ 237746 w 664386"/>
                  <a:gd name="connsiteY1" fmla="*/ 0 h 475492"/>
                  <a:gd name="connsiteX2" fmla="*/ 439414 w 664386"/>
                  <a:gd name="connsiteY2" fmla="*/ 200523 h 475492"/>
                  <a:gd name="connsiteX3" fmla="*/ 664386 w 664386"/>
                  <a:gd name="connsiteY3" fmla="*/ 237746 h 475492"/>
                  <a:gd name="connsiteX4" fmla="*/ 664386 w 664386"/>
                  <a:gd name="connsiteY4" fmla="*/ 237746 h 475492"/>
                  <a:gd name="connsiteX5" fmla="*/ 426640 w 664386"/>
                  <a:gd name="connsiteY5" fmla="*/ 475492 h 475492"/>
                  <a:gd name="connsiteX6" fmla="*/ 237746 w 664386"/>
                  <a:gd name="connsiteY6" fmla="*/ 475492 h 475492"/>
                  <a:gd name="connsiteX7" fmla="*/ 0 w 664386"/>
                  <a:gd name="connsiteY7" fmla="*/ 237746 h 475492"/>
                  <a:gd name="connsiteX0" fmla="*/ 0 w 837816"/>
                  <a:gd name="connsiteY0" fmla="*/ 237746 h 475492"/>
                  <a:gd name="connsiteX1" fmla="*/ 237746 w 837816"/>
                  <a:gd name="connsiteY1" fmla="*/ 0 h 475492"/>
                  <a:gd name="connsiteX2" fmla="*/ 439414 w 837816"/>
                  <a:gd name="connsiteY2" fmla="*/ 200523 h 475492"/>
                  <a:gd name="connsiteX3" fmla="*/ 664386 w 837816"/>
                  <a:gd name="connsiteY3" fmla="*/ 237746 h 475492"/>
                  <a:gd name="connsiteX4" fmla="*/ 837816 w 837816"/>
                  <a:gd name="connsiteY4" fmla="*/ 296826 h 475492"/>
                  <a:gd name="connsiteX5" fmla="*/ 426640 w 837816"/>
                  <a:gd name="connsiteY5" fmla="*/ 475492 h 475492"/>
                  <a:gd name="connsiteX6" fmla="*/ 237746 w 837816"/>
                  <a:gd name="connsiteY6" fmla="*/ 475492 h 475492"/>
                  <a:gd name="connsiteX7" fmla="*/ 0 w 837816"/>
                  <a:gd name="connsiteY7" fmla="*/ 237746 h 475492"/>
                  <a:gd name="connsiteX0" fmla="*/ 0 w 837827"/>
                  <a:gd name="connsiteY0" fmla="*/ 237746 h 475492"/>
                  <a:gd name="connsiteX1" fmla="*/ 237746 w 837827"/>
                  <a:gd name="connsiteY1" fmla="*/ 0 h 475492"/>
                  <a:gd name="connsiteX2" fmla="*/ 439414 w 837827"/>
                  <a:gd name="connsiteY2" fmla="*/ 200523 h 475492"/>
                  <a:gd name="connsiteX3" fmla="*/ 837816 w 837827"/>
                  <a:gd name="connsiteY3" fmla="*/ 296826 h 475492"/>
                  <a:gd name="connsiteX4" fmla="*/ 426640 w 837827"/>
                  <a:gd name="connsiteY4" fmla="*/ 475492 h 475492"/>
                  <a:gd name="connsiteX5" fmla="*/ 237746 w 837827"/>
                  <a:gd name="connsiteY5" fmla="*/ 475492 h 475492"/>
                  <a:gd name="connsiteX6" fmla="*/ 0 w 837827"/>
                  <a:gd name="connsiteY6" fmla="*/ 237746 h 475492"/>
                  <a:gd name="connsiteX0" fmla="*/ 97345 w 935172"/>
                  <a:gd name="connsiteY0" fmla="*/ 97065 h 334811"/>
                  <a:gd name="connsiteX1" fmla="*/ 58561 w 935172"/>
                  <a:gd name="connsiteY1" fmla="*/ 0 h 334811"/>
                  <a:gd name="connsiteX2" fmla="*/ 536759 w 935172"/>
                  <a:gd name="connsiteY2" fmla="*/ 59842 h 334811"/>
                  <a:gd name="connsiteX3" fmla="*/ 935161 w 935172"/>
                  <a:gd name="connsiteY3" fmla="*/ 156145 h 334811"/>
                  <a:gd name="connsiteX4" fmla="*/ 523985 w 935172"/>
                  <a:gd name="connsiteY4" fmla="*/ 334811 h 334811"/>
                  <a:gd name="connsiteX5" fmla="*/ 335091 w 935172"/>
                  <a:gd name="connsiteY5" fmla="*/ 334811 h 334811"/>
                  <a:gd name="connsiteX6" fmla="*/ 97345 w 935172"/>
                  <a:gd name="connsiteY6" fmla="*/ 97065 h 334811"/>
                  <a:gd name="connsiteX0" fmla="*/ 176585 w 917790"/>
                  <a:gd name="connsiteY0" fmla="*/ 882234 h 885879"/>
                  <a:gd name="connsiteX1" fmla="*/ 41179 w 917790"/>
                  <a:gd name="connsiteY1" fmla="*/ 0 h 885879"/>
                  <a:gd name="connsiteX2" fmla="*/ 519377 w 917790"/>
                  <a:gd name="connsiteY2" fmla="*/ 59842 h 885879"/>
                  <a:gd name="connsiteX3" fmla="*/ 917779 w 917790"/>
                  <a:gd name="connsiteY3" fmla="*/ 156145 h 885879"/>
                  <a:gd name="connsiteX4" fmla="*/ 506603 w 917790"/>
                  <a:gd name="connsiteY4" fmla="*/ 334811 h 885879"/>
                  <a:gd name="connsiteX5" fmla="*/ 317709 w 917790"/>
                  <a:gd name="connsiteY5" fmla="*/ 334811 h 885879"/>
                  <a:gd name="connsiteX6" fmla="*/ 176585 w 917790"/>
                  <a:gd name="connsiteY6" fmla="*/ 882234 h 885879"/>
                  <a:gd name="connsiteX0" fmla="*/ 176585 w 917790"/>
                  <a:gd name="connsiteY0" fmla="*/ 882234 h 882234"/>
                  <a:gd name="connsiteX1" fmla="*/ 41179 w 917790"/>
                  <a:gd name="connsiteY1" fmla="*/ 0 h 882234"/>
                  <a:gd name="connsiteX2" fmla="*/ 519377 w 917790"/>
                  <a:gd name="connsiteY2" fmla="*/ 59842 h 882234"/>
                  <a:gd name="connsiteX3" fmla="*/ 917779 w 917790"/>
                  <a:gd name="connsiteY3" fmla="*/ 156145 h 882234"/>
                  <a:gd name="connsiteX4" fmla="*/ 506603 w 917790"/>
                  <a:gd name="connsiteY4" fmla="*/ 334811 h 882234"/>
                  <a:gd name="connsiteX5" fmla="*/ 176585 w 917790"/>
                  <a:gd name="connsiteY5" fmla="*/ 882234 h 882234"/>
                  <a:gd name="connsiteX0" fmla="*/ 180391 w 921596"/>
                  <a:gd name="connsiteY0" fmla="*/ 882234 h 1011245"/>
                  <a:gd name="connsiteX1" fmla="*/ 44985 w 921596"/>
                  <a:gd name="connsiteY1" fmla="*/ 0 h 1011245"/>
                  <a:gd name="connsiteX2" fmla="*/ 523183 w 921596"/>
                  <a:gd name="connsiteY2" fmla="*/ 59842 h 1011245"/>
                  <a:gd name="connsiteX3" fmla="*/ 921585 w 921596"/>
                  <a:gd name="connsiteY3" fmla="*/ 156145 h 1011245"/>
                  <a:gd name="connsiteX4" fmla="*/ 502828 w 921596"/>
                  <a:gd name="connsiteY4" fmla="*/ 1011245 h 1011245"/>
                  <a:gd name="connsiteX5" fmla="*/ 180391 w 921596"/>
                  <a:gd name="connsiteY5" fmla="*/ 882234 h 1011245"/>
                  <a:gd name="connsiteX0" fmla="*/ 180391 w 925475"/>
                  <a:gd name="connsiteY0" fmla="*/ 882234 h 1011245"/>
                  <a:gd name="connsiteX1" fmla="*/ 44985 w 925475"/>
                  <a:gd name="connsiteY1" fmla="*/ 0 h 1011245"/>
                  <a:gd name="connsiteX2" fmla="*/ 523183 w 925475"/>
                  <a:gd name="connsiteY2" fmla="*/ 59842 h 1011245"/>
                  <a:gd name="connsiteX3" fmla="*/ 921585 w 925475"/>
                  <a:gd name="connsiteY3" fmla="*/ 156145 h 1011245"/>
                  <a:gd name="connsiteX4" fmla="*/ 580958 w 925475"/>
                  <a:gd name="connsiteY4" fmla="*/ 281057 h 1011245"/>
                  <a:gd name="connsiteX5" fmla="*/ 502828 w 925475"/>
                  <a:gd name="connsiteY5" fmla="*/ 1011245 h 1011245"/>
                  <a:gd name="connsiteX6" fmla="*/ 180391 w 925475"/>
                  <a:gd name="connsiteY6" fmla="*/ 882234 h 1011245"/>
                  <a:gd name="connsiteX0" fmla="*/ 180391 w 925620"/>
                  <a:gd name="connsiteY0" fmla="*/ 882234 h 1011245"/>
                  <a:gd name="connsiteX1" fmla="*/ 44985 w 925620"/>
                  <a:gd name="connsiteY1" fmla="*/ 0 h 1011245"/>
                  <a:gd name="connsiteX2" fmla="*/ 523183 w 925620"/>
                  <a:gd name="connsiteY2" fmla="*/ 59842 h 1011245"/>
                  <a:gd name="connsiteX3" fmla="*/ 921585 w 925620"/>
                  <a:gd name="connsiteY3" fmla="*/ 156145 h 1011245"/>
                  <a:gd name="connsiteX4" fmla="*/ 593372 w 925620"/>
                  <a:gd name="connsiteY4" fmla="*/ 298364 h 1011245"/>
                  <a:gd name="connsiteX5" fmla="*/ 502828 w 925620"/>
                  <a:gd name="connsiteY5" fmla="*/ 1011245 h 1011245"/>
                  <a:gd name="connsiteX6" fmla="*/ 180391 w 925620"/>
                  <a:gd name="connsiteY6" fmla="*/ 882234 h 1011245"/>
                  <a:gd name="connsiteX0" fmla="*/ 180391 w 947191"/>
                  <a:gd name="connsiteY0" fmla="*/ 882234 h 1011245"/>
                  <a:gd name="connsiteX1" fmla="*/ 44985 w 947191"/>
                  <a:gd name="connsiteY1" fmla="*/ 0 h 1011245"/>
                  <a:gd name="connsiteX2" fmla="*/ 523183 w 947191"/>
                  <a:gd name="connsiteY2" fmla="*/ 59842 h 1011245"/>
                  <a:gd name="connsiteX3" fmla="*/ 943405 w 947191"/>
                  <a:gd name="connsiteY3" fmla="*/ 171951 h 1011245"/>
                  <a:gd name="connsiteX4" fmla="*/ 593372 w 947191"/>
                  <a:gd name="connsiteY4" fmla="*/ 298364 h 1011245"/>
                  <a:gd name="connsiteX5" fmla="*/ 502828 w 947191"/>
                  <a:gd name="connsiteY5" fmla="*/ 1011245 h 1011245"/>
                  <a:gd name="connsiteX6" fmla="*/ 180391 w 947191"/>
                  <a:gd name="connsiteY6" fmla="*/ 882234 h 1011245"/>
                  <a:gd name="connsiteX0" fmla="*/ 180391 w 950983"/>
                  <a:gd name="connsiteY0" fmla="*/ 882234 h 1011245"/>
                  <a:gd name="connsiteX1" fmla="*/ 44985 w 950983"/>
                  <a:gd name="connsiteY1" fmla="*/ 0 h 1011245"/>
                  <a:gd name="connsiteX2" fmla="*/ 523183 w 950983"/>
                  <a:gd name="connsiteY2" fmla="*/ 59842 h 1011245"/>
                  <a:gd name="connsiteX3" fmla="*/ 943405 w 950983"/>
                  <a:gd name="connsiteY3" fmla="*/ 171951 h 1011245"/>
                  <a:gd name="connsiteX4" fmla="*/ 775847 w 950983"/>
                  <a:gd name="connsiteY4" fmla="*/ 172724 h 1011245"/>
                  <a:gd name="connsiteX5" fmla="*/ 593372 w 950983"/>
                  <a:gd name="connsiteY5" fmla="*/ 298364 h 1011245"/>
                  <a:gd name="connsiteX6" fmla="*/ 502828 w 950983"/>
                  <a:gd name="connsiteY6" fmla="*/ 1011245 h 1011245"/>
                  <a:gd name="connsiteX7" fmla="*/ 180391 w 950983"/>
                  <a:gd name="connsiteY7" fmla="*/ 882234 h 1011245"/>
                  <a:gd name="connsiteX0" fmla="*/ 191608 w 962200"/>
                  <a:gd name="connsiteY0" fmla="*/ 841604 h 970615"/>
                  <a:gd name="connsiteX1" fmla="*/ 43408 w 962200"/>
                  <a:gd name="connsiteY1" fmla="*/ 0 h 970615"/>
                  <a:gd name="connsiteX2" fmla="*/ 534400 w 962200"/>
                  <a:gd name="connsiteY2" fmla="*/ 19212 h 970615"/>
                  <a:gd name="connsiteX3" fmla="*/ 954622 w 962200"/>
                  <a:gd name="connsiteY3" fmla="*/ 131321 h 970615"/>
                  <a:gd name="connsiteX4" fmla="*/ 787064 w 962200"/>
                  <a:gd name="connsiteY4" fmla="*/ 132094 h 970615"/>
                  <a:gd name="connsiteX5" fmla="*/ 604589 w 962200"/>
                  <a:gd name="connsiteY5" fmla="*/ 257734 h 970615"/>
                  <a:gd name="connsiteX6" fmla="*/ 514045 w 962200"/>
                  <a:gd name="connsiteY6" fmla="*/ 970615 h 970615"/>
                  <a:gd name="connsiteX7" fmla="*/ 191608 w 962200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48200 w 918792"/>
                  <a:gd name="connsiteY0" fmla="*/ 841604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48200 w 918792"/>
                  <a:gd name="connsiteY7" fmla="*/ 841604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92"/>
                  <a:gd name="connsiteY0" fmla="*/ 797966 h 970615"/>
                  <a:gd name="connsiteX1" fmla="*/ 0 w 918792"/>
                  <a:gd name="connsiteY1" fmla="*/ 0 h 970615"/>
                  <a:gd name="connsiteX2" fmla="*/ 490992 w 918792"/>
                  <a:gd name="connsiteY2" fmla="*/ 19212 h 970615"/>
                  <a:gd name="connsiteX3" fmla="*/ 911214 w 918792"/>
                  <a:gd name="connsiteY3" fmla="*/ 131321 h 970615"/>
                  <a:gd name="connsiteX4" fmla="*/ 743656 w 918792"/>
                  <a:gd name="connsiteY4" fmla="*/ 132094 h 970615"/>
                  <a:gd name="connsiteX5" fmla="*/ 561181 w 918792"/>
                  <a:gd name="connsiteY5" fmla="*/ 257734 h 970615"/>
                  <a:gd name="connsiteX6" fmla="*/ 470637 w 918792"/>
                  <a:gd name="connsiteY6" fmla="*/ 970615 h 970615"/>
                  <a:gd name="connsiteX7" fmla="*/ 179806 w 918792"/>
                  <a:gd name="connsiteY7" fmla="*/ 797966 h 970615"/>
                  <a:gd name="connsiteX0" fmla="*/ 179806 w 918716"/>
                  <a:gd name="connsiteY0" fmla="*/ 797966 h 970615"/>
                  <a:gd name="connsiteX1" fmla="*/ 0 w 918716"/>
                  <a:gd name="connsiteY1" fmla="*/ 0 h 970615"/>
                  <a:gd name="connsiteX2" fmla="*/ 490992 w 918716"/>
                  <a:gd name="connsiteY2" fmla="*/ 19212 h 970615"/>
                  <a:gd name="connsiteX3" fmla="*/ 911214 w 918716"/>
                  <a:gd name="connsiteY3" fmla="*/ 131321 h 970615"/>
                  <a:gd name="connsiteX4" fmla="*/ 741776 w 918716"/>
                  <a:gd name="connsiteY4" fmla="*/ 120337 h 970615"/>
                  <a:gd name="connsiteX5" fmla="*/ 561181 w 918716"/>
                  <a:gd name="connsiteY5" fmla="*/ 257734 h 970615"/>
                  <a:gd name="connsiteX6" fmla="*/ 470637 w 918716"/>
                  <a:gd name="connsiteY6" fmla="*/ 970615 h 970615"/>
                  <a:gd name="connsiteX7" fmla="*/ 179806 w 918716"/>
                  <a:gd name="connsiteY7" fmla="*/ 797966 h 970615"/>
                  <a:gd name="connsiteX0" fmla="*/ 179806 w 919217"/>
                  <a:gd name="connsiteY0" fmla="*/ 797966 h 970615"/>
                  <a:gd name="connsiteX1" fmla="*/ 0 w 919217"/>
                  <a:gd name="connsiteY1" fmla="*/ 0 h 970615"/>
                  <a:gd name="connsiteX2" fmla="*/ 490992 w 919217"/>
                  <a:gd name="connsiteY2" fmla="*/ 19212 h 970615"/>
                  <a:gd name="connsiteX3" fmla="*/ 911214 w 919217"/>
                  <a:gd name="connsiteY3" fmla="*/ 131321 h 970615"/>
                  <a:gd name="connsiteX4" fmla="*/ 741776 w 919217"/>
                  <a:gd name="connsiteY4" fmla="*/ 120337 h 970615"/>
                  <a:gd name="connsiteX5" fmla="*/ 561181 w 919217"/>
                  <a:gd name="connsiteY5" fmla="*/ 257734 h 970615"/>
                  <a:gd name="connsiteX6" fmla="*/ 470637 w 919217"/>
                  <a:gd name="connsiteY6" fmla="*/ 970615 h 970615"/>
                  <a:gd name="connsiteX7" fmla="*/ 179806 w 919217"/>
                  <a:gd name="connsiteY7" fmla="*/ 797966 h 970615"/>
                  <a:gd name="connsiteX0" fmla="*/ 179806 w 920942"/>
                  <a:gd name="connsiteY0" fmla="*/ 797966 h 970615"/>
                  <a:gd name="connsiteX1" fmla="*/ 0 w 920942"/>
                  <a:gd name="connsiteY1" fmla="*/ 0 h 970615"/>
                  <a:gd name="connsiteX2" fmla="*/ 490992 w 920942"/>
                  <a:gd name="connsiteY2" fmla="*/ 19212 h 970615"/>
                  <a:gd name="connsiteX3" fmla="*/ 911214 w 920942"/>
                  <a:gd name="connsiteY3" fmla="*/ 131321 h 970615"/>
                  <a:gd name="connsiteX4" fmla="*/ 773568 w 920942"/>
                  <a:gd name="connsiteY4" fmla="*/ 108019 h 970615"/>
                  <a:gd name="connsiteX5" fmla="*/ 561181 w 920942"/>
                  <a:gd name="connsiteY5" fmla="*/ 257734 h 970615"/>
                  <a:gd name="connsiteX6" fmla="*/ 470637 w 920942"/>
                  <a:gd name="connsiteY6" fmla="*/ 970615 h 970615"/>
                  <a:gd name="connsiteX7" fmla="*/ 179806 w 920942"/>
                  <a:gd name="connsiteY7" fmla="*/ 797966 h 970615"/>
                  <a:gd name="connsiteX0" fmla="*/ 179806 w 937852"/>
                  <a:gd name="connsiteY0" fmla="*/ 797966 h 970615"/>
                  <a:gd name="connsiteX1" fmla="*/ 0 w 937852"/>
                  <a:gd name="connsiteY1" fmla="*/ 0 h 970615"/>
                  <a:gd name="connsiteX2" fmla="*/ 490992 w 937852"/>
                  <a:gd name="connsiteY2" fmla="*/ 19212 h 970615"/>
                  <a:gd name="connsiteX3" fmla="*/ 929178 w 937852"/>
                  <a:gd name="connsiteY3" fmla="*/ 138094 h 970615"/>
                  <a:gd name="connsiteX4" fmla="*/ 773568 w 937852"/>
                  <a:gd name="connsiteY4" fmla="*/ 108019 h 970615"/>
                  <a:gd name="connsiteX5" fmla="*/ 561181 w 937852"/>
                  <a:gd name="connsiteY5" fmla="*/ 257734 h 970615"/>
                  <a:gd name="connsiteX6" fmla="*/ 470637 w 937852"/>
                  <a:gd name="connsiteY6" fmla="*/ 970615 h 970615"/>
                  <a:gd name="connsiteX7" fmla="*/ 179806 w 93785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992 w 937942"/>
                  <a:gd name="connsiteY2" fmla="*/ 19212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79806 w 937942"/>
                  <a:gd name="connsiteY0" fmla="*/ 797966 h 970615"/>
                  <a:gd name="connsiteX1" fmla="*/ 0 w 937942"/>
                  <a:gd name="connsiteY1" fmla="*/ 0 h 970615"/>
                  <a:gd name="connsiteX2" fmla="*/ 490145 w 937942"/>
                  <a:gd name="connsiteY2" fmla="*/ 28994 h 970615"/>
                  <a:gd name="connsiteX3" fmla="*/ 929273 w 937942"/>
                  <a:gd name="connsiteY3" fmla="*/ 123609 h 970615"/>
                  <a:gd name="connsiteX4" fmla="*/ 773568 w 937942"/>
                  <a:gd name="connsiteY4" fmla="*/ 108019 h 970615"/>
                  <a:gd name="connsiteX5" fmla="*/ 561181 w 937942"/>
                  <a:gd name="connsiteY5" fmla="*/ 257734 h 970615"/>
                  <a:gd name="connsiteX6" fmla="*/ 470637 w 937942"/>
                  <a:gd name="connsiteY6" fmla="*/ 970615 h 970615"/>
                  <a:gd name="connsiteX7" fmla="*/ 179806 w 937942"/>
                  <a:gd name="connsiteY7" fmla="*/ 797966 h 970615"/>
                  <a:gd name="connsiteX0" fmla="*/ 185480 w 943616"/>
                  <a:gd name="connsiteY0" fmla="*/ 797966 h 970615"/>
                  <a:gd name="connsiteX1" fmla="*/ 5674 w 943616"/>
                  <a:gd name="connsiteY1" fmla="*/ 0 h 970615"/>
                  <a:gd name="connsiteX2" fmla="*/ 495819 w 943616"/>
                  <a:gd name="connsiteY2" fmla="*/ 28994 h 970615"/>
                  <a:gd name="connsiteX3" fmla="*/ 934947 w 943616"/>
                  <a:gd name="connsiteY3" fmla="*/ 123609 h 970615"/>
                  <a:gd name="connsiteX4" fmla="*/ 779242 w 943616"/>
                  <a:gd name="connsiteY4" fmla="*/ 108019 h 970615"/>
                  <a:gd name="connsiteX5" fmla="*/ 566855 w 943616"/>
                  <a:gd name="connsiteY5" fmla="*/ 257734 h 970615"/>
                  <a:gd name="connsiteX6" fmla="*/ 476311 w 943616"/>
                  <a:gd name="connsiteY6" fmla="*/ 970615 h 970615"/>
                  <a:gd name="connsiteX7" fmla="*/ 185480 w 943616"/>
                  <a:gd name="connsiteY7" fmla="*/ 797966 h 970615"/>
                  <a:gd name="connsiteX0" fmla="*/ 163978 w 922114"/>
                  <a:gd name="connsiteY0" fmla="*/ 780521 h 953170"/>
                  <a:gd name="connsiteX1" fmla="*/ 1665 w 922114"/>
                  <a:gd name="connsiteY1" fmla="*/ 1462 h 953170"/>
                  <a:gd name="connsiteX2" fmla="*/ 474317 w 922114"/>
                  <a:gd name="connsiteY2" fmla="*/ 11549 h 953170"/>
                  <a:gd name="connsiteX3" fmla="*/ 913445 w 922114"/>
                  <a:gd name="connsiteY3" fmla="*/ 106164 h 953170"/>
                  <a:gd name="connsiteX4" fmla="*/ 757740 w 922114"/>
                  <a:gd name="connsiteY4" fmla="*/ 90574 h 953170"/>
                  <a:gd name="connsiteX5" fmla="*/ 545353 w 922114"/>
                  <a:gd name="connsiteY5" fmla="*/ 240289 h 953170"/>
                  <a:gd name="connsiteX6" fmla="*/ 454809 w 922114"/>
                  <a:gd name="connsiteY6" fmla="*/ 953170 h 953170"/>
                  <a:gd name="connsiteX7" fmla="*/ 163978 w 922114"/>
                  <a:gd name="connsiteY7" fmla="*/ 780521 h 953170"/>
                  <a:gd name="connsiteX0" fmla="*/ 163978 w 922114"/>
                  <a:gd name="connsiteY0" fmla="*/ 789015 h 961664"/>
                  <a:gd name="connsiteX1" fmla="*/ 1665 w 922114"/>
                  <a:gd name="connsiteY1" fmla="*/ 9956 h 961664"/>
                  <a:gd name="connsiteX2" fmla="*/ 474317 w 922114"/>
                  <a:gd name="connsiteY2" fmla="*/ 20043 h 961664"/>
                  <a:gd name="connsiteX3" fmla="*/ 913445 w 922114"/>
                  <a:gd name="connsiteY3" fmla="*/ 114658 h 961664"/>
                  <a:gd name="connsiteX4" fmla="*/ 757740 w 922114"/>
                  <a:gd name="connsiteY4" fmla="*/ 99068 h 961664"/>
                  <a:gd name="connsiteX5" fmla="*/ 545353 w 922114"/>
                  <a:gd name="connsiteY5" fmla="*/ 248783 h 961664"/>
                  <a:gd name="connsiteX6" fmla="*/ 454809 w 922114"/>
                  <a:gd name="connsiteY6" fmla="*/ 961664 h 961664"/>
                  <a:gd name="connsiteX7" fmla="*/ 163978 w 922114"/>
                  <a:gd name="connsiteY7" fmla="*/ 789015 h 961664"/>
                  <a:gd name="connsiteX0" fmla="*/ 157848 w 915984"/>
                  <a:gd name="connsiteY0" fmla="*/ 783549 h 956198"/>
                  <a:gd name="connsiteX1" fmla="*/ 1742 w 915984"/>
                  <a:gd name="connsiteY1" fmla="*/ 13144 h 956198"/>
                  <a:gd name="connsiteX2" fmla="*/ 468187 w 915984"/>
                  <a:gd name="connsiteY2" fmla="*/ 14577 h 956198"/>
                  <a:gd name="connsiteX3" fmla="*/ 907315 w 915984"/>
                  <a:gd name="connsiteY3" fmla="*/ 109192 h 956198"/>
                  <a:gd name="connsiteX4" fmla="*/ 751610 w 915984"/>
                  <a:gd name="connsiteY4" fmla="*/ 93602 h 956198"/>
                  <a:gd name="connsiteX5" fmla="*/ 539223 w 915984"/>
                  <a:gd name="connsiteY5" fmla="*/ 243317 h 956198"/>
                  <a:gd name="connsiteX6" fmla="*/ 448679 w 915984"/>
                  <a:gd name="connsiteY6" fmla="*/ 956198 h 956198"/>
                  <a:gd name="connsiteX7" fmla="*/ 157848 w 915984"/>
                  <a:gd name="connsiteY7" fmla="*/ 783549 h 956198"/>
                  <a:gd name="connsiteX0" fmla="*/ 157848 w 915984"/>
                  <a:gd name="connsiteY0" fmla="*/ 793999 h 966648"/>
                  <a:gd name="connsiteX1" fmla="*/ 1742 w 915984"/>
                  <a:gd name="connsiteY1" fmla="*/ 23594 h 966648"/>
                  <a:gd name="connsiteX2" fmla="*/ 468187 w 915984"/>
                  <a:gd name="connsiteY2" fmla="*/ 25027 h 966648"/>
                  <a:gd name="connsiteX3" fmla="*/ 907315 w 915984"/>
                  <a:gd name="connsiteY3" fmla="*/ 119642 h 966648"/>
                  <a:gd name="connsiteX4" fmla="*/ 751610 w 915984"/>
                  <a:gd name="connsiteY4" fmla="*/ 104052 h 966648"/>
                  <a:gd name="connsiteX5" fmla="*/ 539223 w 915984"/>
                  <a:gd name="connsiteY5" fmla="*/ 253767 h 966648"/>
                  <a:gd name="connsiteX6" fmla="*/ 448679 w 915984"/>
                  <a:gd name="connsiteY6" fmla="*/ 966648 h 966648"/>
                  <a:gd name="connsiteX7" fmla="*/ 157848 w 915984"/>
                  <a:gd name="connsiteY7" fmla="*/ 793999 h 966648"/>
                  <a:gd name="connsiteX0" fmla="*/ 160615 w 918751"/>
                  <a:gd name="connsiteY0" fmla="*/ 793999 h 966648"/>
                  <a:gd name="connsiteX1" fmla="*/ 4509 w 918751"/>
                  <a:gd name="connsiteY1" fmla="*/ 23594 h 966648"/>
                  <a:gd name="connsiteX2" fmla="*/ 470954 w 918751"/>
                  <a:gd name="connsiteY2" fmla="*/ 25027 h 966648"/>
                  <a:gd name="connsiteX3" fmla="*/ 910082 w 918751"/>
                  <a:gd name="connsiteY3" fmla="*/ 119642 h 966648"/>
                  <a:gd name="connsiteX4" fmla="*/ 754377 w 918751"/>
                  <a:gd name="connsiteY4" fmla="*/ 104052 h 966648"/>
                  <a:gd name="connsiteX5" fmla="*/ 541990 w 918751"/>
                  <a:gd name="connsiteY5" fmla="*/ 253767 h 966648"/>
                  <a:gd name="connsiteX6" fmla="*/ 451446 w 918751"/>
                  <a:gd name="connsiteY6" fmla="*/ 966648 h 966648"/>
                  <a:gd name="connsiteX7" fmla="*/ 160615 w 918751"/>
                  <a:gd name="connsiteY7" fmla="*/ 793999 h 966648"/>
                  <a:gd name="connsiteX0" fmla="*/ 208368 w 966504"/>
                  <a:gd name="connsiteY0" fmla="*/ 793999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208368 w 966504"/>
                  <a:gd name="connsiteY8" fmla="*/ 793999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966648"/>
                  <a:gd name="connsiteX1" fmla="*/ 21082 w 966504"/>
                  <a:gd name="connsiteY1" fmla="*/ 407406 h 966648"/>
                  <a:gd name="connsiteX2" fmla="*/ 52262 w 966504"/>
                  <a:gd name="connsiteY2" fmla="*/ 23594 h 966648"/>
                  <a:gd name="connsiteX3" fmla="*/ 518707 w 966504"/>
                  <a:gd name="connsiteY3" fmla="*/ 25027 h 966648"/>
                  <a:gd name="connsiteX4" fmla="*/ 957835 w 966504"/>
                  <a:gd name="connsiteY4" fmla="*/ 119642 h 966648"/>
                  <a:gd name="connsiteX5" fmla="*/ 802130 w 966504"/>
                  <a:gd name="connsiteY5" fmla="*/ 104052 h 966648"/>
                  <a:gd name="connsiteX6" fmla="*/ 589743 w 966504"/>
                  <a:gd name="connsiteY6" fmla="*/ 253767 h 966648"/>
                  <a:gd name="connsiteX7" fmla="*/ 499199 w 966504"/>
                  <a:gd name="connsiteY7" fmla="*/ 966648 h 966648"/>
                  <a:gd name="connsiteX8" fmla="*/ 113937 w 966504"/>
                  <a:gd name="connsiteY8" fmla="*/ 806688 h 966648"/>
                  <a:gd name="connsiteX0" fmla="*/ 113937 w 966504"/>
                  <a:gd name="connsiteY0" fmla="*/ 806688 h 1026852"/>
                  <a:gd name="connsiteX1" fmla="*/ 21082 w 966504"/>
                  <a:gd name="connsiteY1" fmla="*/ 407406 h 1026852"/>
                  <a:gd name="connsiteX2" fmla="*/ 52262 w 966504"/>
                  <a:gd name="connsiteY2" fmla="*/ 23594 h 1026852"/>
                  <a:gd name="connsiteX3" fmla="*/ 518707 w 966504"/>
                  <a:gd name="connsiteY3" fmla="*/ 25027 h 1026852"/>
                  <a:gd name="connsiteX4" fmla="*/ 957835 w 966504"/>
                  <a:gd name="connsiteY4" fmla="*/ 119642 h 1026852"/>
                  <a:gd name="connsiteX5" fmla="*/ 802130 w 966504"/>
                  <a:gd name="connsiteY5" fmla="*/ 104052 h 1026852"/>
                  <a:gd name="connsiteX6" fmla="*/ 589743 w 966504"/>
                  <a:gd name="connsiteY6" fmla="*/ 253767 h 1026852"/>
                  <a:gd name="connsiteX7" fmla="*/ 605286 w 966504"/>
                  <a:gd name="connsiteY7" fmla="*/ 1026852 h 1026852"/>
                  <a:gd name="connsiteX8" fmla="*/ 113937 w 966504"/>
                  <a:gd name="connsiteY8" fmla="*/ 806688 h 1026852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66504"/>
                  <a:gd name="connsiteY0" fmla="*/ 806688 h 1037857"/>
                  <a:gd name="connsiteX1" fmla="*/ 21082 w 966504"/>
                  <a:gd name="connsiteY1" fmla="*/ 407406 h 1037857"/>
                  <a:gd name="connsiteX2" fmla="*/ 52262 w 966504"/>
                  <a:gd name="connsiteY2" fmla="*/ 23594 h 1037857"/>
                  <a:gd name="connsiteX3" fmla="*/ 518707 w 966504"/>
                  <a:gd name="connsiteY3" fmla="*/ 25027 h 1037857"/>
                  <a:gd name="connsiteX4" fmla="*/ 957835 w 966504"/>
                  <a:gd name="connsiteY4" fmla="*/ 119642 h 1037857"/>
                  <a:gd name="connsiteX5" fmla="*/ 802130 w 966504"/>
                  <a:gd name="connsiteY5" fmla="*/ 104052 h 1037857"/>
                  <a:gd name="connsiteX6" fmla="*/ 589743 w 966504"/>
                  <a:gd name="connsiteY6" fmla="*/ 253767 h 1037857"/>
                  <a:gd name="connsiteX7" fmla="*/ 611868 w 966504"/>
                  <a:gd name="connsiteY7" fmla="*/ 1037857 h 1037857"/>
                  <a:gd name="connsiteX8" fmla="*/ 113937 w 966504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64812"/>
                  <a:gd name="connsiteY0" fmla="*/ 806688 h 1037857"/>
                  <a:gd name="connsiteX1" fmla="*/ 21082 w 964812"/>
                  <a:gd name="connsiteY1" fmla="*/ 407406 h 1037857"/>
                  <a:gd name="connsiteX2" fmla="*/ 52262 w 964812"/>
                  <a:gd name="connsiteY2" fmla="*/ 23594 h 1037857"/>
                  <a:gd name="connsiteX3" fmla="*/ 518707 w 964812"/>
                  <a:gd name="connsiteY3" fmla="*/ 25027 h 1037857"/>
                  <a:gd name="connsiteX4" fmla="*/ 957835 w 964812"/>
                  <a:gd name="connsiteY4" fmla="*/ 119642 h 1037857"/>
                  <a:gd name="connsiteX5" fmla="*/ 785669 w 964812"/>
                  <a:gd name="connsiteY5" fmla="*/ 106684 h 1037857"/>
                  <a:gd name="connsiteX6" fmla="*/ 589743 w 964812"/>
                  <a:gd name="connsiteY6" fmla="*/ 253767 h 1037857"/>
                  <a:gd name="connsiteX7" fmla="*/ 611868 w 964812"/>
                  <a:gd name="connsiteY7" fmla="*/ 1037857 h 1037857"/>
                  <a:gd name="connsiteX8" fmla="*/ 113937 w 964812"/>
                  <a:gd name="connsiteY8" fmla="*/ 806688 h 1037857"/>
                  <a:gd name="connsiteX0" fmla="*/ 113937 w 958153"/>
                  <a:gd name="connsiteY0" fmla="*/ 806688 h 1037857"/>
                  <a:gd name="connsiteX1" fmla="*/ 21082 w 958153"/>
                  <a:gd name="connsiteY1" fmla="*/ 407406 h 1037857"/>
                  <a:gd name="connsiteX2" fmla="*/ 52262 w 958153"/>
                  <a:gd name="connsiteY2" fmla="*/ 23594 h 1037857"/>
                  <a:gd name="connsiteX3" fmla="*/ 518707 w 958153"/>
                  <a:gd name="connsiteY3" fmla="*/ 25027 h 1037857"/>
                  <a:gd name="connsiteX4" fmla="*/ 957835 w 958153"/>
                  <a:gd name="connsiteY4" fmla="*/ 119642 h 1037857"/>
                  <a:gd name="connsiteX5" fmla="*/ 589743 w 958153"/>
                  <a:gd name="connsiteY5" fmla="*/ 253767 h 1037857"/>
                  <a:gd name="connsiteX6" fmla="*/ 611868 w 958153"/>
                  <a:gd name="connsiteY6" fmla="*/ 1037857 h 1037857"/>
                  <a:gd name="connsiteX7" fmla="*/ 113937 w 958153"/>
                  <a:gd name="connsiteY7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68997"/>
                  <a:gd name="connsiteY0" fmla="*/ 806688 h 1037857"/>
                  <a:gd name="connsiteX1" fmla="*/ 21082 w 968997"/>
                  <a:gd name="connsiteY1" fmla="*/ 407406 h 1037857"/>
                  <a:gd name="connsiteX2" fmla="*/ 52262 w 968997"/>
                  <a:gd name="connsiteY2" fmla="*/ 23594 h 1037857"/>
                  <a:gd name="connsiteX3" fmla="*/ 518707 w 968997"/>
                  <a:gd name="connsiteY3" fmla="*/ 25027 h 1037857"/>
                  <a:gd name="connsiteX4" fmla="*/ 957835 w 968997"/>
                  <a:gd name="connsiteY4" fmla="*/ 119642 h 1037857"/>
                  <a:gd name="connsiteX5" fmla="*/ 824700 w 968997"/>
                  <a:gd name="connsiteY5" fmla="*/ 124558 h 1037857"/>
                  <a:gd name="connsiteX6" fmla="*/ 589743 w 968997"/>
                  <a:gd name="connsiteY6" fmla="*/ 253767 h 1037857"/>
                  <a:gd name="connsiteX7" fmla="*/ 611868 w 968997"/>
                  <a:gd name="connsiteY7" fmla="*/ 1037857 h 1037857"/>
                  <a:gd name="connsiteX8" fmla="*/ 113937 w 968997"/>
                  <a:gd name="connsiteY8" fmla="*/ 806688 h 1037857"/>
                  <a:gd name="connsiteX0" fmla="*/ 113937 w 976298"/>
                  <a:gd name="connsiteY0" fmla="*/ 806688 h 1037857"/>
                  <a:gd name="connsiteX1" fmla="*/ 21082 w 976298"/>
                  <a:gd name="connsiteY1" fmla="*/ 407406 h 1037857"/>
                  <a:gd name="connsiteX2" fmla="*/ 52262 w 976298"/>
                  <a:gd name="connsiteY2" fmla="*/ 23594 h 1037857"/>
                  <a:gd name="connsiteX3" fmla="*/ 518707 w 976298"/>
                  <a:gd name="connsiteY3" fmla="*/ 25027 h 1037857"/>
                  <a:gd name="connsiteX4" fmla="*/ 957835 w 976298"/>
                  <a:gd name="connsiteY4" fmla="*/ 119642 h 1037857"/>
                  <a:gd name="connsiteX5" fmla="*/ 824700 w 976298"/>
                  <a:gd name="connsiteY5" fmla="*/ 124558 h 1037857"/>
                  <a:gd name="connsiteX6" fmla="*/ 589743 w 976298"/>
                  <a:gd name="connsiteY6" fmla="*/ 253767 h 1037857"/>
                  <a:gd name="connsiteX7" fmla="*/ 611868 w 976298"/>
                  <a:gd name="connsiteY7" fmla="*/ 1037857 h 1037857"/>
                  <a:gd name="connsiteX8" fmla="*/ 113937 w 976298"/>
                  <a:gd name="connsiteY8" fmla="*/ 806688 h 1037857"/>
                  <a:gd name="connsiteX0" fmla="*/ 113937 w 994720"/>
                  <a:gd name="connsiteY0" fmla="*/ 806688 h 1037857"/>
                  <a:gd name="connsiteX1" fmla="*/ 21082 w 994720"/>
                  <a:gd name="connsiteY1" fmla="*/ 407406 h 1037857"/>
                  <a:gd name="connsiteX2" fmla="*/ 52262 w 994720"/>
                  <a:gd name="connsiteY2" fmla="*/ 23594 h 1037857"/>
                  <a:gd name="connsiteX3" fmla="*/ 518707 w 994720"/>
                  <a:gd name="connsiteY3" fmla="*/ 25027 h 1037857"/>
                  <a:gd name="connsiteX4" fmla="*/ 957835 w 994720"/>
                  <a:gd name="connsiteY4" fmla="*/ 119642 h 1037857"/>
                  <a:gd name="connsiteX5" fmla="*/ 892514 w 994720"/>
                  <a:gd name="connsiteY5" fmla="*/ 111302 h 1037857"/>
                  <a:gd name="connsiteX6" fmla="*/ 589743 w 994720"/>
                  <a:gd name="connsiteY6" fmla="*/ 253767 h 1037857"/>
                  <a:gd name="connsiteX7" fmla="*/ 611868 w 994720"/>
                  <a:gd name="connsiteY7" fmla="*/ 1037857 h 1037857"/>
                  <a:gd name="connsiteX8" fmla="*/ 113937 w 994720"/>
                  <a:gd name="connsiteY8" fmla="*/ 806688 h 1037857"/>
                  <a:gd name="connsiteX0" fmla="*/ 113937 w 1011597"/>
                  <a:gd name="connsiteY0" fmla="*/ 806688 h 1037857"/>
                  <a:gd name="connsiteX1" fmla="*/ 21082 w 1011597"/>
                  <a:gd name="connsiteY1" fmla="*/ 407406 h 1037857"/>
                  <a:gd name="connsiteX2" fmla="*/ 52262 w 1011597"/>
                  <a:gd name="connsiteY2" fmla="*/ 23594 h 1037857"/>
                  <a:gd name="connsiteX3" fmla="*/ 518707 w 1011597"/>
                  <a:gd name="connsiteY3" fmla="*/ 25027 h 1037857"/>
                  <a:gd name="connsiteX4" fmla="*/ 957835 w 1011597"/>
                  <a:gd name="connsiteY4" fmla="*/ 119642 h 1037857"/>
                  <a:gd name="connsiteX5" fmla="*/ 927688 w 1011597"/>
                  <a:gd name="connsiteY5" fmla="*/ 120145 h 1037857"/>
                  <a:gd name="connsiteX6" fmla="*/ 589743 w 1011597"/>
                  <a:gd name="connsiteY6" fmla="*/ 253767 h 1037857"/>
                  <a:gd name="connsiteX7" fmla="*/ 611868 w 1011597"/>
                  <a:gd name="connsiteY7" fmla="*/ 1037857 h 1037857"/>
                  <a:gd name="connsiteX8" fmla="*/ 113937 w 1011597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1022604"/>
                  <a:gd name="connsiteY0" fmla="*/ 806688 h 1037857"/>
                  <a:gd name="connsiteX1" fmla="*/ 21082 w 1022604"/>
                  <a:gd name="connsiteY1" fmla="*/ 407406 h 1037857"/>
                  <a:gd name="connsiteX2" fmla="*/ 52262 w 1022604"/>
                  <a:gd name="connsiteY2" fmla="*/ 23594 h 1037857"/>
                  <a:gd name="connsiteX3" fmla="*/ 518707 w 1022604"/>
                  <a:gd name="connsiteY3" fmla="*/ 25027 h 1037857"/>
                  <a:gd name="connsiteX4" fmla="*/ 957835 w 1022604"/>
                  <a:gd name="connsiteY4" fmla="*/ 119642 h 1037857"/>
                  <a:gd name="connsiteX5" fmla="*/ 946499 w 1022604"/>
                  <a:gd name="connsiteY5" fmla="*/ 117137 h 1037857"/>
                  <a:gd name="connsiteX6" fmla="*/ 589743 w 1022604"/>
                  <a:gd name="connsiteY6" fmla="*/ 253767 h 1037857"/>
                  <a:gd name="connsiteX7" fmla="*/ 611868 w 1022604"/>
                  <a:gd name="connsiteY7" fmla="*/ 1037857 h 1037857"/>
                  <a:gd name="connsiteX8" fmla="*/ 113937 w 1022604"/>
                  <a:gd name="connsiteY8" fmla="*/ 806688 h 1037857"/>
                  <a:gd name="connsiteX0" fmla="*/ 113937 w 946499"/>
                  <a:gd name="connsiteY0" fmla="*/ 806688 h 1037857"/>
                  <a:gd name="connsiteX1" fmla="*/ 21082 w 946499"/>
                  <a:gd name="connsiteY1" fmla="*/ 407406 h 1037857"/>
                  <a:gd name="connsiteX2" fmla="*/ 52262 w 946499"/>
                  <a:gd name="connsiteY2" fmla="*/ 23594 h 1037857"/>
                  <a:gd name="connsiteX3" fmla="*/ 518707 w 946499"/>
                  <a:gd name="connsiteY3" fmla="*/ 25027 h 1037857"/>
                  <a:gd name="connsiteX4" fmla="*/ 946499 w 946499"/>
                  <a:gd name="connsiteY4" fmla="*/ 117137 h 1037857"/>
                  <a:gd name="connsiteX5" fmla="*/ 589743 w 946499"/>
                  <a:gd name="connsiteY5" fmla="*/ 253767 h 1037857"/>
                  <a:gd name="connsiteX6" fmla="*/ 611868 w 946499"/>
                  <a:gd name="connsiteY6" fmla="*/ 1037857 h 1037857"/>
                  <a:gd name="connsiteX7" fmla="*/ 113937 w 946499"/>
                  <a:gd name="connsiteY7" fmla="*/ 806688 h 103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99" h="1037857">
                    <a:moveTo>
                      <a:pt x="113937" y="806688"/>
                    </a:moveTo>
                    <a:cubicBezTo>
                      <a:pt x="92026" y="788244"/>
                      <a:pt x="47100" y="535807"/>
                      <a:pt x="21082" y="407406"/>
                    </a:cubicBezTo>
                    <a:cubicBezTo>
                      <a:pt x="-4936" y="279005"/>
                      <a:pt x="-18715" y="84205"/>
                      <a:pt x="52262" y="23594"/>
                    </a:cubicBezTo>
                    <a:cubicBezTo>
                      <a:pt x="105731" y="-20705"/>
                      <a:pt x="457813" y="7815"/>
                      <a:pt x="518707" y="25027"/>
                    </a:cubicBezTo>
                    <a:cubicBezTo>
                      <a:pt x="667747" y="40618"/>
                      <a:pt x="934660" y="79014"/>
                      <a:pt x="946499" y="117137"/>
                    </a:cubicBezTo>
                    <a:cubicBezTo>
                      <a:pt x="939611" y="72906"/>
                      <a:pt x="622456" y="104403"/>
                      <a:pt x="589743" y="253767"/>
                    </a:cubicBezTo>
                    <a:cubicBezTo>
                      <a:pt x="543237" y="387250"/>
                      <a:pt x="711167" y="990334"/>
                      <a:pt x="611868" y="1037857"/>
                    </a:cubicBezTo>
                    <a:cubicBezTo>
                      <a:pt x="502514" y="922809"/>
                      <a:pt x="135848" y="825132"/>
                      <a:pt x="113937" y="806688"/>
                    </a:cubicBez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B0E9D37-94C2-4ABA-AE9A-8C39F06C8225}"/>
              </a:ext>
            </a:extLst>
          </p:cNvPr>
          <p:cNvGrpSpPr/>
          <p:nvPr/>
        </p:nvGrpSpPr>
        <p:grpSpPr>
          <a:xfrm>
            <a:off x="4060602" y="175577"/>
            <a:ext cx="3263064" cy="1923720"/>
            <a:chOff x="2407010" y="1416998"/>
            <a:chExt cx="7167113" cy="422532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B82E23-9575-445A-869F-9D97B3D6ECA0}"/>
                </a:ext>
              </a:extLst>
            </p:cNvPr>
            <p:cNvSpPr/>
            <p:nvPr/>
          </p:nvSpPr>
          <p:spPr>
            <a:xfrm rot="3948336">
              <a:off x="7321989" y="5177924"/>
              <a:ext cx="663709" cy="265095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9EC45F-16A9-4B85-B8A3-98D2FD65DC02}"/>
                </a:ext>
              </a:extLst>
            </p:cNvPr>
            <p:cNvSpPr/>
            <p:nvPr/>
          </p:nvSpPr>
          <p:spPr>
            <a:xfrm rot="3254322">
              <a:off x="8581926" y="4595823"/>
              <a:ext cx="409715" cy="241588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0A5029C-05AD-4203-B2C0-8D99FC73E05F}"/>
                </a:ext>
              </a:extLst>
            </p:cNvPr>
            <p:cNvSpPr/>
            <p:nvPr/>
          </p:nvSpPr>
          <p:spPr>
            <a:xfrm rot="731325">
              <a:off x="4178248" y="1416998"/>
              <a:ext cx="4896339" cy="2210076"/>
            </a:xfrm>
            <a:custGeom>
              <a:avLst/>
              <a:gdLst>
                <a:gd name="connsiteX0" fmla="*/ 395644 w 4896339"/>
                <a:gd name="connsiteY0" fmla="*/ 509199 h 2210076"/>
                <a:gd name="connsiteX1" fmla="*/ 685793 w 4896339"/>
                <a:gd name="connsiteY1" fmla="*/ 455050 h 2210076"/>
                <a:gd name="connsiteX2" fmla="*/ 3662053 w 4896339"/>
                <a:gd name="connsiteY2" fmla="*/ 80183 h 2210076"/>
                <a:gd name="connsiteX3" fmla="*/ 4547530 w 4896339"/>
                <a:gd name="connsiteY3" fmla="*/ 4123 h 2210076"/>
                <a:gd name="connsiteX4" fmla="*/ 4576344 w 4896339"/>
                <a:gd name="connsiteY4" fmla="*/ 10469 h 2210076"/>
                <a:gd name="connsiteX5" fmla="*/ 4621855 w 4896339"/>
                <a:gd name="connsiteY5" fmla="*/ 12542 h 2210076"/>
                <a:gd name="connsiteX6" fmla="*/ 4864181 w 4896339"/>
                <a:gd name="connsiteY6" fmla="*/ 276552 h 2210076"/>
                <a:gd name="connsiteX7" fmla="*/ 4896339 w 4896339"/>
                <a:gd name="connsiteY7" fmla="*/ 1203624 h 2210076"/>
                <a:gd name="connsiteX8" fmla="*/ 4821989 w 4896339"/>
                <a:gd name="connsiteY8" fmla="*/ 1258178 h 2210076"/>
                <a:gd name="connsiteX9" fmla="*/ 4480117 w 4896339"/>
                <a:gd name="connsiteY9" fmla="*/ 1258178 h 2210076"/>
                <a:gd name="connsiteX10" fmla="*/ 4434978 w 4896339"/>
                <a:gd name="connsiteY10" fmla="*/ 1374337 h 2210076"/>
                <a:gd name="connsiteX11" fmla="*/ 3920765 w 4896339"/>
                <a:gd name="connsiteY11" fmla="*/ 2058820 h 2210076"/>
                <a:gd name="connsiteX12" fmla="*/ 936104 w 4896339"/>
                <a:gd name="connsiteY12" fmla="*/ 2178242 h 2210076"/>
                <a:gd name="connsiteX13" fmla="*/ 128249 w 4896339"/>
                <a:gd name="connsiteY13" fmla="*/ 2181727 h 2210076"/>
                <a:gd name="connsiteX14" fmla="*/ 3980 w 4896339"/>
                <a:gd name="connsiteY14" fmla="*/ 724905 h 2210076"/>
                <a:gd name="connsiteX15" fmla="*/ 395644 w 4896339"/>
                <a:gd name="connsiteY15" fmla="*/ 509199 h 22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96339" h="2210076">
                  <a:moveTo>
                    <a:pt x="395644" y="509199"/>
                  </a:moveTo>
                  <a:cubicBezTo>
                    <a:pt x="513689" y="481601"/>
                    <a:pt x="627340" y="463468"/>
                    <a:pt x="685793" y="455050"/>
                  </a:cubicBezTo>
                  <a:lnTo>
                    <a:pt x="3662053" y="80183"/>
                  </a:lnTo>
                  <a:cubicBezTo>
                    <a:pt x="4157637" y="29528"/>
                    <a:pt x="4409376" y="-13806"/>
                    <a:pt x="4547530" y="4123"/>
                  </a:cubicBezTo>
                  <a:lnTo>
                    <a:pt x="4576344" y="10469"/>
                  </a:lnTo>
                  <a:lnTo>
                    <a:pt x="4621855" y="12542"/>
                  </a:lnTo>
                  <a:cubicBezTo>
                    <a:pt x="4772608" y="28799"/>
                    <a:pt x="4805160" y="106554"/>
                    <a:pt x="4864181" y="276552"/>
                  </a:cubicBezTo>
                  <a:cubicBezTo>
                    <a:pt x="4864181" y="657437"/>
                    <a:pt x="4896339" y="822739"/>
                    <a:pt x="4896339" y="1203624"/>
                  </a:cubicBezTo>
                  <a:cubicBezTo>
                    <a:pt x="4896339" y="1233753"/>
                    <a:pt x="4863051" y="1258178"/>
                    <a:pt x="4821989" y="1258178"/>
                  </a:cubicBezTo>
                  <a:lnTo>
                    <a:pt x="4480117" y="1258178"/>
                  </a:lnTo>
                  <a:lnTo>
                    <a:pt x="4434978" y="1374337"/>
                  </a:lnTo>
                  <a:cubicBezTo>
                    <a:pt x="4313728" y="1640025"/>
                    <a:pt x="4037673" y="2041984"/>
                    <a:pt x="3920765" y="2058820"/>
                  </a:cubicBezTo>
                  <a:lnTo>
                    <a:pt x="936104" y="2178242"/>
                  </a:lnTo>
                  <a:cubicBezTo>
                    <a:pt x="773791" y="2170898"/>
                    <a:pt x="155346" y="2250847"/>
                    <a:pt x="128249" y="2181727"/>
                  </a:cubicBezTo>
                  <a:cubicBezTo>
                    <a:pt x="74055" y="1805420"/>
                    <a:pt x="-20539" y="1133805"/>
                    <a:pt x="3980" y="724905"/>
                  </a:cubicBezTo>
                  <a:cubicBezTo>
                    <a:pt x="-10050" y="627482"/>
                    <a:pt x="198901" y="555195"/>
                    <a:pt x="395644" y="50919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9">
              <a:extLst>
                <a:ext uri="{FF2B5EF4-FFF2-40B4-BE49-F238E27FC236}">
                  <a16:creationId xmlns:a16="http://schemas.microsoft.com/office/drawing/2014/main" id="{97CDE487-0571-4E12-9462-99950B0422CF}"/>
                </a:ext>
              </a:extLst>
            </p:cNvPr>
            <p:cNvSpPr/>
            <p:nvPr/>
          </p:nvSpPr>
          <p:spPr>
            <a:xfrm rot="20115684">
              <a:off x="7305127" y="3946598"/>
              <a:ext cx="2107939" cy="916770"/>
            </a:xfrm>
            <a:custGeom>
              <a:avLst/>
              <a:gdLst>
                <a:gd name="connsiteX0" fmla="*/ 0 w 1134143"/>
                <a:gd name="connsiteY0" fmla="*/ 141569 h 849397"/>
                <a:gd name="connsiteX1" fmla="*/ 141569 w 1134143"/>
                <a:gd name="connsiteY1" fmla="*/ 0 h 849397"/>
                <a:gd name="connsiteX2" fmla="*/ 992574 w 1134143"/>
                <a:gd name="connsiteY2" fmla="*/ 0 h 849397"/>
                <a:gd name="connsiteX3" fmla="*/ 1134143 w 1134143"/>
                <a:gd name="connsiteY3" fmla="*/ 141569 h 849397"/>
                <a:gd name="connsiteX4" fmla="*/ 1134143 w 1134143"/>
                <a:gd name="connsiteY4" fmla="*/ 707828 h 849397"/>
                <a:gd name="connsiteX5" fmla="*/ 992574 w 1134143"/>
                <a:gd name="connsiteY5" fmla="*/ 849397 h 849397"/>
                <a:gd name="connsiteX6" fmla="*/ 141569 w 1134143"/>
                <a:gd name="connsiteY6" fmla="*/ 849397 h 849397"/>
                <a:gd name="connsiteX7" fmla="*/ 0 w 1134143"/>
                <a:gd name="connsiteY7" fmla="*/ 707828 h 849397"/>
                <a:gd name="connsiteX8" fmla="*/ 0 w 1134143"/>
                <a:gd name="connsiteY8" fmla="*/ 141569 h 849397"/>
                <a:gd name="connsiteX0" fmla="*/ 538326 w 1672469"/>
                <a:gd name="connsiteY0" fmla="*/ 141569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8" fmla="*/ 538326 w 1672469"/>
                <a:gd name="connsiteY8" fmla="*/ 141569 h 880441"/>
                <a:gd name="connsiteX0" fmla="*/ 0 w 1672469"/>
                <a:gd name="connsiteY0" fmla="*/ 844327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672469 w 1955794"/>
                <a:gd name="connsiteY4" fmla="*/ 724038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679895 w 1955794"/>
                <a:gd name="connsiteY5" fmla="*/ 865607 h 896651"/>
                <a:gd name="connsiteX6" fmla="*/ 0 w 1955794"/>
                <a:gd name="connsiteY6" fmla="*/ 860537 h 896651"/>
                <a:gd name="connsiteX0" fmla="*/ 0 w 1955794"/>
                <a:gd name="connsiteY0" fmla="*/ 860537 h 944717"/>
                <a:gd name="connsiteX1" fmla="*/ 679895 w 1955794"/>
                <a:gd name="connsiteY1" fmla="*/ 16210 h 944717"/>
                <a:gd name="connsiteX2" fmla="*/ 1530900 w 1955794"/>
                <a:gd name="connsiteY2" fmla="*/ 16210 h 944717"/>
                <a:gd name="connsiteX3" fmla="*/ 1955794 w 1955794"/>
                <a:gd name="connsiteY3" fmla="*/ 43618 h 944717"/>
                <a:gd name="connsiteX4" fmla="*/ 1445458 w 1955794"/>
                <a:gd name="connsiteY4" fmla="*/ 822197 h 944717"/>
                <a:gd name="connsiteX5" fmla="*/ 0 w 1955794"/>
                <a:gd name="connsiteY5" fmla="*/ 860537 h 944717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44327 h 869466"/>
                <a:gd name="connsiteX1" fmla="*/ 679895 w 1955794"/>
                <a:gd name="connsiteY1" fmla="*/ 0 h 869466"/>
                <a:gd name="connsiteX2" fmla="*/ 1955794 w 1955794"/>
                <a:gd name="connsiteY2" fmla="*/ 27408 h 869466"/>
                <a:gd name="connsiteX3" fmla="*/ 1445458 w 1955794"/>
                <a:gd name="connsiteY3" fmla="*/ 805987 h 869466"/>
                <a:gd name="connsiteX4" fmla="*/ 0 w 1955794"/>
                <a:gd name="connsiteY4" fmla="*/ 844327 h 869466"/>
                <a:gd name="connsiteX0" fmla="*/ 0 w 1963766"/>
                <a:gd name="connsiteY0" fmla="*/ 844327 h 869466"/>
                <a:gd name="connsiteX1" fmla="*/ 679895 w 1963766"/>
                <a:gd name="connsiteY1" fmla="*/ 0 h 869466"/>
                <a:gd name="connsiteX2" fmla="*/ 1963766 w 1963766"/>
                <a:gd name="connsiteY2" fmla="*/ 10107 h 869466"/>
                <a:gd name="connsiteX3" fmla="*/ 1445458 w 1963766"/>
                <a:gd name="connsiteY3" fmla="*/ 805987 h 869466"/>
                <a:gd name="connsiteX4" fmla="*/ 0 w 1963766"/>
                <a:gd name="connsiteY4" fmla="*/ 844327 h 86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66" h="869466">
                  <a:moveTo>
                    <a:pt x="0" y="844327"/>
                  </a:moveTo>
                  <a:cubicBezTo>
                    <a:pt x="184100" y="773604"/>
                    <a:pt x="424745" y="140721"/>
                    <a:pt x="679895" y="0"/>
                  </a:cubicBezTo>
                  <a:lnTo>
                    <a:pt x="1963766" y="10107"/>
                  </a:lnTo>
                  <a:lnTo>
                    <a:pt x="1445458" y="805987"/>
                  </a:lnTo>
                  <a:cubicBezTo>
                    <a:pt x="1119492" y="942140"/>
                    <a:pt x="190465" y="811860"/>
                    <a:pt x="0" y="8443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0DD42F74-BCA4-4B72-A94A-D8539AF93859}"/>
                </a:ext>
              </a:extLst>
            </p:cNvPr>
            <p:cNvSpPr/>
            <p:nvPr/>
          </p:nvSpPr>
          <p:spPr>
            <a:xfrm rot="20659728">
              <a:off x="2536785" y="2480831"/>
              <a:ext cx="1882515" cy="1341520"/>
            </a:xfrm>
            <a:custGeom>
              <a:avLst/>
              <a:gdLst>
                <a:gd name="connsiteX0" fmla="*/ 0 w 1403730"/>
                <a:gd name="connsiteY0" fmla="*/ 0 h 400266"/>
                <a:gd name="connsiteX1" fmla="*/ 1403730 w 1403730"/>
                <a:gd name="connsiteY1" fmla="*/ 0 h 400266"/>
                <a:gd name="connsiteX2" fmla="*/ 1403730 w 1403730"/>
                <a:gd name="connsiteY2" fmla="*/ 400266 h 400266"/>
                <a:gd name="connsiteX3" fmla="*/ 0 w 1403730"/>
                <a:gd name="connsiteY3" fmla="*/ 400266 h 400266"/>
                <a:gd name="connsiteX4" fmla="*/ 0 w 1403730"/>
                <a:gd name="connsiteY4" fmla="*/ 0 h 400266"/>
                <a:gd name="connsiteX0" fmla="*/ 0 w 1403730"/>
                <a:gd name="connsiteY0" fmla="*/ 0 h 859792"/>
                <a:gd name="connsiteX1" fmla="*/ 1403730 w 1403730"/>
                <a:gd name="connsiteY1" fmla="*/ 0 h 859792"/>
                <a:gd name="connsiteX2" fmla="*/ 1179842 w 1403730"/>
                <a:gd name="connsiteY2" fmla="*/ 859792 h 859792"/>
                <a:gd name="connsiteX3" fmla="*/ 0 w 1403730"/>
                <a:gd name="connsiteY3" fmla="*/ 400266 h 859792"/>
                <a:gd name="connsiteX4" fmla="*/ 0 w 1403730"/>
                <a:gd name="connsiteY4" fmla="*/ 0 h 859792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323856 w 1547744"/>
                <a:gd name="connsiteY2" fmla="*/ 859792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63070 w 1547744"/>
                <a:gd name="connsiteY0" fmla="*/ 44917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63070 w 1547744"/>
                <a:gd name="connsiteY4" fmla="*/ 44917 h 1364966"/>
                <a:gd name="connsiteX0" fmla="*/ 511584 w 1896258"/>
                <a:gd name="connsiteY0" fmla="*/ 44917 h 1364966"/>
                <a:gd name="connsiteX1" fmla="*/ 1896258 w 1896258"/>
                <a:gd name="connsiteY1" fmla="*/ 0 h 1364966"/>
                <a:gd name="connsiteX2" fmla="*/ 1642292 w 1896258"/>
                <a:gd name="connsiteY2" fmla="*/ 1136264 h 1364966"/>
                <a:gd name="connsiteX3" fmla="*/ 348514 w 1896258"/>
                <a:gd name="connsiteY3" fmla="*/ 1364966 h 1364966"/>
                <a:gd name="connsiteX4" fmla="*/ 3748 w 1896258"/>
                <a:gd name="connsiteY4" fmla="*/ 202631 h 1364966"/>
                <a:gd name="connsiteX5" fmla="*/ 511584 w 1896258"/>
                <a:gd name="connsiteY5" fmla="*/ 44917 h 1364966"/>
                <a:gd name="connsiteX0" fmla="*/ 507836 w 1892510"/>
                <a:gd name="connsiteY0" fmla="*/ 44917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5" fmla="*/ 507836 w 1892510"/>
                <a:gd name="connsiteY5" fmla="*/ 44917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73329"/>
                <a:gd name="connsiteY0" fmla="*/ 172754 h 1364966"/>
                <a:gd name="connsiteX1" fmla="*/ 1773329 w 1773329"/>
                <a:gd name="connsiteY1" fmla="*/ 0 h 1364966"/>
                <a:gd name="connsiteX2" fmla="*/ 1519363 w 1773329"/>
                <a:gd name="connsiteY2" fmla="*/ 1136264 h 1364966"/>
                <a:gd name="connsiteX3" fmla="*/ 225585 w 1773329"/>
                <a:gd name="connsiteY3" fmla="*/ 1364966 h 1364966"/>
                <a:gd name="connsiteX4" fmla="*/ 0 w 1773329"/>
                <a:gd name="connsiteY4" fmla="*/ 172754 h 1364966"/>
                <a:gd name="connsiteX0" fmla="*/ 0 w 1760980"/>
                <a:gd name="connsiteY0" fmla="*/ 128733 h 1364966"/>
                <a:gd name="connsiteX1" fmla="*/ 1760980 w 1760980"/>
                <a:gd name="connsiteY1" fmla="*/ 0 h 1364966"/>
                <a:gd name="connsiteX2" fmla="*/ 1507014 w 1760980"/>
                <a:gd name="connsiteY2" fmla="*/ 1136264 h 1364966"/>
                <a:gd name="connsiteX3" fmla="*/ 213236 w 1760980"/>
                <a:gd name="connsiteY3" fmla="*/ 1364966 h 1364966"/>
                <a:gd name="connsiteX4" fmla="*/ 0 w 1760980"/>
                <a:gd name="connsiteY4" fmla="*/ 128733 h 1364966"/>
                <a:gd name="connsiteX0" fmla="*/ 0 w 1765097"/>
                <a:gd name="connsiteY0" fmla="*/ 143406 h 1364966"/>
                <a:gd name="connsiteX1" fmla="*/ 1765097 w 1765097"/>
                <a:gd name="connsiteY1" fmla="*/ 0 h 1364966"/>
                <a:gd name="connsiteX2" fmla="*/ 1511131 w 1765097"/>
                <a:gd name="connsiteY2" fmla="*/ 1136264 h 1364966"/>
                <a:gd name="connsiteX3" fmla="*/ 217353 w 1765097"/>
                <a:gd name="connsiteY3" fmla="*/ 1364966 h 1364966"/>
                <a:gd name="connsiteX4" fmla="*/ 0 w 1765097"/>
                <a:gd name="connsiteY4" fmla="*/ 143406 h 1364966"/>
                <a:gd name="connsiteX0" fmla="*/ 0 w 1767155"/>
                <a:gd name="connsiteY0" fmla="*/ 150743 h 1364966"/>
                <a:gd name="connsiteX1" fmla="*/ 1767155 w 1767155"/>
                <a:gd name="connsiteY1" fmla="*/ 0 h 1364966"/>
                <a:gd name="connsiteX2" fmla="*/ 1513189 w 1767155"/>
                <a:gd name="connsiteY2" fmla="*/ 1136264 h 1364966"/>
                <a:gd name="connsiteX3" fmla="*/ 219411 w 1767155"/>
                <a:gd name="connsiteY3" fmla="*/ 1364966 h 1364966"/>
                <a:gd name="connsiteX4" fmla="*/ 0 w 1767155"/>
                <a:gd name="connsiteY4" fmla="*/ 150743 h 1364966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33230"/>
                <a:gd name="connsiteY0" fmla="*/ 122973 h 1337196"/>
                <a:gd name="connsiteX1" fmla="*/ 1833230 w 1833230"/>
                <a:gd name="connsiteY1" fmla="*/ 0 h 1337196"/>
                <a:gd name="connsiteX2" fmla="*/ 1513189 w 1833230"/>
                <a:gd name="connsiteY2" fmla="*/ 1108494 h 1337196"/>
                <a:gd name="connsiteX3" fmla="*/ 219411 w 1833230"/>
                <a:gd name="connsiteY3" fmla="*/ 1337196 h 1337196"/>
                <a:gd name="connsiteX4" fmla="*/ 0 w 1833230"/>
                <a:gd name="connsiteY4" fmla="*/ 122973 h 1337196"/>
                <a:gd name="connsiteX0" fmla="*/ 0 w 1879084"/>
                <a:gd name="connsiteY0" fmla="*/ 110109 h 1324332"/>
                <a:gd name="connsiteX1" fmla="*/ 1879084 w 1879084"/>
                <a:gd name="connsiteY1" fmla="*/ 0 h 1324332"/>
                <a:gd name="connsiteX2" fmla="*/ 1513189 w 1879084"/>
                <a:gd name="connsiteY2" fmla="*/ 1095630 h 1324332"/>
                <a:gd name="connsiteX3" fmla="*/ 219411 w 1879084"/>
                <a:gd name="connsiteY3" fmla="*/ 1324332 h 1324332"/>
                <a:gd name="connsiteX4" fmla="*/ 0 w 1879084"/>
                <a:gd name="connsiteY4" fmla="*/ 110109 h 1324332"/>
                <a:gd name="connsiteX0" fmla="*/ 0 w 1879084"/>
                <a:gd name="connsiteY0" fmla="*/ 117112 h 1331335"/>
                <a:gd name="connsiteX1" fmla="*/ 1879084 w 1879084"/>
                <a:gd name="connsiteY1" fmla="*/ 7003 h 1331335"/>
                <a:gd name="connsiteX2" fmla="*/ 1513189 w 1879084"/>
                <a:gd name="connsiteY2" fmla="*/ 1102633 h 1331335"/>
                <a:gd name="connsiteX3" fmla="*/ 219411 w 1879084"/>
                <a:gd name="connsiteY3" fmla="*/ 1331335 h 1331335"/>
                <a:gd name="connsiteX4" fmla="*/ 0 w 1879084"/>
                <a:gd name="connsiteY4" fmla="*/ 117112 h 1331335"/>
                <a:gd name="connsiteX0" fmla="*/ 0 w 1882515"/>
                <a:gd name="connsiteY0" fmla="*/ 126731 h 1328727"/>
                <a:gd name="connsiteX1" fmla="*/ 1882515 w 1882515"/>
                <a:gd name="connsiteY1" fmla="*/ 4395 h 1328727"/>
                <a:gd name="connsiteX2" fmla="*/ 1516620 w 1882515"/>
                <a:gd name="connsiteY2" fmla="*/ 1100025 h 1328727"/>
                <a:gd name="connsiteX3" fmla="*/ 222842 w 1882515"/>
                <a:gd name="connsiteY3" fmla="*/ 1328727 h 1328727"/>
                <a:gd name="connsiteX4" fmla="*/ 0 w 1882515"/>
                <a:gd name="connsiteY4" fmla="*/ 126731 h 1328727"/>
                <a:gd name="connsiteX0" fmla="*/ 0 w 1882515"/>
                <a:gd name="connsiteY0" fmla="*/ 139524 h 1341520"/>
                <a:gd name="connsiteX1" fmla="*/ 1882515 w 1882515"/>
                <a:gd name="connsiteY1" fmla="*/ 17188 h 1341520"/>
                <a:gd name="connsiteX2" fmla="*/ 1516620 w 1882515"/>
                <a:gd name="connsiteY2" fmla="*/ 1112818 h 1341520"/>
                <a:gd name="connsiteX3" fmla="*/ 222842 w 1882515"/>
                <a:gd name="connsiteY3" fmla="*/ 1341520 h 1341520"/>
                <a:gd name="connsiteX4" fmla="*/ 0 w 1882515"/>
                <a:gd name="connsiteY4" fmla="*/ 139524 h 13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515" h="1341520">
                  <a:moveTo>
                    <a:pt x="0" y="139524"/>
                  </a:moveTo>
                  <a:cubicBezTo>
                    <a:pt x="282969" y="-58585"/>
                    <a:pt x="1272605" y="10142"/>
                    <a:pt x="1882515" y="17188"/>
                  </a:cubicBezTo>
                  <a:lnTo>
                    <a:pt x="1516620" y="1112818"/>
                  </a:lnTo>
                  <a:lnTo>
                    <a:pt x="222842" y="1341520"/>
                  </a:lnTo>
                  <a:cubicBezTo>
                    <a:pt x="271508" y="944570"/>
                    <a:pt x="726640" y="255389"/>
                    <a:pt x="0" y="1395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42830A-F263-4711-BF86-2887CB740134}"/>
                </a:ext>
              </a:extLst>
            </p:cNvPr>
            <p:cNvSpPr/>
            <p:nvPr/>
          </p:nvSpPr>
          <p:spPr>
            <a:xfrm rot="7048580">
              <a:off x="2661179" y="4347243"/>
              <a:ext cx="663709" cy="265095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8716EE5-FC5D-40B6-BB90-95E643C304D0}"/>
                </a:ext>
              </a:extLst>
            </p:cNvPr>
            <p:cNvSpPr/>
            <p:nvPr/>
          </p:nvSpPr>
          <p:spPr>
            <a:xfrm rot="649065">
              <a:off x="3074057" y="3221264"/>
              <a:ext cx="4817550" cy="1177242"/>
            </a:xfrm>
            <a:custGeom>
              <a:avLst/>
              <a:gdLst>
                <a:gd name="connsiteX0" fmla="*/ 656567 w 4817550"/>
                <a:gd name="connsiteY0" fmla="*/ 760236 h 1177242"/>
                <a:gd name="connsiteX1" fmla="*/ 723593 w 4817550"/>
                <a:gd name="connsiteY1" fmla="*/ 760550 h 1177242"/>
                <a:gd name="connsiteX2" fmla="*/ 898371 w 4817550"/>
                <a:gd name="connsiteY2" fmla="*/ 757517 h 1177242"/>
                <a:gd name="connsiteX3" fmla="*/ 1047757 w 4817550"/>
                <a:gd name="connsiteY3" fmla="*/ 89365 h 1177242"/>
                <a:gd name="connsiteX4" fmla="*/ 3214911 w 4817550"/>
                <a:gd name="connsiteY4" fmla="*/ 83263 h 1177242"/>
                <a:gd name="connsiteX5" fmla="*/ 4817550 w 4817550"/>
                <a:gd name="connsiteY5" fmla="*/ 45890 h 1177242"/>
                <a:gd name="connsiteX6" fmla="*/ 4454762 w 4817550"/>
                <a:gd name="connsiteY6" fmla="*/ 657500 h 1177242"/>
                <a:gd name="connsiteX7" fmla="*/ 4445782 w 4817550"/>
                <a:gd name="connsiteY7" fmla="*/ 672144 h 1177242"/>
                <a:gd name="connsiteX8" fmla="*/ 4473335 w 4817550"/>
                <a:gd name="connsiteY8" fmla="*/ 680542 h 1177242"/>
                <a:gd name="connsiteX9" fmla="*/ 4547015 w 4817550"/>
                <a:gd name="connsiteY9" fmla="*/ 1023977 h 1177242"/>
                <a:gd name="connsiteX10" fmla="*/ 4546576 w 4817550"/>
                <a:gd name="connsiteY10" fmla="*/ 1047822 h 1177242"/>
                <a:gd name="connsiteX11" fmla="*/ 4454948 w 4817550"/>
                <a:gd name="connsiteY11" fmla="*/ 1154692 h 1177242"/>
                <a:gd name="connsiteX12" fmla="*/ 161179 w 4817550"/>
                <a:gd name="connsiteY12" fmla="*/ 1177242 h 1177242"/>
                <a:gd name="connsiteX13" fmla="*/ 59 w 4817550"/>
                <a:gd name="connsiteY13" fmla="*/ 964097 h 1177242"/>
                <a:gd name="connsiteX14" fmla="*/ 498 w 4817550"/>
                <a:gd name="connsiteY14" fmla="*/ 940253 h 1177242"/>
                <a:gd name="connsiteX15" fmla="*/ 123565 w 4817550"/>
                <a:gd name="connsiteY15" fmla="*/ 769992 h 1177242"/>
                <a:gd name="connsiteX16" fmla="*/ 162232 w 4817550"/>
                <a:gd name="connsiteY16" fmla="*/ 764124 h 1177242"/>
                <a:gd name="connsiteX17" fmla="*/ 190091 w 4817550"/>
                <a:gd name="connsiteY17" fmla="*/ 714979 h 1177242"/>
                <a:gd name="connsiteX18" fmla="*/ 1047757 w 4817550"/>
                <a:gd name="connsiteY18" fmla="*/ 89365 h 117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17550" h="1177242">
                  <a:moveTo>
                    <a:pt x="656567" y="760236"/>
                  </a:moveTo>
                  <a:lnTo>
                    <a:pt x="723593" y="760550"/>
                  </a:lnTo>
                  <a:lnTo>
                    <a:pt x="898371" y="757517"/>
                  </a:lnTo>
                  <a:close/>
                  <a:moveTo>
                    <a:pt x="1047757" y="89365"/>
                  </a:moveTo>
                  <a:lnTo>
                    <a:pt x="3214911" y="83263"/>
                  </a:lnTo>
                  <a:cubicBezTo>
                    <a:pt x="3315601" y="83263"/>
                    <a:pt x="4817550" y="-75901"/>
                    <a:pt x="4817550" y="45890"/>
                  </a:cubicBezTo>
                  <a:lnTo>
                    <a:pt x="4454762" y="657500"/>
                  </a:lnTo>
                  <a:lnTo>
                    <a:pt x="4445782" y="672144"/>
                  </a:lnTo>
                  <a:lnTo>
                    <a:pt x="4473335" y="680542"/>
                  </a:lnTo>
                  <a:cubicBezTo>
                    <a:pt x="4548323" y="729561"/>
                    <a:pt x="4548815" y="926232"/>
                    <a:pt x="4547015" y="1023977"/>
                  </a:cubicBezTo>
                  <a:lnTo>
                    <a:pt x="4546576" y="1047822"/>
                  </a:lnTo>
                  <a:cubicBezTo>
                    <a:pt x="4544518" y="1159531"/>
                    <a:pt x="4566658" y="1156750"/>
                    <a:pt x="4454948" y="1154692"/>
                  </a:cubicBezTo>
                  <a:lnTo>
                    <a:pt x="161179" y="1177242"/>
                  </a:lnTo>
                  <a:cubicBezTo>
                    <a:pt x="49469" y="1175185"/>
                    <a:pt x="-1998" y="1075807"/>
                    <a:pt x="59" y="964097"/>
                  </a:cubicBezTo>
                  <a:lnTo>
                    <a:pt x="498" y="940253"/>
                  </a:lnTo>
                  <a:cubicBezTo>
                    <a:pt x="2041" y="856471"/>
                    <a:pt x="51703" y="794749"/>
                    <a:pt x="123565" y="769992"/>
                  </a:cubicBezTo>
                  <a:lnTo>
                    <a:pt x="162232" y="764124"/>
                  </a:lnTo>
                  <a:lnTo>
                    <a:pt x="190091" y="714979"/>
                  </a:lnTo>
                  <a:cubicBezTo>
                    <a:pt x="300464" y="578330"/>
                    <a:pt x="697021" y="322131"/>
                    <a:pt x="1047757" y="8936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8">
              <a:extLst>
                <a:ext uri="{FF2B5EF4-FFF2-40B4-BE49-F238E27FC236}">
                  <a16:creationId xmlns:a16="http://schemas.microsoft.com/office/drawing/2014/main" id="{3EBD0C2F-6F2D-4EEE-BE56-56B1BE55B2F1}"/>
                </a:ext>
              </a:extLst>
            </p:cNvPr>
            <p:cNvSpPr/>
            <p:nvPr/>
          </p:nvSpPr>
          <p:spPr>
            <a:xfrm rot="20119055">
              <a:off x="7433855" y="3102573"/>
              <a:ext cx="2140268" cy="751753"/>
            </a:xfrm>
            <a:custGeom>
              <a:avLst/>
              <a:gdLst>
                <a:gd name="connsiteX0" fmla="*/ 0 w 1126054"/>
                <a:gd name="connsiteY0" fmla="*/ 97043 h 582244"/>
                <a:gd name="connsiteX1" fmla="*/ 97043 w 1126054"/>
                <a:gd name="connsiteY1" fmla="*/ 0 h 582244"/>
                <a:gd name="connsiteX2" fmla="*/ 1029011 w 1126054"/>
                <a:gd name="connsiteY2" fmla="*/ 0 h 582244"/>
                <a:gd name="connsiteX3" fmla="*/ 1126054 w 1126054"/>
                <a:gd name="connsiteY3" fmla="*/ 97043 h 582244"/>
                <a:gd name="connsiteX4" fmla="*/ 1126054 w 1126054"/>
                <a:gd name="connsiteY4" fmla="*/ 485201 h 582244"/>
                <a:gd name="connsiteX5" fmla="*/ 1029011 w 1126054"/>
                <a:gd name="connsiteY5" fmla="*/ 582244 h 582244"/>
                <a:gd name="connsiteX6" fmla="*/ 97043 w 1126054"/>
                <a:gd name="connsiteY6" fmla="*/ 582244 h 582244"/>
                <a:gd name="connsiteX7" fmla="*/ 0 w 1126054"/>
                <a:gd name="connsiteY7" fmla="*/ 485201 h 582244"/>
                <a:gd name="connsiteX8" fmla="*/ 0 w 1126054"/>
                <a:gd name="connsiteY8" fmla="*/ 97043 h 582244"/>
                <a:gd name="connsiteX0" fmla="*/ 207533 w 1333587"/>
                <a:gd name="connsiteY0" fmla="*/ 271099 h 756300"/>
                <a:gd name="connsiteX1" fmla="*/ 7435 w 1333587"/>
                <a:gd name="connsiteY1" fmla="*/ 0 h 756300"/>
                <a:gd name="connsiteX2" fmla="*/ 1236544 w 1333587"/>
                <a:gd name="connsiteY2" fmla="*/ 174056 h 756300"/>
                <a:gd name="connsiteX3" fmla="*/ 1333587 w 1333587"/>
                <a:gd name="connsiteY3" fmla="*/ 271099 h 756300"/>
                <a:gd name="connsiteX4" fmla="*/ 1333587 w 1333587"/>
                <a:gd name="connsiteY4" fmla="*/ 659257 h 756300"/>
                <a:gd name="connsiteX5" fmla="*/ 1236544 w 1333587"/>
                <a:gd name="connsiteY5" fmla="*/ 756300 h 756300"/>
                <a:gd name="connsiteX6" fmla="*/ 304576 w 1333587"/>
                <a:gd name="connsiteY6" fmla="*/ 756300 h 756300"/>
                <a:gd name="connsiteX7" fmla="*/ 207533 w 1333587"/>
                <a:gd name="connsiteY7" fmla="*/ 659257 h 756300"/>
                <a:gd name="connsiteX8" fmla="*/ 207533 w 1333587"/>
                <a:gd name="connsiteY8" fmla="*/ 271099 h 756300"/>
                <a:gd name="connsiteX0" fmla="*/ 207533 w 1333587"/>
                <a:gd name="connsiteY0" fmla="*/ 321042 h 806243"/>
                <a:gd name="connsiteX1" fmla="*/ 7435 w 1333587"/>
                <a:gd name="connsiteY1" fmla="*/ 49943 h 806243"/>
                <a:gd name="connsiteX2" fmla="*/ 600430 w 1333587"/>
                <a:gd name="connsiteY2" fmla="*/ 10932 h 806243"/>
                <a:gd name="connsiteX3" fmla="*/ 1236544 w 1333587"/>
                <a:gd name="connsiteY3" fmla="*/ 223999 h 806243"/>
                <a:gd name="connsiteX4" fmla="*/ 1333587 w 1333587"/>
                <a:gd name="connsiteY4" fmla="*/ 321042 h 806243"/>
                <a:gd name="connsiteX5" fmla="*/ 1333587 w 1333587"/>
                <a:gd name="connsiteY5" fmla="*/ 709200 h 806243"/>
                <a:gd name="connsiteX6" fmla="*/ 1236544 w 1333587"/>
                <a:gd name="connsiteY6" fmla="*/ 806243 h 806243"/>
                <a:gd name="connsiteX7" fmla="*/ 304576 w 1333587"/>
                <a:gd name="connsiteY7" fmla="*/ 806243 h 806243"/>
                <a:gd name="connsiteX8" fmla="*/ 207533 w 1333587"/>
                <a:gd name="connsiteY8" fmla="*/ 709200 h 806243"/>
                <a:gd name="connsiteX9" fmla="*/ 207533 w 1333587"/>
                <a:gd name="connsiteY9" fmla="*/ 321042 h 806243"/>
                <a:gd name="connsiteX0" fmla="*/ 331080 w 1457134"/>
                <a:gd name="connsiteY0" fmla="*/ 329776 h 814977"/>
                <a:gd name="connsiteX1" fmla="*/ 5185 w 1457134"/>
                <a:gd name="connsiteY1" fmla="*/ 27870 h 814977"/>
                <a:gd name="connsiteX2" fmla="*/ 723977 w 1457134"/>
                <a:gd name="connsiteY2" fmla="*/ 19666 h 814977"/>
                <a:gd name="connsiteX3" fmla="*/ 1360091 w 1457134"/>
                <a:gd name="connsiteY3" fmla="*/ 232733 h 814977"/>
                <a:gd name="connsiteX4" fmla="*/ 1457134 w 1457134"/>
                <a:gd name="connsiteY4" fmla="*/ 329776 h 814977"/>
                <a:gd name="connsiteX5" fmla="*/ 1457134 w 1457134"/>
                <a:gd name="connsiteY5" fmla="*/ 717934 h 814977"/>
                <a:gd name="connsiteX6" fmla="*/ 1360091 w 1457134"/>
                <a:gd name="connsiteY6" fmla="*/ 814977 h 814977"/>
                <a:gd name="connsiteX7" fmla="*/ 428123 w 1457134"/>
                <a:gd name="connsiteY7" fmla="*/ 814977 h 814977"/>
                <a:gd name="connsiteX8" fmla="*/ 331080 w 1457134"/>
                <a:gd name="connsiteY8" fmla="*/ 717934 h 814977"/>
                <a:gd name="connsiteX9" fmla="*/ 331080 w 1457134"/>
                <a:gd name="connsiteY9" fmla="*/ 329776 h 814977"/>
                <a:gd name="connsiteX0" fmla="*/ 693728 w 1819782"/>
                <a:gd name="connsiteY0" fmla="*/ 312255 h 797456"/>
                <a:gd name="connsiteX1" fmla="*/ 2760 w 1819782"/>
                <a:gd name="connsiteY1" fmla="*/ 281226 h 797456"/>
                <a:gd name="connsiteX2" fmla="*/ 1086625 w 1819782"/>
                <a:gd name="connsiteY2" fmla="*/ 2145 h 797456"/>
                <a:gd name="connsiteX3" fmla="*/ 1722739 w 1819782"/>
                <a:gd name="connsiteY3" fmla="*/ 215212 h 797456"/>
                <a:gd name="connsiteX4" fmla="*/ 1819782 w 1819782"/>
                <a:gd name="connsiteY4" fmla="*/ 312255 h 797456"/>
                <a:gd name="connsiteX5" fmla="*/ 1819782 w 1819782"/>
                <a:gd name="connsiteY5" fmla="*/ 700413 h 797456"/>
                <a:gd name="connsiteX6" fmla="*/ 1722739 w 1819782"/>
                <a:gd name="connsiteY6" fmla="*/ 797456 h 797456"/>
                <a:gd name="connsiteX7" fmla="*/ 790771 w 1819782"/>
                <a:gd name="connsiteY7" fmla="*/ 797456 h 797456"/>
                <a:gd name="connsiteX8" fmla="*/ 693728 w 1819782"/>
                <a:gd name="connsiteY8" fmla="*/ 700413 h 797456"/>
                <a:gd name="connsiteX9" fmla="*/ 693728 w 1819782"/>
                <a:gd name="connsiteY9" fmla="*/ 312255 h 797456"/>
                <a:gd name="connsiteX0" fmla="*/ 693728 w 1819782"/>
                <a:gd name="connsiteY0" fmla="*/ 351465 h 836666"/>
                <a:gd name="connsiteX1" fmla="*/ 2760 w 1819782"/>
                <a:gd name="connsiteY1" fmla="*/ 320436 h 836666"/>
                <a:gd name="connsiteX2" fmla="*/ 682694 w 1819782"/>
                <a:gd name="connsiteY2" fmla="*/ 20646 h 836666"/>
                <a:gd name="connsiteX3" fmla="*/ 1086625 w 1819782"/>
                <a:gd name="connsiteY3" fmla="*/ 41355 h 836666"/>
                <a:gd name="connsiteX4" fmla="*/ 1722739 w 1819782"/>
                <a:gd name="connsiteY4" fmla="*/ 254422 h 836666"/>
                <a:gd name="connsiteX5" fmla="*/ 1819782 w 1819782"/>
                <a:gd name="connsiteY5" fmla="*/ 351465 h 836666"/>
                <a:gd name="connsiteX6" fmla="*/ 1819782 w 1819782"/>
                <a:gd name="connsiteY6" fmla="*/ 739623 h 836666"/>
                <a:gd name="connsiteX7" fmla="*/ 1722739 w 1819782"/>
                <a:gd name="connsiteY7" fmla="*/ 836666 h 836666"/>
                <a:gd name="connsiteX8" fmla="*/ 790771 w 1819782"/>
                <a:gd name="connsiteY8" fmla="*/ 836666 h 836666"/>
                <a:gd name="connsiteX9" fmla="*/ 693728 w 1819782"/>
                <a:gd name="connsiteY9" fmla="*/ 739623 h 836666"/>
                <a:gd name="connsiteX10" fmla="*/ 693728 w 1819782"/>
                <a:gd name="connsiteY10" fmla="*/ 351465 h 836666"/>
                <a:gd name="connsiteX0" fmla="*/ 698414 w 1824468"/>
                <a:gd name="connsiteY0" fmla="*/ 338157 h 823358"/>
                <a:gd name="connsiteX1" fmla="*/ 7446 w 1824468"/>
                <a:gd name="connsiteY1" fmla="*/ 307128 h 823358"/>
                <a:gd name="connsiteX2" fmla="*/ 370096 w 1824468"/>
                <a:gd name="connsiteY2" fmla="*/ 41183 h 823358"/>
                <a:gd name="connsiteX3" fmla="*/ 687380 w 1824468"/>
                <a:gd name="connsiteY3" fmla="*/ 7338 h 823358"/>
                <a:gd name="connsiteX4" fmla="*/ 1091311 w 1824468"/>
                <a:gd name="connsiteY4" fmla="*/ 28047 h 823358"/>
                <a:gd name="connsiteX5" fmla="*/ 1727425 w 1824468"/>
                <a:gd name="connsiteY5" fmla="*/ 241114 h 823358"/>
                <a:gd name="connsiteX6" fmla="*/ 1824468 w 1824468"/>
                <a:gd name="connsiteY6" fmla="*/ 338157 h 823358"/>
                <a:gd name="connsiteX7" fmla="*/ 1824468 w 1824468"/>
                <a:gd name="connsiteY7" fmla="*/ 726315 h 823358"/>
                <a:gd name="connsiteX8" fmla="*/ 1727425 w 1824468"/>
                <a:gd name="connsiteY8" fmla="*/ 823358 h 823358"/>
                <a:gd name="connsiteX9" fmla="*/ 795457 w 1824468"/>
                <a:gd name="connsiteY9" fmla="*/ 823358 h 823358"/>
                <a:gd name="connsiteX10" fmla="*/ 698414 w 1824468"/>
                <a:gd name="connsiteY10" fmla="*/ 726315 h 823358"/>
                <a:gd name="connsiteX11" fmla="*/ 698414 w 1824468"/>
                <a:gd name="connsiteY11" fmla="*/ 338157 h 823358"/>
                <a:gd name="connsiteX0" fmla="*/ 570039 w 1696093"/>
                <a:gd name="connsiteY0" fmla="*/ 338157 h 823358"/>
                <a:gd name="connsiteX1" fmla="*/ 11830 w 1696093"/>
                <a:gd name="connsiteY1" fmla="*/ 278097 h 823358"/>
                <a:gd name="connsiteX2" fmla="*/ 241721 w 1696093"/>
                <a:gd name="connsiteY2" fmla="*/ 41183 h 823358"/>
                <a:gd name="connsiteX3" fmla="*/ 559005 w 1696093"/>
                <a:gd name="connsiteY3" fmla="*/ 7338 h 823358"/>
                <a:gd name="connsiteX4" fmla="*/ 962936 w 1696093"/>
                <a:gd name="connsiteY4" fmla="*/ 28047 h 823358"/>
                <a:gd name="connsiteX5" fmla="*/ 1599050 w 1696093"/>
                <a:gd name="connsiteY5" fmla="*/ 241114 h 823358"/>
                <a:gd name="connsiteX6" fmla="*/ 1696093 w 1696093"/>
                <a:gd name="connsiteY6" fmla="*/ 338157 h 823358"/>
                <a:gd name="connsiteX7" fmla="*/ 1696093 w 1696093"/>
                <a:gd name="connsiteY7" fmla="*/ 726315 h 823358"/>
                <a:gd name="connsiteX8" fmla="*/ 1599050 w 1696093"/>
                <a:gd name="connsiteY8" fmla="*/ 823358 h 823358"/>
                <a:gd name="connsiteX9" fmla="*/ 667082 w 1696093"/>
                <a:gd name="connsiteY9" fmla="*/ 823358 h 823358"/>
                <a:gd name="connsiteX10" fmla="*/ 570039 w 1696093"/>
                <a:gd name="connsiteY10" fmla="*/ 726315 h 823358"/>
                <a:gd name="connsiteX11" fmla="*/ 570039 w 1696093"/>
                <a:gd name="connsiteY11" fmla="*/ 338157 h 823358"/>
                <a:gd name="connsiteX0" fmla="*/ 612275 w 1738329"/>
                <a:gd name="connsiteY0" fmla="*/ 338157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11" fmla="*/ 612275 w 1738329"/>
                <a:gd name="connsiteY11" fmla="*/ 338157 h 823358"/>
                <a:gd name="connsiteX0" fmla="*/ 612275 w 1738329"/>
                <a:gd name="connsiteY0" fmla="*/ 726315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0" fmla="*/ 288031 w 1738329"/>
                <a:gd name="connsiteY0" fmla="*/ 819998 h 844721"/>
                <a:gd name="connsiteX1" fmla="*/ 9903 w 1738329"/>
                <a:gd name="connsiteY1" fmla="*/ 327543 h 844721"/>
                <a:gd name="connsiteX2" fmla="*/ 283957 w 1738329"/>
                <a:gd name="connsiteY2" fmla="*/ 41183 h 844721"/>
                <a:gd name="connsiteX3" fmla="*/ 601241 w 1738329"/>
                <a:gd name="connsiteY3" fmla="*/ 7338 h 844721"/>
                <a:gd name="connsiteX4" fmla="*/ 1005172 w 1738329"/>
                <a:gd name="connsiteY4" fmla="*/ 28047 h 844721"/>
                <a:gd name="connsiteX5" fmla="*/ 1641286 w 1738329"/>
                <a:gd name="connsiteY5" fmla="*/ 241114 h 844721"/>
                <a:gd name="connsiteX6" fmla="*/ 1738329 w 1738329"/>
                <a:gd name="connsiteY6" fmla="*/ 338157 h 844721"/>
                <a:gd name="connsiteX7" fmla="*/ 1738329 w 1738329"/>
                <a:gd name="connsiteY7" fmla="*/ 726315 h 844721"/>
                <a:gd name="connsiteX8" fmla="*/ 1641286 w 1738329"/>
                <a:gd name="connsiteY8" fmla="*/ 823358 h 844721"/>
                <a:gd name="connsiteX9" fmla="*/ 709318 w 1738329"/>
                <a:gd name="connsiteY9" fmla="*/ 823358 h 844721"/>
                <a:gd name="connsiteX10" fmla="*/ 288031 w 1738329"/>
                <a:gd name="connsiteY10" fmla="*/ 819998 h 844721"/>
                <a:gd name="connsiteX0" fmla="*/ 288031 w 1871741"/>
                <a:gd name="connsiteY0" fmla="*/ 819998 h 844721"/>
                <a:gd name="connsiteX1" fmla="*/ 9903 w 1871741"/>
                <a:gd name="connsiteY1" fmla="*/ 327543 h 844721"/>
                <a:gd name="connsiteX2" fmla="*/ 283957 w 1871741"/>
                <a:gd name="connsiteY2" fmla="*/ 41183 h 844721"/>
                <a:gd name="connsiteX3" fmla="*/ 601241 w 1871741"/>
                <a:gd name="connsiteY3" fmla="*/ 7338 h 844721"/>
                <a:gd name="connsiteX4" fmla="*/ 1005172 w 1871741"/>
                <a:gd name="connsiteY4" fmla="*/ 28047 h 844721"/>
                <a:gd name="connsiteX5" fmla="*/ 1861629 w 1871741"/>
                <a:gd name="connsiteY5" fmla="*/ 84803 h 844721"/>
                <a:gd name="connsiteX6" fmla="*/ 1738329 w 1871741"/>
                <a:gd name="connsiteY6" fmla="*/ 338157 h 844721"/>
                <a:gd name="connsiteX7" fmla="*/ 1738329 w 1871741"/>
                <a:gd name="connsiteY7" fmla="*/ 726315 h 844721"/>
                <a:gd name="connsiteX8" fmla="*/ 1641286 w 1871741"/>
                <a:gd name="connsiteY8" fmla="*/ 823358 h 844721"/>
                <a:gd name="connsiteX9" fmla="*/ 709318 w 1871741"/>
                <a:gd name="connsiteY9" fmla="*/ 823358 h 844721"/>
                <a:gd name="connsiteX10" fmla="*/ 288031 w 1871741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1738329 w 2133446"/>
                <a:gd name="connsiteY7" fmla="*/ 726315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2112389 w 2133446"/>
                <a:gd name="connsiteY7" fmla="*/ 690987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641286 w 2148834"/>
                <a:gd name="connsiteY8" fmla="*/ 823358 h 844721"/>
                <a:gd name="connsiteX9" fmla="*/ 709318 w 2148834"/>
                <a:gd name="connsiteY9" fmla="*/ 823358 h 844721"/>
                <a:gd name="connsiteX10" fmla="*/ 288031 w 2148834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911704 w 2148834"/>
                <a:gd name="connsiteY8" fmla="*/ 802650 h 844721"/>
                <a:gd name="connsiteX9" fmla="*/ 1641286 w 2148834"/>
                <a:gd name="connsiteY9" fmla="*/ 823358 h 844721"/>
                <a:gd name="connsiteX10" fmla="*/ 709318 w 2148834"/>
                <a:gd name="connsiteY10" fmla="*/ 823358 h 844721"/>
                <a:gd name="connsiteX11" fmla="*/ 288031 w 2148834"/>
                <a:gd name="connsiteY11" fmla="*/ 819998 h 844721"/>
                <a:gd name="connsiteX0" fmla="*/ 288031 w 2154261"/>
                <a:gd name="connsiteY0" fmla="*/ 819998 h 844721"/>
                <a:gd name="connsiteX1" fmla="*/ 9903 w 2154261"/>
                <a:gd name="connsiteY1" fmla="*/ 327543 h 844721"/>
                <a:gd name="connsiteX2" fmla="*/ 283957 w 2154261"/>
                <a:gd name="connsiteY2" fmla="*/ 41183 h 844721"/>
                <a:gd name="connsiteX3" fmla="*/ 601241 w 2154261"/>
                <a:gd name="connsiteY3" fmla="*/ 7338 h 844721"/>
                <a:gd name="connsiteX4" fmla="*/ 1005172 w 2154261"/>
                <a:gd name="connsiteY4" fmla="*/ 28047 h 844721"/>
                <a:gd name="connsiteX5" fmla="*/ 1861629 w 2154261"/>
                <a:gd name="connsiteY5" fmla="*/ 84803 h 844721"/>
                <a:gd name="connsiteX6" fmla="*/ 2147269 w 2154261"/>
                <a:gd name="connsiteY6" fmla="*/ 333169 h 844721"/>
                <a:gd name="connsiteX7" fmla="*/ 2112389 w 2154261"/>
                <a:gd name="connsiteY7" fmla="*/ 690987 h 844721"/>
                <a:gd name="connsiteX8" fmla="*/ 1911704 w 2154261"/>
                <a:gd name="connsiteY8" fmla="*/ 802650 h 844721"/>
                <a:gd name="connsiteX9" fmla="*/ 1641286 w 2154261"/>
                <a:gd name="connsiteY9" fmla="*/ 823358 h 844721"/>
                <a:gd name="connsiteX10" fmla="*/ 709318 w 2154261"/>
                <a:gd name="connsiteY10" fmla="*/ 823358 h 844721"/>
                <a:gd name="connsiteX11" fmla="*/ 288031 w 2154261"/>
                <a:gd name="connsiteY11" fmla="*/ 819998 h 844721"/>
                <a:gd name="connsiteX0" fmla="*/ 288031 w 2112770"/>
                <a:gd name="connsiteY0" fmla="*/ 819998 h 844721"/>
                <a:gd name="connsiteX1" fmla="*/ 9903 w 2112770"/>
                <a:gd name="connsiteY1" fmla="*/ 327543 h 844721"/>
                <a:gd name="connsiteX2" fmla="*/ 283957 w 2112770"/>
                <a:gd name="connsiteY2" fmla="*/ 41183 h 844721"/>
                <a:gd name="connsiteX3" fmla="*/ 601241 w 2112770"/>
                <a:gd name="connsiteY3" fmla="*/ 7338 h 844721"/>
                <a:gd name="connsiteX4" fmla="*/ 1005172 w 2112770"/>
                <a:gd name="connsiteY4" fmla="*/ 28047 h 844721"/>
                <a:gd name="connsiteX5" fmla="*/ 1861629 w 2112770"/>
                <a:gd name="connsiteY5" fmla="*/ 84803 h 844721"/>
                <a:gd name="connsiteX6" fmla="*/ 2112389 w 2112770"/>
                <a:gd name="connsiteY6" fmla="*/ 690987 h 844721"/>
                <a:gd name="connsiteX7" fmla="*/ 1911704 w 2112770"/>
                <a:gd name="connsiteY7" fmla="*/ 802650 h 844721"/>
                <a:gd name="connsiteX8" fmla="*/ 1641286 w 2112770"/>
                <a:gd name="connsiteY8" fmla="*/ 823358 h 844721"/>
                <a:gd name="connsiteX9" fmla="*/ 709318 w 2112770"/>
                <a:gd name="connsiteY9" fmla="*/ 823358 h 844721"/>
                <a:gd name="connsiteX10" fmla="*/ 288031 w 2112770"/>
                <a:gd name="connsiteY10" fmla="*/ 819998 h 844721"/>
                <a:gd name="connsiteX0" fmla="*/ 288031 w 2166422"/>
                <a:gd name="connsiteY0" fmla="*/ 819998 h 844721"/>
                <a:gd name="connsiteX1" fmla="*/ 9903 w 2166422"/>
                <a:gd name="connsiteY1" fmla="*/ 327543 h 844721"/>
                <a:gd name="connsiteX2" fmla="*/ 283957 w 2166422"/>
                <a:gd name="connsiteY2" fmla="*/ 41183 h 844721"/>
                <a:gd name="connsiteX3" fmla="*/ 601241 w 2166422"/>
                <a:gd name="connsiteY3" fmla="*/ 7338 h 844721"/>
                <a:gd name="connsiteX4" fmla="*/ 1005172 w 2166422"/>
                <a:gd name="connsiteY4" fmla="*/ 28047 h 844721"/>
                <a:gd name="connsiteX5" fmla="*/ 1861629 w 2166422"/>
                <a:gd name="connsiteY5" fmla="*/ 84803 h 844721"/>
                <a:gd name="connsiteX6" fmla="*/ 2151918 w 2166422"/>
                <a:gd name="connsiteY6" fmla="*/ 319132 h 844721"/>
                <a:gd name="connsiteX7" fmla="*/ 2112389 w 2166422"/>
                <a:gd name="connsiteY7" fmla="*/ 690987 h 844721"/>
                <a:gd name="connsiteX8" fmla="*/ 1911704 w 2166422"/>
                <a:gd name="connsiteY8" fmla="*/ 802650 h 844721"/>
                <a:gd name="connsiteX9" fmla="*/ 1641286 w 2166422"/>
                <a:gd name="connsiteY9" fmla="*/ 823358 h 844721"/>
                <a:gd name="connsiteX10" fmla="*/ 709318 w 2166422"/>
                <a:gd name="connsiteY10" fmla="*/ 823358 h 844721"/>
                <a:gd name="connsiteX11" fmla="*/ 288031 w 2166422"/>
                <a:gd name="connsiteY11" fmla="*/ 819998 h 844721"/>
                <a:gd name="connsiteX0" fmla="*/ 288031 w 2164157"/>
                <a:gd name="connsiteY0" fmla="*/ 819998 h 844721"/>
                <a:gd name="connsiteX1" fmla="*/ 9903 w 2164157"/>
                <a:gd name="connsiteY1" fmla="*/ 327543 h 844721"/>
                <a:gd name="connsiteX2" fmla="*/ 283957 w 2164157"/>
                <a:gd name="connsiteY2" fmla="*/ 41183 h 844721"/>
                <a:gd name="connsiteX3" fmla="*/ 601241 w 2164157"/>
                <a:gd name="connsiteY3" fmla="*/ 7338 h 844721"/>
                <a:gd name="connsiteX4" fmla="*/ 1005172 w 2164157"/>
                <a:gd name="connsiteY4" fmla="*/ 28047 h 844721"/>
                <a:gd name="connsiteX5" fmla="*/ 1861629 w 2164157"/>
                <a:gd name="connsiteY5" fmla="*/ 84803 h 844721"/>
                <a:gd name="connsiteX6" fmla="*/ 2151918 w 2164157"/>
                <a:gd name="connsiteY6" fmla="*/ 319132 h 844721"/>
                <a:gd name="connsiteX7" fmla="*/ 2095134 w 2164157"/>
                <a:gd name="connsiteY7" fmla="*/ 682915 h 844721"/>
                <a:gd name="connsiteX8" fmla="*/ 1911704 w 2164157"/>
                <a:gd name="connsiteY8" fmla="*/ 802650 h 844721"/>
                <a:gd name="connsiteX9" fmla="*/ 1641286 w 2164157"/>
                <a:gd name="connsiteY9" fmla="*/ 823358 h 844721"/>
                <a:gd name="connsiteX10" fmla="*/ 709318 w 2164157"/>
                <a:gd name="connsiteY10" fmla="*/ 823358 h 844721"/>
                <a:gd name="connsiteX11" fmla="*/ 288031 w 2164157"/>
                <a:gd name="connsiteY11" fmla="*/ 819998 h 844721"/>
                <a:gd name="connsiteX0" fmla="*/ 288031 w 2140268"/>
                <a:gd name="connsiteY0" fmla="*/ 819998 h 844721"/>
                <a:gd name="connsiteX1" fmla="*/ 9903 w 2140268"/>
                <a:gd name="connsiteY1" fmla="*/ 327543 h 844721"/>
                <a:gd name="connsiteX2" fmla="*/ 283957 w 2140268"/>
                <a:gd name="connsiteY2" fmla="*/ 41183 h 844721"/>
                <a:gd name="connsiteX3" fmla="*/ 601241 w 2140268"/>
                <a:gd name="connsiteY3" fmla="*/ 7338 h 844721"/>
                <a:gd name="connsiteX4" fmla="*/ 1005172 w 2140268"/>
                <a:gd name="connsiteY4" fmla="*/ 28047 h 844721"/>
                <a:gd name="connsiteX5" fmla="*/ 1861629 w 2140268"/>
                <a:gd name="connsiteY5" fmla="*/ 84803 h 844721"/>
                <a:gd name="connsiteX6" fmla="*/ 2123900 w 2140268"/>
                <a:gd name="connsiteY6" fmla="*/ 334066 h 844721"/>
                <a:gd name="connsiteX7" fmla="*/ 2095134 w 2140268"/>
                <a:gd name="connsiteY7" fmla="*/ 682915 h 844721"/>
                <a:gd name="connsiteX8" fmla="*/ 1911704 w 2140268"/>
                <a:gd name="connsiteY8" fmla="*/ 802650 h 844721"/>
                <a:gd name="connsiteX9" fmla="*/ 1641286 w 2140268"/>
                <a:gd name="connsiteY9" fmla="*/ 823358 h 844721"/>
                <a:gd name="connsiteX10" fmla="*/ 709318 w 2140268"/>
                <a:gd name="connsiteY10" fmla="*/ 823358 h 844721"/>
                <a:gd name="connsiteX11" fmla="*/ 288031 w 2140268"/>
                <a:gd name="connsiteY11" fmla="*/ 819998 h 84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0268" h="844721">
                  <a:moveTo>
                    <a:pt x="288031" y="819998"/>
                  </a:moveTo>
                  <a:lnTo>
                    <a:pt x="9903" y="327543"/>
                  </a:lnTo>
                  <a:cubicBezTo>
                    <a:pt x="-49178" y="292365"/>
                    <a:pt x="170635" y="91148"/>
                    <a:pt x="283957" y="41183"/>
                  </a:cubicBezTo>
                  <a:cubicBezTo>
                    <a:pt x="397279" y="-8782"/>
                    <a:pt x="476678" y="23845"/>
                    <a:pt x="601241" y="7338"/>
                  </a:cubicBezTo>
                  <a:cubicBezTo>
                    <a:pt x="725805" y="-9169"/>
                    <a:pt x="818966" y="4097"/>
                    <a:pt x="1005172" y="28047"/>
                  </a:cubicBezTo>
                  <a:cubicBezTo>
                    <a:pt x="1191378" y="51997"/>
                    <a:pt x="1688859" y="32022"/>
                    <a:pt x="1861629" y="84803"/>
                  </a:cubicBezTo>
                  <a:cubicBezTo>
                    <a:pt x="2034399" y="137584"/>
                    <a:pt x="2082107" y="233035"/>
                    <a:pt x="2123900" y="334066"/>
                  </a:cubicBezTo>
                  <a:cubicBezTo>
                    <a:pt x="2165693" y="435097"/>
                    <a:pt x="2116816" y="606595"/>
                    <a:pt x="2095134" y="682915"/>
                  </a:cubicBezTo>
                  <a:cubicBezTo>
                    <a:pt x="2073452" y="759235"/>
                    <a:pt x="1990221" y="780588"/>
                    <a:pt x="1911704" y="802650"/>
                  </a:cubicBezTo>
                  <a:cubicBezTo>
                    <a:pt x="1833187" y="824712"/>
                    <a:pt x="1838298" y="817154"/>
                    <a:pt x="1641286" y="823358"/>
                  </a:cubicBezTo>
                  <a:lnTo>
                    <a:pt x="709318" y="823358"/>
                  </a:lnTo>
                  <a:cubicBezTo>
                    <a:pt x="655723" y="823358"/>
                    <a:pt x="288031" y="873593"/>
                    <a:pt x="288031" y="8199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62">
              <a:extLst>
                <a:ext uri="{FF2B5EF4-FFF2-40B4-BE49-F238E27FC236}">
                  <a16:creationId xmlns:a16="http://schemas.microsoft.com/office/drawing/2014/main" id="{D40D4FC4-876C-43BC-86E5-C8BE73680E66}"/>
                </a:ext>
              </a:extLst>
            </p:cNvPr>
            <p:cNvSpPr/>
            <p:nvPr/>
          </p:nvSpPr>
          <p:spPr>
            <a:xfrm rot="712364">
              <a:off x="2843880" y="4224877"/>
              <a:ext cx="4793576" cy="657742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84131051-1D00-464A-BF73-6F9BF009A13C}"/>
                </a:ext>
              </a:extLst>
            </p:cNvPr>
            <p:cNvSpPr/>
            <p:nvPr/>
          </p:nvSpPr>
          <p:spPr>
            <a:xfrm>
              <a:off x="2407010" y="2779631"/>
              <a:ext cx="661265" cy="1652669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748" h="1639873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2531" y="1170233"/>
                    <a:pt x="632748" y="1639873"/>
                  </a:cubicBezTo>
                  <a:lnTo>
                    <a:pt x="488766" y="1620823"/>
                  </a:lnTo>
                  <a:cubicBezTo>
                    <a:pt x="387946" y="1483948"/>
                    <a:pt x="257049" y="930096"/>
                    <a:pt x="275476" y="672571"/>
                  </a:cubicBezTo>
                  <a:cubicBezTo>
                    <a:pt x="109753" y="561096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1">
              <a:extLst>
                <a:ext uri="{FF2B5EF4-FFF2-40B4-BE49-F238E27FC236}">
                  <a16:creationId xmlns:a16="http://schemas.microsoft.com/office/drawing/2014/main" id="{29621361-0C8D-4500-A650-1EFC148624F6}"/>
                </a:ext>
              </a:extLst>
            </p:cNvPr>
            <p:cNvSpPr/>
            <p:nvPr/>
          </p:nvSpPr>
          <p:spPr>
            <a:xfrm rot="21359927" flipH="1">
              <a:off x="7330205" y="3446145"/>
              <a:ext cx="925894" cy="1780766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21347 w 632748"/>
                <a:gd name="connsiteY4" fmla="*/ 1627187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50271 w 632748"/>
                <a:gd name="connsiteY5" fmla="*/ 689019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9899 w 632748"/>
                <a:gd name="connsiteY5" fmla="*/ 689998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0176 w 632748"/>
                <a:gd name="connsiteY5" fmla="*/ 690915 h 1639873"/>
                <a:gd name="connsiteX6" fmla="*/ 8776 w 632748"/>
                <a:gd name="connsiteY6" fmla="*/ 329671 h 1639873"/>
                <a:gd name="connsiteX0" fmla="*/ 8776 w 632748"/>
                <a:gd name="connsiteY0" fmla="*/ 329671 h 1668731"/>
                <a:gd name="connsiteX1" fmla="*/ 72275 w 632748"/>
                <a:gd name="connsiteY1" fmla="*/ 62971 h 1668731"/>
                <a:gd name="connsiteX2" fmla="*/ 423198 w 632748"/>
                <a:gd name="connsiteY2" fmla="*/ 97602 h 1668731"/>
                <a:gd name="connsiteX3" fmla="*/ 632748 w 632748"/>
                <a:gd name="connsiteY3" fmla="*/ 1639873 h 1668731"/>
                <a:gd name="connsiteX4" fmla="*/ 446952 w 632748"/>
                <a:gd name="connsiteY4" fmla="*/ 1668731 h 1668731"/>
                <a:gd name="connsiteX5" fmla="*/ 230176 w 632748"/>
                <a:gd name="connsiteY5" fmla="*/ 690915 h 1668731"/>
                <a:gd name="connsiteX6" fmla="*/ 8776 w 632748"/>
                <a:gd name="connsiteY6" fmla="*/ 329671 h 1668731"/>
                <a:gd name="connsiteX0" fmla="*/ 8776 w 632748"/>
                <a:gd name="connsiteY0" fmla="*/ 329671 h 1689381"/>
                <a:gd name="connsiteX1" fmla="*/ 72275 w 632748"/>
                <a:gd name="connsiteY1" fmla="*/ 62971 h 1689381"/>
                <a:gd name="connsiteX2" fmla="*/ 423198 w 632748"/>
                <a:gd name="connsiteY2" fmla="*/ 97602 h 1689381"/>
                <a:gd name="connsiteX3" fmla="*/ 632748 w 632748"/>
                <a:gd name="connsiteY3" fmla="*/ 1639873 h 1689381"/>
                <a:gd name="connsiteX4" fmla="*/ 461051 w 632748"/>
                <a:gd name="connsiteY4" fmla="*/ 1689381 h 1689381"/>
                <a:gd name="connsiteX5" fmla="*/ 230176 w 632748"/>
                <a:gd name="connsiteY5" fmla="*/ 690915 h 1689381"/>
                <a:gd name="connsiteX6" fmla="*/ 8776 w 632748"/>
                <a:gd name="connsiteY6" fmla="*/ 329671 h 1689381"/>
                <a:gd name="connsiteX0" fmla="*/ 8776 w 632748"/>
                <a:gd name="connsiteY0" fmla="*/ 329671 h 1660892"/>
                <a:gd name="connsiteX1" fmla="*/ 72275 w 632748"/>
                <a:gd name="connsiteY1" fmla="*/ 62971 h 1660892"/>
                <a:gd name="connsiteX2" fmla="*/ 423198 w 632748"/>
                <a:gd name="connsiteY2" fmla="*/ 97602 h 1660892"/>
                <a:gd name="connsiteX3" fmla="*/ 632748 w 632748"/>
                <a:gd name="connsiteY3" fmla="*/ 1639873 h 1660892"/>
                <a:gd name="connsiteX4" fmla="*/ 464786 w 632748"/>
                <a:gd name="connsiteY4" fmla="*/ 1660892 h 1660892"/>
                <a:gd name="connsiteX5" fmla="*/ 230176 w 632748"/>
                <a:gd name="connsiteY5" fmla="*/ 690915 h 1660892"/>
                <a:gd name="connsiteX6" fmla="*/ 8776 w 632748"/>
                <a:gd name="connsiteY6" fmla="*/ 329671 h 1660892"/>
                <a:gd name="connsiteX0" fmla="*/ 8776 w 631690"/>
                <a:gd name="connsiteY0" fmla="*/ 329671 h 1660892"/>
                <a:gd name="connsiteX1" fmla="*/ 72275 w 631690"/>
                <a:gd name="connsiteY1" fmla="*/ 62971 h 1660892"/>
                <a:gd name="connsiteX2" fmla="*/ 423198 w 631690"/>
                <a:gd name="connsiteY2" fmla="*/ 97602 h 1660892"/>
                <a:gd name="connsiteX3" fmla="*/ 631690 w 631690"/>
                <a:gd name="connsiteY3" fmla="*/ 1619459 h 1660892"/>
                <a:gd name="connsiteX4" fmla="*/ 464786 w 631690"/>
                <a:gd name="connsiteY4" fmla="*/ 1660892 h 1660892"/>
                <a:gd name="connsiteX5" fmla="*/ 230176 w 631690"/>
                <a:gd name="connsiteY5" fmla="*/ 690915 h 1660892"/>
                <a:gd name="connsiteX6" fmla="*/ 8776 w 631690"/>
                <a:gd name="connsiteY6" fmla="*/ 329671 h 1660892"/>
                <a:gd name="connsiteX0" fmla="*/ 8776 w 631690"/>
                <a:gd name="connsiteY0" fmla="*/ 329671 h 1630708"/>
                <a:gd name="connsiteX1" fmla="*/ 72275 w 631690"/>
                <a:gd name="connsiteY1" fmla="*/ 62971 h 1630708"/>
                <a:gd name="connsiteX2" fmla="*/ 423198 w 631690"/>
                <a:gd name="connsiteY2" fmla="*/ 97602 h 1630708"/>
                <a:gd name="connsiteX3" fmla="*/ 631690 w 631690"/>
                <a:gd name="connsiteY3" fmla="*/ 1619459 h 1630708"/>
                <a:gd name="connsiteX4" fmla="*/ 474078 w 631690"/>
                <a:gd name="connsiteY4" fmla="*/ 1630708 h 1630708"/>
                <a:gd name="connsiteX5" fmla="*/ 230176 w 631690"/>
                <a:gd name="connsiteY5" fmla="*/ 690915 h 1630708"/>
                <a:gd name="connsiteX6" fmla="*/ 8776 w 631690"/>
                <a:gd name="connsiteY6" fmla="*/ 329671 h 1630708"/>
                <a:gd name="connsiteX0" fmla="*/ 8776 w 631690"/>
                <a:gd name="connsiteY0" fmla="*/ 329671 h 1645148"/>
                <a:gd name="connsiteX1" fmla="*/ 72275 w 631690"/>
                <a:gd name="connsiteY1" fmla="*/ 62971 h 1645148"/>
                <a:gd name="connsiteX2" fmla="*/ 423198 w 631690"/>
                <a:gd name="connsiteY2" fmla="*/ 97602 h 1645148"/>
                <a:gd name="connsiteX3" fmla="*/ 631690 w 631690"/>
                <a:gd name="connsiteY3" fmla="*/ 1619459 h 1645148"/>
                <a:gd name="connsiteX4" fmla="*/ 507398 w 631690"/>
                <a:gd name="connsiteY4" fmla="*/ 1645148 h 1645148"/>
                <a:gd name="connsiteX5" fmla="*/ 230176 w 631690"/>
                <a:gd name="connsiteY5" fmla="*/ 690915 h 1645148"/>
                <a:gd name="connsiteX6" fmla="*/ 8776 w 631690"/>
                <a:gd name="connsiteY6" fmla="*/ 329671 h 1645148"/>
                <a:gd name="connsiteX0" fmla="*/ 8776 w 631690"/>
                <a:gd name="connsiteY0" fmla="*/ 329671 h 1637215"/>
                <a:gd name="connsiteX1" fmla="*/ 72275 w 631690"/>
                <a:gd name="connsiteY1" fmla="*/ 62971 h 1637215"/>
                <a:gd name="connsiteX2" fmla="*/ 423198 w 631690"/>
                <a:gd name="connsiteY2" fmla="*/ 97602 h 1637215"/>
                <a:gd name="connsiteX3" fmla="*/ 631690 w 631690"/>
                <a:gd name="connsiteY3" fmla="*/ 1619459 h 1637215"/>
                <a:gd name="connsiteX4" fmla="*/ 498301 w 631690"/>
                <a:gd name="connsiteY4" fmla="*/ 1637215 h 1637215"/>
                <a:gd name="connsiteX5" fmla="*/ 230176 w 631690"/>
                <a:gd name="connsiteY5" fmla="*/ 690915 h 1637215"/>
                <a:gd name="connsiteX6" fmla="*/ 8776 w 631690"/>
                <a:gd name="connsiteY6" fmla="*/ 329671 h 1637215"/>
                <a:gd name="connsiteX0" fmla="*/ 8776 w 631690"/>
                <a:gd name="connsiteY0" fmla="*/ 329671 h 1637827"/>
                <a:gd name="connsiteX1" fmla="*/ 72275 w 631690"/>
                <a:gd name="connsiteY1" fmla="*/ 62971 h 1637827"/>
                <a:gd name="connsiteX2" fmla="*/ 423198 w 631690"/>
                <a:gd name="connsiteY2" fmla="*/ 97602 h 1637827"/>
                <a:gd name="connsiteX3" fmla="*/ 631690 w 631690"/>
                <a:gd name="connsiteY3" fmla="*/ 1619459 h 1637827"/>
                <a:gd name="connsiteX4" fmla="*/ 491818 w 631690"/>
                <a:gd name="connsiteY4" fmla="*/ 1637827 h 1637827"/>
                <a:gd name="connsiteX5" fmla="*/ 230176 w 631690"/>
                <a:gd name="connsiteY5" fmla="*/ 690915 h 1637827"/>
                <a:gd name="connsiteX6" fmla="*/ 8776 w 631690"/>
                <a:gd name="connsiteY6" fmla="*/ 329671 h 1637827"/>
                <a:gd name="connsiteX0" fmla="*/ 8776 w 631690"/>
                <a:gd name="connsiteY0" fmla="*/ 329671 h 1638134"/>
                <a:gd name="connsiteX1" fmla="*/ 72275 w 631690"/>
                <a:gd name="connsiteY1" fmla="*/ 62971 h 1638134"/>
                <a:gd name="connsiteX2" fmla="*/ 423198 w 631690"/>
                <a:gd name="connsiteY2" fmla="*/ 97602 h 1638134"/>
                <a:gd name="connsiteX3" fmla="*/ 631690 w 631690"/>
                <a:gd name="connsiteY3" fmla="*/ 1619459 h 1638134"/>
                <a:gd name="connsiteX4" fmla="*/ 491818 w 631690"/>
                <a:gd name="connsiteY4" fmla="*/ 1637827 h 1638134"/>
                <a:gd name="connsiteX5" fmla="*/ 230176 w 631690"/>
                <a:gd name="connsiteY5" fmla="*/ 690915 h 1638134"/>
                <a:gd name="connsiteX6" fmla="*/ 8776 w 631690"/>
                <a:gd name="connsiteY6" fmla="*/ 329671 h 1638134"/>
                <a:gd name="connsiteX0" fmla="*/ 8776 w 631690"/>
                <a:gd name="connsiteY0" fmla="*/ 329671 h 1639759"/>
                <a:gd name="connsiteX1" fmla="*/ 72275 w 631690"/>
                <a:gd name="connsiteY1" fmla="*/ 62971 h 1639759"/>
                <a:gd name="connsiteX2" fmla="*/ 423198 w 631690"/>
                <a:gd name="connsiteY2" fmla="*/ 97602 h 1639759"/>
                <a:gd name="connsiteX3" fmla="*/ 631690 w 631690"/>
                <a:gd name="connsiteY3" fmla="*/ 1619459 h 1639759"/>
                <a:gd name="connsiteX4" fmla="*/ 491818 w 631690"/>
                <a:gd name="connsiteY4" fmla="*/ 1637827 h 1639759"/>
                <a:gd name="connsiteX5" fmla="*/ 230176 w 631690"/>
                <a:gd name="connsiteY5" fmla="*/ 690915 h 1639759"/>
                <a:gd name="connsiteX6" fmla="*/ 8776 w 631690"/>
                <a:gd name="connsiteY6" fmla="*/ 329671 h 163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1690" h="1639759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1473" y="1149819"/>
                    <a:pt x="631690" y="1619459"/>
                  </a:cubicBezTo>
                  <a:cubicBezTo>
                    <a:pt x="585066" y="1625582"/>
                    <a:pt x="541359" y="1646084"/>
                    <a:pt x="491818" y="1637827"/>
                  </a:cubicBezTo>
                  <a:cubicBezTo>
                    <a:pt x="390998" y="1500952"/>
                    <a:pt x="211749" y="948440"/>
                    <a:pt x="230176" y="690915"/>
                  </a:cubicBezTo>
                  <a:cubicBezTo>
                    <a:pt x="64453" y="579440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E54905-9DE8-4137-B1B8-1B21B6C1677A}"/>
              </a:ext>
            </a:extLst>
          </p:cNvPr>
          <p:cNvGrpSpPr/>
          <p:nvPr/>
        </p:nvGrpSpPr>
        <p:grpSpPr>
          <a:xfrm>
            <a:off x="2847086" y="2178681"/>
            <a:ext cx="2412079" cy="1422027"/>
            <a:chOff x="4140115" y="2932029"/>
            <a:chExt cx="3263064" cy="192372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3657083-F8C9-4EDA-B4F4-C058D1C0AA51}"/>
                </a:ext>
              </a:extLst>
            </p:cNvPr>
            <p:cNvSpPr/>
            <p:nvPr/>
          </p:nvSpPr>
          <p:spPr>
            <a:xfrm rot="731325">
              <a:off x="4946529" y="2932029"/>
              <a:ext cx="2229219" cy="1006210"/>
            </a:xfrm>
            <a:custGeom>
              <a:avLst/>
              <a:gdLst>
                <a:gd name="connsiteX0" fmla="*/ 395644 w 4896339"/>
                <a:gd name="connsiteY0" fmla="*/ 509199 h 2210076"/>
                <a:gd name="connsiteX1" fmla="*/ 685793 w 4896339"/>
                <a:gd name="connsiteY1" fmla="*/ 455050 h 2210076"/>
                <a:gd name="connsiteX2" fmla="*/ 3662053 w 4896339"/>
                <a:gd name="connsiteY2" fmla="*/ 80183 h 2210076"/>
                <a:gd name="connsiteX3" fmla="*/ 4547530 w 4896339"/>
                <a:gd name="connsiteY3" fmla="*/ 4123 h 2210076"/>
                <a:gd name="connsiteX4" fmla="*/ 4576344 w 4896339"/>
                <a:gd name="connsiteY4" fmla="*/ 10469 h 2210076"/>
                <a:gd name="connsiteX5" fmla="*/ 4621855 w 4896339"/>
                <a:gd name="connsiteY5" fmla="*/ 12542 h 2210076"/>
                <a:gd name="connsiteX6" fmla="*/ 4864181 w 4896339"/>
                <a:gd name="connsiteY6" fmla="*/ 276552 h 2210076"/>
                <a:gd name="connsiteX7" fmla="*/ 4896339 w 4896339"/>
                <a:gd name="connsiteY7" fmla="*/ 1203624 h 2210076"/>
                <a:gd name="connsiteX8" fmla="*/ 4821989 w 4896339"/>
                <a:gd name="connsiteY8" fmla="*/ 1258178 h 2210076"/>
                <a:gd name="connsiteX9" fmla="*/ 4480117 w 4896339"/>
                <a:gd name="connsiteY9" fmla="*/ 1258178 h 2210076"/>
                <a:gd name="connsiteX10" fmla="*/ 4434978 w 4896339"/>
                <a:gd name="connsiteY10" fmla="*/ 1374337 h 2210076"/>
                <a:gd name="connsiteX11" fmla="*/ 3920765 w 4896339"/>
                <a:gd name="connsiteY11" fmla="*/ 2058820 h 2210076"/>
                <a:gd name="connsiteX12" fmla="*/ 936104 w 4896339"/>
                <a:gd name="connsiteY12" fmla="*/ 2178242 h 2210076"/>
                <a:gd name="connsiteX13" fmla="*/ 128249 w 4896339"/>
                <a:gd name="connsiteY13" fmla="*/ 2181727 h 2210076"/>
                <a:gd name="connsiteX14" fmla="*/ 3980 w 4896339"/>
                <a:gd name="connsiteY14" fmla="*/ 724905 h 2210076"/>
                <a:gd name="connsiteX15" fmla="*/ 395644 w 4896339"/>
                <a:gd name="connsiteY15" fmla="*/ 509199 h 221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96339" h="2210076">
                  <a:moveTo>
                    <a:pt x="395644" y="509199"/>
                  </a:moveTo>
                  <a:cubicBezTo>
                    <a:pt x="513689" y="481601"/>
                    <a:pt x="627340" y="463468"/>
                    <a:pt x="685793" y="455050"/>
                  </a:cubicBezTo>
                  <a:lnTo>
                    <a:pt x="3662053" y="80183"/>
                  </a:lnTo>
                  <a:cubicBezTo>
                    <a:pt x="4157637" y="29528"/>
                    <a:pt x="4409376" y="-13806"/>
                    <a:pt x="4547530" y="4123"/>
                  </a:cubicBezTo>
                  <a:lnTo>
                    <a:pt x="4576344" y="10469"/>
                  </a:lnTo>
                  <a:lnTo>
                    <a:pt x="4621855" y="12542"/>
                  </a:lnTo>
                  <a:cubicBezTo>
                    <a:pt x="4772608" y="28799"/>
                    <a:pt x="4805160" y="106554"/>
                    <a:pt x="4864181" y="276552"/>
                  </a:cubicBezTo>
                  <a:cubicBezTo>
                    <a:pt x="4864181" y="657437"/>
                    <a:pt x="4896339" y="822739"/>
                    <a:pt x="4896339" y="1203624"/>
                  </a:cubicBezTo>
                  <a:cubicBezTo>
                    <a:pt x="4896339" y="1233753"/>
                    <a:pt x="4863051" y="1258178"/>
                    <a:pt x="4821989" y="1258178"/>
                  </a:cubicBezTo>
                  <a:lnTo>
                    <a:pt x="4480117" y="1258178"/>
                  </a:lnTo>
                  <a:lnTo>
                    <a:pt x="4434978" y="1374337"/>
                  </a:lnTo>
                  <a:cubicBezTo>
                    <a:pt x="4313728" y="1640025"/>
                    <a:pt x="4037673" y="2041984"/>
                    <a:pt x="3920765" y="2058820"/>
                  </a:cubicBezTo>
                  <a:lnTo>
                    <a:pt x="936104" y="2178242"/>
                  </a:lnTo>
                  <a:cubicBezTo>
                    <a:pt x="773791" y="2170898"/>
                    <a:pt x="155346" y="2250847"/>
                    <a:pt x="128249" y="2181727"/>
                  </a:cubicBezTo>
                  <a:cubicBezTo>
                    <a:pt x="74055" y="1805420"/>
                    <a:pt x="-20539" y="1133805"/>
                    <a:pt x="3980" y="724905"/>
                  </a:cubicBezTo>
                  <a:cubicBezTo>
                    <a:pt x="-10050" y="627482"/>
                    <a:pt x="198901" y="555195"/>
                    <a:pt x="395644" y="50919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B10C1E10-1AAD-4D50-BFB5-6BA654966E3D}"/>
                </a:ext>
              </a:extLst>
            </p:cNvPr>
            <p:cNvSpPr/>
            <p:nvPr/>
          </p:nvSpPr>
          <p:spPr>
            <a:xfrm rot="20659728">
              <a:off x="4199199" y="3416374"/>
              <a:ext cx="857077" cy="610771"/>
            </a:xfrm>
            <a:custGeom>
              <a:avLst/>
              <a:gdLst>
                <a:gd name="connsiteX0" fmla="*/ 0 w 1403730"/>
                <a:gd name="connsiteY0" fmla="*/ 0 h 400266"/>
                <a:gd name="connsiteX1" fmla="*/ 1403730 w 1403730"/>
                <a:gd name="connsiteY1" fmla="*/ 0 h 400266"/>
                <a:gd name="connsiteX2" fmla="*/ 1403730 w 1403730"/>
                <a:gd name="connsiteY2" fmla="*/ 400266 h 400266"/>
                <a:gd name="connsiteX3" fmla="*/ 0 w 1403730"/>
                <a:gd name="connsiteY3" fmla="*/ 400266 h 400266"/>
                <a:gd name="connsiteX4" fmla="*/ 0 w 1403730"/>
                <a:gd name="connsiteY4" fmla="*/ 0 h 400266"/>
                <a:gd name="connsiteX0" fmla="*/ 0 w 1403730"/>
                <a:gd name="connsiteY0" fmla="*/ 0 h 859792"/>
                <a:gd name="connsiteX1" fmla="*/ 1403730 w 1403730"/>
                <a:gd name="connsiteY1" fmla="*/ 0 h 859792"/>
                <a:gd name="connsiteX2" fmla="*/ 1179842 w 1403730"/>
                <a:gd name="connsiteY2" fmla="*/ 859792 h 859792"/>
                <a:gd name="connsiteX3" fmla="*/ 0 w 1403730"/>
                <a:gd name="connsiteY3" fmla="*/ 400266 h 859792"/>
                <a:gd name="connsiteX4" fmla="*/ 0 w 1403730"/>
                <a:gd name="connsiteY4" fmla="*/ 0 h 859792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323856 w 1547744"/>
                <a:gd name="connsiteY2" fmla="*/ 859792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44014 w 1547744"/>
                <a:gd name="connsiteY0" fmla="*/ 0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44014 w 1547744"/>
                <a:gd name="connsiteY4" fmla="*/ 0 h 1364966"/>
                <a:gd name="connsiteX0" fmla="*/ 163070 w 1547744"/>
                <a:gd name="connsiteY0" fmla="*/ 44917 h 1364966"/>
                <a:gd name="connsiteX1" fmla="*/ 1547744 w 1547744"/>
                <a:gd name="connsiteY1" fmla="*/ 0 h 1364966"/>
                <a:gd name="connsiteX2" fmla="*/ 1293778 w 1547744"/>
                <a:gd name="connsiteY2" fmla="*/ 1136264 h 1364966"/>
                <a:gd name="connsiteX3" fmla="*/ 0 w 1547744"/>
                <a:gd name="connsiteY3" fmla="*/ 1364966 h 1364966"/>
                <a:gd name="connsiteX4" fmla="*/ 163070 w 1547744"/>
                <a:gd name="connsiteY4" fmla="*/ 44917 h 1364966"/>
                <a:gd name="connsiteX0" fmla="*/ 511584 w 1896258"/>
                <a:gd name="connsiteY0" fmla="*/ 44917 h 1364966"/>
                <a:gd name="connsiteX1" fmla="*/ 1896258 w 1896258"/>
                <a:gd name="connsiteY1" fmla="*/ 0 h 1364966"/>
                <a:gd name="connsiteX2" fmla="*/ 1642292 w 1896258"/>
                <a:gd name="connsiteY2" fmla="*/ 1136264 h 1364966"/>
                <a:gd name="connsiteX3" fmla="*/ 348514 w 1896258"/>
                <a:gd name="connsiteY3" fmla="*/ 1364966 h 1364966"/>
                <a:gd name="connsiteX4" fmla="*/ 3748 w 1896258"/>
                <a:gd name="connsiteY4" fmla="*/ 202631 h 1364966"/>
                <a:gd name="connsiteX5" fmla="*/ 511584 w 1896258"/>
                <a:gd name="connsiteY5" fmla="*/ 44917 h 1364966"/>
                <a:gd name="connsiteX0" fmla="*/ 507836 w 1892510"/>
                <a:gd name="connsiteY0" fmla="*/ 44917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5" fmla="*/ 507836 w 1892510"/>
                <a:gd name="connsiteY5" fmla="*/ 44917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892510"/>
                <a:gd name="connsiteY0" fmla="*/ 202631 h 1364966"/>
                <a:gd name="connsiteX1" fmla="*/ 1892510 w 1892510"/>
                <a:gd name="connsiteY1" fmla="*/ 0 h 1364966"/>
                <a:gd name="connsiteX2" fmla="*/ 1638544 w 1892510"/>
                <a:gd name="connsiteY2" fmla="*/ 1136264 h 1364966"/>
                <a:gd name="connsiteX3" fmla="*/ 344766 w 1892510"/>
                <a:gd name="connsiteY3" fmla="*/ 1364966 h 1364966"/>
                <a:gd name="connsiteX4" fmla="*/ 0 w 1892510"/>
                <a:gd name="connsiteY4" fmla="*/ 202631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69478"/>
                <a:gd name="connsiteY0" fmla="*/ 102607 h 1364966"/>
                <a:gd name="connsiteX1" fmla="*/ 1769478 w 1769478"/>
                <a:gd name="connsiteY1" fmla="*/ 0 h 1364966"/>
                <a:gd name="connsiteX2" fmla="*/ 1515512 w 1769478"/>
                <a:gd name="connsiteY2" fmla="*/ 1136264 h 1364966"/>
                <a:gd name="connsiteX3" fmla="*/ 221734 w 1769478"/>
                <a:gd name="connsiteY3" fmla="*/ 1364966 h 1364966"/>
                <a:gd name="connsiteX4" fmla="*/ 0 w 1769478"/>
                <a:gd name="connsiteY4" fmla="*/ 102607 h 1364966"/>
                <a:gd name="connsiteX0" fmla="*/ 0 w 1773329"/>
                <a:gd name="connsiteY0" fmla="*/ 172754 h 1364966"/>
                <a:gd name="connsiteX1" fmla="*/ 1773329 w 1773329"/>
                <a:gd name="connsiteY1" fmla="*/ 0 h 1364966"/>
                <a:gd name="connsiteX2" fmla="*/ 1519363 w 1773329"/>
                <a:gd name="connsiteY2" fmla="*/ 1136264 h 1364966"/>
                <a:gd name="connsiteX3" fmla="*/ 225585 w 1773329"/>
                <a:gd name="connsiteY3" fmla="*/ 1364966 h 1364966"/>
                <a:gd name="connsiteX4" fmla="*/ 0 w 1773329"/>
                <a:gd name="connsiteY4" fmla="*/ 172754 h 1364966"/>
                <a:gd name="connsiteX0" fmla="*/ 0 w 1760980"/>
                <a:gd name="connsiteY0" fmla="*/ 128733 h 1364966"/>
                <a:gd name="connsiteX1" fmla="*/ 1760980 w 1760980"/>
                <a:gd name="connsiteY1" fmla="*/ 0 h 1364966"/>
                <a:gd name="connsiteX2" fmla="*/ 1507014 w 1760980"/>
                <a:gd name="connsiteY2" fmla="*/ 1136264 h 1364966"/>
                <a:gd name="connsiteX3" fmla="*/ 213236 w 1760980"/>
                <a:gd name="connsiteY3" fmla="*/ 1364966 h 1364966"/>
                <a:gd name="connsiteX4" fmla="*/ 0 w 1760980"/>
                <a:gd name="connsiteY4" fmla="*/ 128733 h 1364966"/>
                <a:gd name="connsiteX0" fmla="*/ 0 w 1765097"/>
                <a:gd name="connsiteY0" fmla="*/ 143406 h 1364966"/>
                <a:gd name="connsiteX1" fmla="*/ 1765097 w 1765097"/>
                <a:gd name="connsiteY1" fmla="*/ 0 h 1364966"/>
                <a:gd name="connsiteX2" fmla="*/ 1511131 w 1765097"/>
                <a:gd name="connsiteY2" fmla="*/ 1136264 h 1364966"/>
                <a:gd name="connsiteX3" fmla="*/ 217353 w 1765097"/>
                <a:gd name="connsiteY3" fmla="*/ 1364966 h 1364966"/>
                <a:gd name="connsiteX4" fmla="*/ 0 w 1765097"/>
                <a:gd name="connsiteY4" fmla="*/ 143406 h 1364966"/>
                <a:gd name="connsiteX0" fmla="*/ 0 w 1767155"/>
                <a:gd name="connsiteY0" fmla="*/ 150743 h 1364966"/>
                <a:gd name="connsiteX1" fmla="*/ 1767155 w 1767155"/>
                <a:gd name="connsiteY1" fmla="*/ 0 h 1364966"/>
                <a:gd name="connsiteX2" fmla="*/ 1513189 w 1767155"/>
                <a:gd name="connsiteY2" fmla="*/ 1136264 h 1364966"/>
                <a:gd name="connsiteX3" fmla="*/ 219411 w 1767155"/>
                <a:gd name="connsiteY3" fmla="*/ 1364966 h 1364966"/>
                <a:gd name="connsiteX4" fmla="*/ 0 w 1767155"/>
                <a:gd name="connsiteY4" fmla="*/ 150743 h 1364966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54034"/>
                <a:gd name="connsiteY0" fmla="*/ 150112 h 1364335"/>
                <a:gd name="connsiteX1" fmla="*/ 1854034 w 1854034"/>
                <a:gd name="connsiteY1" fmla="*/ 0 h 1364335"/>
                <a:gd name="connsiteX2" fmla="*/ 1513189 w 1854034"/>
                <a:gd name="connsiteY2" fmla="*/ 1135633 h 1364335"/>
                <a:gd name="connsiteX3" fmla="*/ 219411 w 1854034"/>
                <a:gd name="connsiteY3" fmla="*/ 1364335 h 1364335"/>
                <a:gd name="connsiteX4" fmla="*/ 0 w 1854034"/>
                <a:gd name="connsiteY4" fmla="*/ 150112 h 1364335"/>
                <a:gd name="connsiteX0" fmla="*/ 0 w 1833230"/>
                <a:gd name="connsiteY0" fmla="*/ 122973 h 1337196"/>
                <a:gd name="connsiteX1" fmla="*/ 1833230 w 1833230"/>
                <a:gd name="connsiteY1" fmla="*/ 0 h 1337196"/>
                <a:gd name="connsiteX2" fmla="*/ 1513189 w 1833230"/>
                <a:gd name="connsiteY2" fmla="*/ 1108494 h 1337196"/>
                <a:gd name="connsiteX3" fmla="*/ 219411 w 1833230"/>
                <a:gd name="connsiteY3" fmla="*/ 1337196 h 1337196"/>
                <a:gd name="connsiteX4" fmla="*/ 0 w 1833230"/>
                <a:gd name="connsiteY4" fmla="*/ 122973 h 1337196"/>
                <a:gd name="connsiteX0" fmla="*/ 0 w 1879084"/>
                <a:gd name="connsiteY0" fmla="*/ 110109 h 1324332"/>
                <a:gd name="connsiteX1" fmla="*/ 1879084 w 1879084"/>
                <a:gd name="connsiteY1" fmla="*/ 0 h 1324332"/>
                <a:gd name="connsiteX2" fmla="*/ 1513189 w 1879084"/>
                <a:gd name="connsiteY2" fmla="*/ 1095630 h 1324332"/>
                <a:gd name="connsiteX3" fmla="*/ 219411 w 1879084"/>
                <a:gd name="connsiteY3" fmla="*/ 1324332 h 1324332"/>
                <a:gd name="connsiteX4" fmla="*/ 0 w 1879084"/>
                <a:gd name="connsiteY4" fmla="*/ 110109 h 1324332"/>
                <a:gd name="connsiteX0" fmla="*/ 0 w 1879084"/>
                <a:gd name="connsiteY0" fmla="*/ 117112 h 1331335"/>
                <a:gd name="connsiteX1" fmla="*/ 1879084 w 1879084"/>
                <a:gd name="connsiteY1" fmla="*/ 7003 h 1331335"/>
                <a:gd name="connsiteX2" fmla="*/ 1513189 w 1879084"/>
                <a:gd name="connsiteY2" fmla="*/ 1102633 h 1331335"/>
                <a:gd name="connsiteX3" fmla="*/ 219411 w 1879084"/>
                <a:gd name="connsiteY3" fmla="*/ 1331335 h 1331335"/>
                <a:gd name="connsiteX4" fmla="*/ 0 w 1879084"/>
                <a:gd name="connsiteY4" fmla="*/ 117112 h 1331335"/>
                <a:gd name="connsiteX0" fmla="*/ 0 w 1882515"/>
                <a:gd name="connsiteY0" fmla="*/ 126731 h 1328727"/>
                <a:gd name="connsiteX1" fmla="*/ 1882515 w 1882515"/>
                <a:gd name="connsiteY1" fmla="*/ 4395 h 1328727"/>
                <a:gd name="connsiteX2" fmla="*/ 1516620 w 1882515"/>
                <a:gd name="connsiteY2" fmla="*/ 1100025 h 1328727"/>
                <a:gd name="connsiteX3" fmla="*/ 222842 w 1882515"/>
                <a:gd name="connsiteY3" fmla="*/ 1328727 h 1328727"/>
                <a:gd name="connsiteX4" fmla="*/ 0 w 1882515"/>
                <a:gd name="connsiteY4" fmla="*/ 126731 h 1328727"/>
                <a:gd name="connsiteX0" fmla="*/ 0 w 1882515"/>
                <a:gd name="connsiteY0" fmla="*/ 139524 h 1341520"/>
                <a:gd name="connsiteX1" fmla="*/ 1882515 w 1882515"/>
                <a:gd name="connsiteY1" fmla="*/ 17188 h 1341520"/>
                <a:gd name="connsiteX2" fmla="*/ 1516620 w 1882515"/>
                <a:gd name="connsiteY2" fmla="*/ 1112818 h 1341520"/>
                <a:gd name="connsiteX3" fmla="*/ 222842 w 1882515"/>
                <a:gd name="connsiteY3" fmla="*/ 1341520 h 1341520"/>
                <a:gd name="connsiteX4" fmla="*/ 0 w 1882515"/>
                <a:gd name="connsiteY4" fmla="*/ 139524 h 13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515" h="1341520">
                  <a:moveTo>
                    <a:pt x="0" y="139524"/>
                  </a:moveTo>
                  <a:cubicBezTo>
                    <a:pt x="282969" y="-58585"/>
                    <a:pt x="1272605" y="10142"/>
                    <a:pt x="1882515" y="17188"/>
                  </a:cubicBezTo>
                  <a:lnTo>
                    <a:pt x="1516620" y="1112818"/>
                  </a:lnTo>
                  <a:lnTo>
                    <a:pt x="222842" y="1341520"/>
                  </a:lnTo>
                  <a:cubicBezTo>
                    <a:pt x="271508" y="944570"/>
                    <a:pt x="726640" y="255389"/>
                    <a:pt x="0" y="1395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62">
              <a:extLst>
                <a:ext uri="{FF2B5EF4-FFF2-40B4-BE49-F238E27FC236}">
                  <a16:creationId xmlns:a16="http://schemas.microsoft.com/office/drawing/2014/main" id="{CDF24CD7-DE14-479A-A122-0BE39D1A5422}"/>
                </a:ext>
              </a:extLst>
            </p:cNvPr>
            <p:cNvSpPr/>
            <p:nvPr/>
          </p:nvSpPr>
          <p:spPr>
            <a:xfrm rot="712364">
              <a:off x="4407757" y="3688519"/>
              <a:ext cx="2184309" cy="401669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  <a:gd name="connsiteX0" fmla="*/ 0 w 4549059"/>
                <a:gd name="connsiteY0" fmla="*/ 376436 h 586578"/>
                <a:gd name="connsiteX1" fmla="*/ 12361 w 4549059"/>
                <a:gd name="connsiteY1" fmla="*/ 135712 h 586578"/>
                <a:gd name="connsiteX2" fmla="*/ 4430187 w 4549059"/>
                <a:gd name="connsiteY2" fmla="*/ 0 h 586578"/>
                <a:gd name="connsiteX3" fmla="*/ 4547287 w 4549059"/>
                <a:gd name="connsiteY3" fmla="*/ 352588 h 586578"/>
                <a:gd name="connsiteX4" fmla="*/ 4547287 w 4549059"/>
                <a:gd name="connsiteY4" fmla="*/ 376436 h 586578"/>
                <a:gd name="connsiteX5" fmla="*/ 4457643 w 4549059"/>
                <a:gd name="connsiteY5" fmla="*/ 484976 h 586578"/>
                <a:gd name="connsiteX6" fmla="*/ 165017 w 4549059"/>
                <a:gd name="connsiteY6" fmla="*/ 586578 h 586578"/>
                <a:gd name="connsiteX7" fmla="*/ 0 w 4549059"/>
                <a:gd name="connsiteY7" fmla="*/ 376436 h 586578"/>
                <a:gd name="connsiteX0" fmla="*/ 0 w 4549059"/>
                <a:gd name="connsiteY0" fmla="*/ 376436 h 586578"/>
                <a:gd name="connsiteX1" fmla="*/ 517368 w 4549059"/>
                <a:gd name="connsiteY1" fmla="*/ 134028 h 586578"/>
                <a:gd name="connsiteX2" fmla="*/ 4430187 w 4549059"/>
                <a:gd name="connsiteY2" fmla="*/ 0 h 586578"/>
                <a:gd name="connsiteX3" fmla="*/ 4547287 w 4549059"/>
                <a:gd name="connsiteY3" fmla="*/ 352588 h 586578"/>
                <a:gd name="connsiteX4" fmla="*/ 4547287 w 4549059"/>
                <a:gd name="connsiteY4" fmla="*/ 376436 h 586578"/>
                <a:gd name="connsiteX5" fmla="*/ 4457643 w 4549059"/>
                <a:gd name="connsiteY5" fmla="*/ 484976 h 586578"/>
                <a:gd name="connsiteX6" fmla="*/ 165017 w 4549059"/>
                <a:gd name="connsiteY6" fmla="*/ 586578 h 586578"/>
                <a:gd name="connsiteX7" fmla="*/ 0 w 4549059"/>
                <a:gd name="connsiteY7" fmla="*/ 376436 h 586578"/>
                <a:gd name="connsiteX0" fmla="*/ 0 w 4727222"/>
                <a:gd name="connsiteY0" fmla="*/ 543161 h 607250"/>
                <a:gd name="connsiteX1" fmla="*/ 695531 w 4727222"/>
                <a:gd name="connsiteY1" fmla="*/ 134028 h 607250"/>
                <a:gd name="connsiteX2" fmla="*/ 4608350 w 4727222"/>
                <a:gd name="connsiteY2" fmla="*/ 0 h 607250"/>
                <a:gd name="connsiteX3" fmla="*/ 4725450 w 4727222"/>
                <a:gd name="connsiteY3" fmla="*/ 352588 h 607250"/>
                <a:gd name="connsiteX4" fmla="*/ 4725450 w 4727222"/>
                <a:gd name="connsiteY4" fmla="*/ 376436 h 607250"/>
                <a:gd name="connsiteX5" fmla="*/ 4635806 w 4727222"/>
                <a:gd name="connsiteY5" fmla="*/ 484976 h 607250"/>
                <a:gd name="connsiteX6" fmla="*/ 343180 w 4727222"/>
                <a:gd name="connsiteY6" fmla="*/ 586578 h 607250"/>
                <a:gd name="connsiteX7" fmla="*/ 0 w 4727222"/>
                <a:gd name="connsiteY7" fmla="*/ 543161 h 607250"/>
                <a:gd name="connsiteX0" fmla="*/ 0 w 4834953"/>
                <a:gd name="connsiteY0" fmla="*/ 564009 h 620277"/>
                <a:gd name="connsiteX1" fmla="*/ 803262 w 4834953"/>
                <a:gd name="connsiteY1" fmla="*/ 134028 h 620277"/>
                <a:gd name="connsiteX2" fmla="*/ 4716081 w 4834953"/>
                <a:gd name="connsiteY2" fmla="*/ 0 h 620277"/>
                <a:gd name="connsiteX3" fmla="*/ 4833181 w 4834953"/>
                <a:gd name="connsiteY3" fmla="*/ 352588 h 620277"/>
                <a:gd name="connsiteX4" fmla="*/ 4833181 w 4834953"/>
                <a:gd name="connsiteY4" fmla="*/ 376436 h 620277"/>
                <a:gd name="connsiteX5" fmla="*/ 4743537 w 4834953"/>
                <a:gd name="connsiteY5" fmla="*/ 484976 h 620277"/>
                <a:gd name="connsiteX6" fmla="*/ 450911 w 4834953"/>
                <a:gd name="connsiteY6" fmla="*/ 586578 h 620277"/>
                <a:gd name="connsiteX7" fmla="*/ 0 w 4834953"/>
                <a:gd name="connsiteY7" fmla="*/ 564009 h 620277"/>
                <a:gd name="connsiteX0" fmla="*/ 0 w 4834953"/>
                <a:gd name="connsiteY0" fmla="*/ 564009 h 564009"/>
                <a:gd name="connsiteX1" fmla="*/ 803262 w 4834953"/>
                <a:gd name="connsiteY1" fmla="*/ 134028 h 564009"/>
                <a:gd name="connsiteX2" fmla="*/ 4716081 w 4834953"/>
                <a:gd name="connsiteY2" fmla="*/ 0 h 564009"/>
                <a:gd name="connsiteX3" fmla="*/ 4833181 w 4834953"/>
                <a:gd name="connsiteY3" fmla="*/ 352588 h 564009"/>
                <a:gd name="connsiteX4" fmla="*/ 4833181 w 4834953"/>
                <a:gd name="connsiteY4" fmla="*/ 376436 h 564009"/>
                <a:gd name="connsiteX5" fmla="*/ 4743537 w 4834953"/>
                <a:gd name="connsiteY5" fmla="*/ 484976 h 564009"/>
                <a:gd name="connsiteX6" fmla="*/ 0 w 4834953"/>
                <a:gd name="connsiteY6" fmla="*/ 564009 h 564009"/>
                <a:gd name="connsiteX0" fmla="*/ 0 w 4997892"/>
                <a:gd name="connsiteY0" fmla="*/ 580250 h 580250"/>
                <a:gd name="connsiteX1" fmla="*/ 966201 w 4997892"/>
                <a:gd name="connsiteY1" fmla="*/ 134028 h 580250"/>
                <a:gd name="connsiteX2" fmla="*/ 4879020 w 4997892"/>
                <a:gd name="connsiteY2" fmla="*/ 0 h 580250"/>
                <a:gd name="connsiteX3" fmla="*/ 4996120 w 4997892"/>
                <a:gd name="connsiteY3" fmla="*/ 352588 h 580250"/>
                <a:gd name="connsiteX4" fmla="*/ 4996120 w 4997892"/>
                <a:gd name="connsiteY4" fmla="*/ 376436 h 580250"/>
                <a:gd name="connsiteX5" fmla="*/ 4906476 w 4997892"/>
                <a:gd name="connsiteY5" fmla="*/ 484976 h 580250"/>
                <a:gd name="connsiteX6" fmla="*/ 0 w 4997892"/>
                <a:gd name="connsiteY6" fmla="*/ 580250 h 580250"/>
                <a:gd name="connsiteX0" fmla="*/ 1 w 5128776"/>
                <a:gd name="connsiteY0" fmla="*/ 578342 h 578342"/>
                <a:gd name="connsiteX1" fmla="*/ 1097085 w 5128776"/>
                <a:gd name="connsiteY1" fmla="*/ 134028 h 578342"/>
                <a:gd name="connsiteX2" fmla="*/ 5009904 w 5128776"/>
                <a:gd name="connsiteY2" fmla="*/ 0 h 578342"/>
                <a:gd name="connsiteX3" fmla="*/ 5127004 w 5128776"/>
                <a:gd name="connsiteY3" fmla="*/ 352588 h 578342"/>
                <a:gd name="connsiteX4" fmla="*/ 5127004 w 5128776"/>
                <a:gd name="connsiteY4" fmla="*/ 376436 h 578342"/>
                <a:gd name="connsiteX5" fmla="*/ 5037360 w 5128776"/>
                <a:gd name="connsiteY5" fmla="*/ 484976 h 578342"/>
                <a:gd name="connsiteX6" fmla="*/ 1 w 5128776"/>
                <a:gd name="connsiteY6" fmla="*/ 578342 h 578342"/>
                <a:gd name="connsiteX0" fmla="*/ 1 w 5128776"/>
                <a:gd name="connsiteY0" fmla="*/ 574003 h 574003"/>
                <a:gd name="connsiteX1" fmla="*/ 1097085 w 5128776"/>
                <a:gd name="connsiteY1" fmla="*/ 129689 h 574003"/>
                <a:gd name="connsiteX2" fmla="*/ 5011436 w 5128776"/>
                <a:gd name="connsiteY2" fmla="*/ 1 h 574003"/>
                <a:gd name="connsiteX3" fmla="*/ 5127004 w 5128776"/>
                <a:gd name="connsiteY3" fmla="*/ 348249 h 574003"/>
                <a:gd name="connsiteX4" fmla="*/ 5127004 w 5128776"/>
                <a:gd name="connsiteY4" fmla="*/ 372097 h 574003"/>
                <a:gd name="connsiteX5" fmla="*/ 5037360 w 5128776"/>
                <a:gd name="connsiteY5" fmla="*/ 480637 h 574003"/>
                <a:gd name="connsiteX6" fmla="*/ 1 w 5128776"/>
                <a:gd name="connsiteY6" fmla="*/ 574003 h 574003"/>
                <a:gd name="connsiteX0" fmla="*/ 1 w 5128776"/>
                <a:gd name="connsiteY0" fmla="*/ 574002 h 574002"/>
                <a:gd name="connsiteX1" fmla="*/ 1097085 w 5128776"/>
                <a:gd name="connsiteY1" fmla="*/ 129688 h 574002"/>
                <a:gd name="connsiteX2" fmla="*/ 5011436 w 5128776"/>
                <a:gd name="connsiteY2" fmla="*/ 0 h 574002"/>
                <a:gd name="connsiteX3" fmla="*/ 5127004 w 5128776"/>
                <a:gd name="connsiteY3" fmla="*/ 348248 h 574002"/>
                <a:gd name="connsiteX4" fmla="*/ 5127004 w 5128776"/>
                <a:gd name="connsiteY4" fmla="*/ 372096 h 574002"/>
                <a:gd name="connsiteX5" fmla="*/ 5037360 w 5128776"/>
                <a:gd name="connsiteY5" fmla="*/ 480636 h 574002"/>
                <a:gd name="connsiteX6" fmla="*/ 1 w 5128776"/>
                <a:gd name="connsiteY6" fmla="*/ 574002 h 574002"/>
                <a:gd name="connsiteX0" fmla="*/ 1 w 5128776"/>
                <a:gd name="connsiteY0" fmla="*/ 560983 h 560983"/>
                <a:gd name="connsiteX1" fmla="*/ 1097085 w 5128776"/>
                <a:gd name="connsiteY1" fmla="*/ 116669 h 560983"/>
                <a:gd name="connsiteX2" fmla="*/ 5016038 w 5128776"/>
                <a:gd name="connsiteY2" fmla="*/ 0 h 560983"/>
                <a:gd name="connsiteX3" fmla="*/ 5127004 w 5128776"/>
                <a:gd name="connsiteY3" fmla="*/ 335229 h 560983"/>
                <a:gd name="connsiteX4" fmla="*/ 5127004 w 5128776"/>
                <a:gd name="connsiteY4" fmla="*/ 359077 h 560983"/>
                <a:gd name="connsiteX5" fmla="*/ 5037360 w 5128776"/>
                <a:gd name="connsiteY5" fmla="*/ 467617 h 560983"/>
                <a:gd name="connsiteX6" fmla="*/ 1 w 5128776"/>
                <a:gd name="connsiteY6" fmla="*/ 560983 h 56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8776" h="560983">
                  <a:moveTo>
                    <a:pt x="1" y="560983"/>
                  </a:moveTo>
                  <a:lnTo>
                    <a:pt x="1097085" y="116669"/>
                  </a:lnTo>
                  <a:cubicBezTo>
                    <a:pt x="2477979" y="116669"/>
                    <a:pt x="3633983" y="18271"/>
                    <a:pt x="5016038" y="0"/>
                  </a:cubicBezTo>
                  <a:cubicBezTo>
                    <a:pt x="5127767" y="0"/>
                    <a:pt x="5127004" y="223500"/>
                    <a:pt x="5127004" y="335229"/>
                  </a:cubicBezTo>
                  <a:lnTo>
                    <a:pt x="5127004" y="359077"/>
                  </a:lnTo>
                  <a:cubicBezTo>
                    <a:pt x="5127004" y="470806"/>
                    <a:pt x="5149089" y="467617"/>
                    <a:pt x="5037360" y="467617"/>
                  </a:cubicBezTo>
                  <a:lnTo>
                    <a:pt x="1" y="56098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62">
              <a:extLst>
                <a:ext uri="{FF2B5EF4-FFF2-40B4-BE49-F238E27FC236}">
                  <a16:creationId xmlns:a16="http://schemas.microsoft.com/office/drawing/2014/main" id="{67128632-07CA-4643-8A93-E52E02077DB2}"/>
                </a:ext>
              </a:extLst>
            </p:cNvPr>
            <p:cNvSpPr/>
            <p:nvPr/>
          </p:nvSpPr>
          <p:spPr>
            <a:xfrm rot="712364">
              <a:off x="4337528" y="4005689"/>
              <a:ext cx="2182433" cy="285012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E9A507-EFCB-4920-876B-86D270B6F56D}"/>
                </a:ext>
              </a:extLst>
            </p:cNvPr>
            <p:cNvSpPr/>
            <p:nvPr/>
          </p:nvSpPr>
          <p:spPr>
            <a:xfrm rot="3948336">
              <a:off x="6377821" y="4644315"/>
              <a:ext cx="302175" cy="120693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FC1580-CDDA-4B25-B6F5-DF61BFDBD3C9}"/>
                </a:ext>
              </a:extLst>
            </p:cNvPr>
            <p:cNvSpPr/>
            <p:nvPr/>
          </p:nvSpPr>
          <p:spPr>
            <a:xfrm rot="3254322">
              <a:off x="6951449" y="4379294"/>
              <a:ext cx="186536" cy="109991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39">
              <a:extLst>
                <a:ext uri="{FF2B5EF4-FFF2-40B4-BE49-F238E27FC236}">
                  <a16:creationId xmlns:a16="http://schemas.microsoft.com/office/drawing/2014/main" id="{C60E0E29-EEFB-4115-8006-1A120A39499B}"/>
                </a:ext>
              </a:extLst>
            </p:cNvPr>
            <p:cNvSpPr/>
            <p:nvPr/>
          </p:nvSpPr>
          <p:spPr>
            <a:xfrm rot="20115684">
              <a:off x="6370144" y="4083713"/>
              <a:ext cx="959709" cy="417390"/>
            </a:xfrm>
            <a:custGeom>
              <a:avLst/>
              <a:gdLst>
                <a:gd name="connsiteX0" fmla="*/ 0 w 1134143"/>
                <a:gd name="connsiteY0" fmla="*/ 141569 h 849397"/>
                <a:gd name="connsiteX1" fmla="*/ 141569 w 1134143"/>
                <a:gd name="connsiteY1" fmla="*/ 0 h 849397"/>
                <a:gd name="connsiteX2" fmla="*/ 992574 w 1134143"/>
                <a:gd name="connsiteY2" fmla="*/ 0 h 849397"/>
                <a:gd name="connsiteX3" fmla="*/ 1134143 w 1134143"/>
                <a:gd name="connsiteY3" fmla="*/ 141569 h 849397"/>
                <a:gd name="connsiteX4" fmla="*/ 1134143 w 1134143"/>
                <a:gd name="connsiteY4" fmla="*/ 707828 h 849397"/>
                <a:gd name="connsiteX5" fmla="*/ 992574 w 1134143"/>
                <a:gd name="connsiteY5" fmla="*/ 849397 h 849397"/>
                <a:gd name="connsiteX6" fmla="*/ 141569 w 1134143"/>
                <a:gd name="connsiteY6" fmla="*/ 849397 h 849397"/>
                <a:gd name="connsiteX7" fmla="*/ 0 w 1134143"/>
                <a:gd name="connsiteY7" fmla="*/ 707828 h 849397"/>
                <a:gd name="connsiteX8" fmla="*/ 0 w 1134143"/>
                <a:gd name="connsiteY8" fmla="*/ 141569 h 849397"/>
                <a:gd name="connsiteX0" fmla="*/ 538326 w 1672469"/>
                <a:gd name="connsiteY0" fmla="*/ 141569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8" fmla="*/ 538326 w 1672469"/>
                <a:gd name="connsiteY8" fmla="*/ 141569 h 880441"/>
                <a:gd name="connsiteX0" fmla="*/ 0 w 1672469"/>
                <a:gd name="connsiteY0" fmla="*/ 844327 h 880441"/>
                <a:gd name="connsiteX1" fmla="*/ 679895 w 1672469"/>
                <a:gd name="connsiteY1" fmla="*/ 0 h 880441"/>
                <a:gd name="connsiteX2" fmla="*/ 1530900 w 1672469"/>
                <a:gd name="connsiteY2" fmla="*/ 0 h 880441"/>
                <a:gd name="connsiteX3" fmla="*/ 1672469 w 1672469"/>
                <a:gd name="connsiteY3" fmla="*/ 141569 h 880441"/>
                <a:gd name="connsiteX4" fmla="*/ 1672469 w 1672469"/>
                <a:gd name="connsiteY4" fmla="*/ 707828 h 880441"/>
                <a:gd name="connsiteX5" fmla="*/ 1530900 w 1672469"/>
                <a:gd name="connsiteY5" fmla="*/ 849397 h 880441"/>
                <a:gd name="connsiteX6" fmla="*/ 679895 w 1672469"/>
                <a:gd name="connsiteY6" fmla="*/ 849397 h 880441"/>
                <a:gd name="connsiteX7" fmla="*/ 0 w 1672469"/>
                <a:gd name="connsiteY7" fmla="*/ 844327 h 88044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672469 w 1955794"/>
                <a:gd name="connsiteY4" fmla="*/ 724038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1530900 w 1955794"/>
                <a:gd name="connsiteY5" fmla="*/ 865607 h 896651"/>
                <a:gd name="connsiteX6" fmla="*/ 679895 w 1955794"/>
                <a:gd name="connsiteY6" fmla="*/ 865607 h 896651"/>
                <a:gd name="connsiteX7" fmla="*/ 0 w 1955794"/>
                <a:gd name="connsiteY7" fmla="*/ 860537 h 896651"/>
                <a:gd name="connsiteX0" fmla="*/ 0 w 1955794"/>
                <a:gd name="connsiteY0" fmla="*/ 860537 h 896651"/>
                <a:gd name="connsiteX1" fmla="*/ 679895 w 1955794"/>
                <a:gd name="connsiteY1" fmla="*/ 16210 h 896651"/>
                <a:gd name="connsiteX2" fmla="*/ 1530900 w 1955794"/>
                <a:gd name="connsiteY2" fmla="*/ 16210 h 896651"/>
                <a:gd name="connsiteX3" fmla="*/ 1955794 w 1955794"/>
                <a:gd name="connsiteY3" fmla="*/ 43618 h 896651"/>
                <a:gd name="connsiteX4" fmla="*/ 1445458 w 1955794"/>
                <a:gd name="connsiteY4" fmla="*/ 822197 h 896651"/>
                <a:gd name="connsiteX5" fmla="*/ 679895 w 1955794"/>
                <a:gd name="connsiteY5" fmla="*/ 865607 h 896651"/>
                <a:gd name="connsiteX6" fmla="*/ 0 w 1955794"/>
                <a:gd name="connsiteY6" fmla="*/ 860537 h 896651"/>
                <a:gd name="connsiteX0" fmla="*/ 0 w 1955794"/>
                <a:gd name="connsiteY0" fmla="*/ 860537 h 944717"/>
                <a:gd name="connsiteX1" fmla="*/ 679895 w 1955794"/>
                <a:gd name="connsiteY1" fmla="*/ 16210 h 944717"/>
                <a:gd name="connsiteX2" fmla="*/ 1530900 w 1955794"/>
                <a:gd name="connsiteY2" fmla="*/ 16210 h 944717"/>
                <a:gd name="connsiteX3" fmla="*/ 1955794 w 1955794"/>
                <a:gd name="connsiteY3" fmla="*/ 43618 h 944717"/>
                <a:gd name="connsiteX4" fmla="*/ 1445458 w 1955794"/>
                <a:gd name="connsiteY4" fmla="*/ 822197 h 944717"/>
                <a:gd name="connsiteX5" fmla="*/ 0 w 1955794"/>
                <a:gd name="connsiteY5" fmla="*/ 860537 h 944717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60537 h 885676"/>
                <a:gd name="connsiteX1" fmla="*/ 679895 w 1955794"/>
                <a:gd name="connsiteY1" fmla="*/ 16210 h 885676"/>
                <a:gd name="connsiteX2" fmla="*/ 1530900 w 1955794"/>
                <a:gd name="connsiteY2" fmla="*/ 16210 h 885676"/>
                <a:gd name="connsiteX3" fmla="*/ 1955794 w 1955794"/>
                <a:gd name="connsiteY3" fmla="*/ 43618 h 885676"/>
                <a:gd name="connsiteX4" fmla="*/ 1445458 w 1955794"/>
                <a:gd name="connsiteY4" fmla="*/ 822197 h 885676"/>
                <a:gd name="connsiteX5" fmla="*/ 0 w 1955794"/>
                <a:gd name="connsiteY5" fmla="*/ 860537 h 885676"/>
                <a:gd name="connsiteX0" fmla="*/ 0 w 1955794"/>
                <a:gd name="connsiteY0" fmla="*/ 844327 h 869466"/>
                <a:gd name="connsiteX1" fmla="*/ 679895 w 1955794"/>
                <a:gd name="connsiteY1" fmla="*/ 0 h 869466"/>
                <a:gd name="connsiteX2" fmla="*/ 1955794 w 1955794"/>
                <a:gd name="connsiteY2" fmla="*/ 27408 h 869466"/>
                <a:gd name="connsiteX3" fmla="*/ 1445458 w 1955794"/>
                <a:gd name="connsiteY3" fmla="*/ 805987 h 869466"/>
                <a:gd name="connsiteX4" fmla="*/ 0 w 1955794"/>
                <a:gd name="connsiteY4" fmla="*/ 844327 h 869466"/>
                <a:gd name="connsiteX0" fmla="*/ 0 w 1963766"/>
                <a:gd name="connsiteY0" fmla="*/ 844327 h 869466"/>
                <a:gd name="connsiteX1" fmla="*/ 679895 w 1963766"/>
                <a:gd name="connsiteY1" fmla="*/ 0 h 869466"/>
                <a:gd name="connsiteX2" fmla="*/ 1963766 w 1963766"/>
                <a:gd name="connsiteY2" fmla="*/ 10107 h 869466"/>
                <a:gd name="connsiteX3" fmla="*/ 1445458 w 1963766"/>
                <a:gd name="connsiteY3" fmla="*/ 805987 h 869466"/>
                <a:gd name="connsiteX4" fmla="*/ 0 w 1963766"/>
                <a:gd name="connsiteY4" fmla="*/ 844327 h 86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66" h="869466">
                  <a:moveTo>
                    <a:pt x="0" y="844327"/>
                  </a:moveTo>
                  <a:cubicBezTo>
                    <a:pt x="184100" y="773604"/>
                    <a:pt x="424745" y="140721"/>
                    <a:pt x="679895" y="0"/>
                  </a:cubicBezTo>
                  <a:lnTo>
                    <a:pt x="1963766" y="10107"/>
                  </a:lnTo>
                  <a:lnTo>
                    <a:pt x="1445458" y="805987"/>
                  </a:lnTo>
                  <a:cubicBezTo>
                    <a:pt x="1119492" y="942140"/>
                    <a:pt x="190465" y="811860"/>
                    <a:pt x="0" y="84432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2813D8-87D1-4C4F-8D32-5D3B8AF08A1C}"/>
                </a:ext>
              </a:extLst>
            </p:cNvPr>
            <p:cNvSpPr/>
            <p:nvPr/>
          </p:nvSpPr>
          <p:spPr>
            <a:xfrm rot="7048580">
              <a:off x="4255834" y="4266120"/>
              <a:ext cx="302175" cy="120693"/>
            </a:xfrm>
            <a:prstGeom prst="ellipse">
              <a:avLst/>
            </a:prstGeom>
            <a:solidFill>
              <a:srgbClr val="C0A1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38">
              <a:extLst>
                <a:ext uri="{FF2B5EF4-FFF2-40B4-BE49-F238E27FC236}">
                  <a16:creationId xmlns:a16="http://schemas.microsoft.com/office/drawing/2014/main" id="{FEB6A28F-0466-4D54-84D7-C84FB60D6F9E}"/>
                </a:ext>
              </a:extLst>
            </p:cNvPr>
            <p:cNvSpPr/>
            <p:nvPr/>
          </p:nvSpPr>
          <p:spPr>
            <a:xfrm rot="20119055">
              <a:off x="6428752" y="3699443"/>
              <a:ext cx="974427" cy="342260"/>
            </a:xfrm>
            <a:custGeom>
              <a:avLst/>
              <a:gdLst>
                <a:gd name="connsiteX0" fmla="*/ 0 w 1126054"/>
                <a:gd name="connsiteY0" fmla="*/ 97043 h 582244"/>
                <a:gd name="connsiteX1" fmla="*/ 97043 w 1126054"/>
                <a:gd name="connsiteY1" fmla="*/ 0 h 582244"/>
                <a:gd name="connsiteX2" fmla="*/ 1029011 w 1126054"/>
                <a:gd name="connsiteY2" fmla="*/ 0 h 582244"/>
                <a:gd name="connsiteX3" fmla="*/ 1126054 w 1126054"/>
                <a:gd name="connsiteY3" fmla="*/ 97043 h 582244"/>
                <a:gd name="connsiteX4" fmla="*/ 1126054 w 1126054"/>
                <a:gd name="connsiteY4" fmla="*/ 485201 h 582244"/>
                <a:gd name="connsiteX5" fmla="*/ 1029011 w 1126054"/>
                <a:gd name="connsiteY5" fmla="*/ 582244 h 582244"/>
                <a:gd name="connsiteX6" fmla="*/ 97043 w 1126054"/>
                <a:gd name="connsiteY6" fmla="*/ 582244 h 582244"/>
                <a:gd name="connsiteX7" fmla="*/ 0 w 1126054"/>
                <a:gd name="connsiteY7" fmla="*/ 485201 h 582244"/>
                <a:gd name="connsiteX8" fmla="*/ 0 w 1126054"/>
                <a:gd name="connsiteY8" fmla="*/ 97043 h 582244"/>
                <a:gd name="connsiteX0" fmla="*/ 207533 w 1333587"/>
                <a:gd name="connsiteY0" fmla="*/ 271099 h 756300"/>
                <a:gd name="connsiteX1" fmla="*/ 7435 w 1333587"/>
                <a:gd name="connsiteY1" fmla="*/ 0 h 756300"/>
                <a:gd name="connsiteX2" fmla="*/ 1236544 w 1333587"/>
                <a:gd name="connsiteY2" fmla="*/ 174056 h 756300"/>
                <a:gd name="connsiteX3" fmla="*/ 1333587 w 1333587"/>
                <a:gd name="connsiteY3" fmla="*/ 271099 h 756300"/>
                <a:gd name="connsiteX4" fmla="*/ 1333587 w 1333587"/>
                <a:gd name="connsiteY4" fmla="*/ 659257 h 756300"/>
                <a:gd name="connsiteX5" fmla="*/ 1236544 w 1333587"/>
                <a:gd name="connsiteY5" fmla="*/ 756300 h 756300"/>
                <a:gd name="connsiteX6" fmla="*/ 304576 w 1333587"/>
                <a:gd name="connsiteY6" fmla="*/ 756300 h 756300"/>
                <a:gd name="connsiteX7" fmla="*/ 207533 w 1333587"/>
                <a:gd name="connsiteY7" fmla="*/ 659257 h 756300"/>
                <a:gd name="connsiteX8" fmla="*/ 207533 w 1333587"/>
                <a:gd name="connsiteY8" fmla="*/ 271099 h 756300"/>
                <a:gd name="connsiteX0" fmla="*/ 207533 w 1333587"/>
                <a:gd name="connsiteY0" fmla="*/ 321042 h 806243"/>
                <a:gd name="connsiteX1" fmla="*/ 7435 w 1333587"/>
                <a:gd name="connsiteY1" fmla="*/ 49943 h 806243"/>
                <a:gd name="connsiteX2" fmla="*/ 600430 w 1333587"/>
                <a:gd name="connsiteY2" fmla="*/ 10932 h 806243"/>
                <a:gd name="connsiteX3" fmla="*/ 1236544 w 1333587"/>
                <a:gd name="connsiteY3" fmla="*/ 223999 h 806243"/>
                <a:gd name="connsiteX4" fmla="*/ 1333587 w 1333587"/>
                <a:gd name="connsiteY4" fmla="*/ 321042 h 806243"/>
                <a:gd name="connsiteX5" fmla="*/ 1333587 w 1333587"/>
                <a:gd name="connsiteY5" fmla="*/ 709200 h 806243"/>
                <a:gd name="connsiteX6" fmla="*/ 1236544 w 1333587"/>
                <a:gd name="connsiteY6" fmla="*/ 806243 h 806243"/>
                <a:gd name="connsiteX7" fmla="*/ 304576 w 1333587"/>
                <a:gd name="connsiteY7" fmla="*/ 806243 h 806243"/>
                <a:gd name="connsiteX8" fmla="*/ 207533 w 1333587"/>
                <a:gd name="connsiteY8" fmla="*/ 709200 h 806243"/>
                <a:gd name="connsiteX9" fmla="*/ 207533 w 1333587"/>
                <a:gd name="connsiteY9" fmla="*/ 321042 h 806243"/>
                <a:gd name="connsiteX0" fmla="*/ 331080 w 1457134"/>
                <a:gd name="connsiteY0" fmla="*/ 329776 h 814977"/>
                <a:gd name="connsiteX1" fmla="*/ 5185 w 1457134"/>
                <a:gd name="connsiteY1" fmla="*/ 27870 h 814977"/>
                <a:gd name="connsiteX2" fmla="*/ 723977 w 1457134"/>
                <a:gd name="connsiteY2" fmla="*/ 19666 h 814977"/>
                <a:gd name="connsiteX3" fmla="*/ 1360091 w 1457134"/>
                <a:gd name="connsiteY3" fmla="*/ 232733 h 814977"/>
                <a:gd name="connsiteX4" fmla="*/ 1457134 w 1457134"/>
                <a:gd name="connsiteY4" fmla="*/ 329776 h 814977"/>
                <a:gd name="connsiteX5" fmla="*/ 1457134 w 1457134"/>
                <a:gd name="connsiteY5" fmla="*/ 717934 h 814977"/>
                <a:gd name="connsiteX6" fmla="*/ 1360091 w 1457134"/>
                <a:gd name="connsiteY6" fmla="*/ 814977 h 814977"/>
                <a:gd name="connsiteX7" fmla="*/ 428123 w 1457134"/>
                <a:gd name="connsiteY7" fmla="*/ 814977 h 814977"/>
                <a:gd name="connsiteX8" fmla="*/ 331080 w 1457134"/>
                <a:gd name="connsiteY8" fmla="*/ 717934 h 814977"/>
                <a:gd name="connsiteX9" fmla="*/ 331080 w 1457134"/>
                <a:gd name="connsiteY9" fmla="*/ 329776 h 814977"/>
                <a:gd name="connsiteX0" fmla="*/ 693728 w 1819782"/>
                <a:gd name="connsiteY0" fmla="*/ 312255 h 797456"/>
                <a:gd name="connsiteX1" fmla="*/ 2760 w 1819782"/>
                <a:gd name="connsiteY1" fmla="*/ 281226 h 797456"/>
                <a:gd name="connsiteX2" fmla="*/ 1086625 w 1819782"/>
                <a:gd name="connsiteY2" fmla="*/ 2145 h 797456"/>
                <a:gd name="connsiteX3" fmla="*/ 1722739 w 1819782"/>
                <a:gd name="connsiteY3" fmla="*/ 215212 h 797456"/>
                <a:gd name="connsiteX4" fmla="*/ 1819782 w 1819782"/>
                <a:gd name="connsiteY4" fmla="*/ 312255 h 797456"/>
                <a:gd name="connsiteX5" fmla="*/ 1819782 w 1819782"/>
                <a:gd name="connsiteY5" fmla="*/ 700413 h 797456"/>
                <a:gd name="connsiteX6" fmla="*/ 1722739 w 1819782"/>
                <a:gd name="connsiteY6" fmla="*/ 797456 h 797456"/>
                <a:gd name="connsiteX7" fmla="*/ 790771 w 1819782"/>
                <a:gd name="connsiteY7" fmla="*/ 797456 h 797456"/>
                <a:gd name="connsiteX8" fmla="*/ 693728 w 1819782"/>
                <a:gd name="connsiteY8" fmla="*/ 700413 h 797456"/>
                <a:gd name="connsiteX9" fmla="*/ 693728 w 1819782"/>
                <a:gd name="connsiteY9" fmla="*/ 312255 h 797456"/>
                <a:gd name="connsiteX0" fmla="*/ 693728 w 1819782"/>
                <a:gd name="connsiteY0" fmla="*/ 351465 h 836666"/>
                <a:gd name="connsiteX1" fmla="*/ 2760 w 1819782"/>
                <a:gd name="connsiteY1" fmla="*/ 320436 h 836666"/>
                <a:gd name="connsiteX2" fmla="*/ 682694 w 1819782"/>
                <a:gd name="connsiteY2" fmla="*/ 20646 h 836666"/>
                <a:gd name="connsiteX3" fmla="*/ 1086625 w 1819782"/>
                <a:gd name="connsiteY3" fmla="*/ 41355 h 836666"/>
                <a:gd name="connsiteX4" fmla="*/ 1722739 w 1819782"/>
                <a:gd name="connsiteY4" fmla="*/ 254422 h 836666"/>
                <a:gd name="connsiteX5" fmla="*/ 1819782 w 1819782"/>
                <a:gd name="connsiteY5" fmla="*/ 351465 h 836666"/>
                <a:gd name="connsiteX6" fmla="*/ 1819782 w 1819782"/>
                <a:gd name="connsiteY6" fmla="*/ 739623 h 836666"/>
                <a:gd name="connsiteX7" fmla="*/ 1722739 w 1819782"/>
                <a:gd name="connsiteY7" fmla="*/ 836666 h 836666"/>
                <a:gd name="connsiteX8" fmla="*/ 790771 w 1819782"/>
                <a:gd name="connsiteY8" fmla="*/ 836666 h 836666"/>
                <a:gd name="connsiteX9" fmla="*/ 693728 w 1819782"/>
                <a:gd name="connsiteY9" fmla="*/ 739623 h 836666"/>
                <a:gd name="connsiteX10" fmla="*/ 693728 w 1819782"/>
                <a:gd name="connsiteY10" fmla="*/ 351465 h 836666"/>
                <a:gd name="connsiteX0" fmla="*/ 698414 w 1824468"/>
                <a:gd name="connsiteY0" fmla="*/ 338157 h 823358"/>
                <a:gd name="connsiteX1" fmla="*/ 7446 w 1824468"/>
                <a:gd name="connsiteY1" fmla="*/ 307128 h 823358"/>
                <a:gd name="connsiteX2" fmla="*/ 370096 w 1824468"/>
                <a:gd name="connsiteY2" fmla="*/ 41183 h 823358"/>
                <a:gd name="connsiteX3" fmla="*/ 687380 w 1824468"/>
                <a:gd name="connsiteY3" fmla="*/ 7338 h 823358"/>
                <a:gd name="connsiteX4" fmla="*/ 1091311 w 1824468"/>
                <a:gd name="connsiteY4" fmla="*/ 28047 h 823358"/>
                <a:gd name="connsiteX5" fmla="*/ 1727425 w 1824468"/>
                <a:gd name="connsiteY5" fmla="*/ 241114 h 823358"/>
                <a:gd name="connsiteX6" fmla="*/ 1824468 w 1824468"/>
                <a:gd name="connsiteY6" fmla="*/ 338157 h 823358"/>
                <a:gd name="connsiteX7" fmla="*/ 1824468 w 1824468"/>
                <a:gd name="connsiteY7" fmla="*/ 726315 h 823358"/>
                <a:gd name="connsiteX8" fmla="*/ 1727425 w 1824468"/>
                <a:gd name="connsiteY8" fmla="*/ 823358 h 823358"/>
                <a:gd name="connsiteX9" fmla="*/ 795457 w 1824468"/>
                <a:gd name="connsiteY9" fmla="*/ 823358 h 823358"/>
                <a:gd name="connsiteX10" fmla="*/ 698414 w 1824468"/>
                <a:gd name="connsiteY10" fmla="*/ 726315 h 823358"/>
                <a:gd name="connsiteX11" fmla="*/ 698414 w 1824468"/>
                <a:gd name="connsiteY11" fmla="*/ 338157 h 823358"/>
                <a:gd name="connsiteX0" fmla="*/ 570039 w 1696093"/>
                <a:gd name="connsiteY0" fmla="*/ 338157 h 823358"/>
                <a:gd name="connsiteX1" fmla="*/ 11830 w 1696093"/>
                <a:gd name="connsiteY1" fmla="*/ 278097 h 823358"/>
                <a:gd name="connsiteX2" fmla="*/ 241721 w 1696093"/>
                <a:gd name="connsiteY2" fmla="*/ 41183 h 823358"/>
                <a:gd name="connsiteX3" fmla="*/ 559005 w 1696093"/>
                <a:gd name="connsiteY3" fmla="*/ 7338 h 823358"/>
                <a:gd name="connsiteX4" fmla="*/ 962936 w 1696093"/>
                <a:gd name="connsiteY4" fmla="*/ 28047 h 823358"/>
                <a:gd name="connsiteX5" fmla="*/ 1599050 w 1696093"/>
                <a:gd name="connsiteY5" fmla="*/ 241114 h 823358"/>
                <a:gd name="connsiteX6" fmla="*/ 1696093 w 1696093"/>
                <a:gd name="connsiteY6" fmla="*/ 338157 h 823358"/>
                <a:gd name="connsiteX7" fmla="*/ 1696093 w 1696093"/>
                <a:gd name="connsiteY7" fmla="*/ 726315 h 823358"/>
                <a:gd name="connsiteX8" fmla="*/ 1599050 w 1696093"/>
                <a:gd name="connsiteY8" fmla="*/ 823358 h 823358"/>
                <a:gd name="connsiteX9" fmla="*/ 667082 w 1696093"/>
                <a:gd name="connsiteY9" fmla="*/ 823358 h 823358"/>
                <a:gd name="connsiteX10" fmla="*/ 570039 w 1696093"/>
                <a:gd name="connsiteY10" fmla="*/ 726315 h 823358"/>
                <a:gd name="connsiteX11" fmla="*/ 570039 w 1696093"/>
                <a:gd name="connsiteY11" fmla="*/ 338157 h 823358"/>
                <a:gd name="connsiteX0" fmla="*/ 612275 w 1738329"/>
                <a:gd name="connsiteY0" fmla="*/ 338157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11" fmla="*/ 612275 w 1738329"/>
                <a:gd name="connsiteY11" fmla="*/ 338157 h 823358"/>
                <a:gd name="connsiteX0" fmla="*/ 612275 w 1738329"/>
                <a:gd name="connsiteY0" fmla="*/ 726315 h 823358"/>
                <a:gd name="connsiteX1" fmla="*/ 9903 w 1738329"/>
                <a:gd name="connsiteY1" fmla="*/ 327543 h 823358"/>
                <a:gd name="connsiteX2" fmla="*/ 283957 w 1738329"/>
                <a:gd name="connsiteY2" fmla="*/ 41183 h 823358"/>
                <a:gd name="connsiteX3" fmla="*/ 601241 w 1738329"/>
                <a:gd name="connsiteY3" fmla="*/ 7338 h 823358"/>
                <a:gd name="connsiteX4" fmla="*/ 1005172 w 1738329"/>
                <a:gd name="connsiteY4" fmla="*/ 28047 h 823358"/>
                <a:gd name="connsiteX5" fmla="*/ 1641286 w 1738329"/>
                <a:gd name="connsiteY5" fmla="*/ 241114 h 823358"/>
                <a:gd name="connsiteX6" fmla="*/ 1738329 w 1738329"/>
                <a:gd name="connsiteY6" fmla="*/ 338157 h 823358"/>
                <a:gd name="connsiteX7" fmla="*/ 1738329 w 1738329"/>
                <a:gd name="connsiteY7" fmla="*/ 726315 h 823358"/>
                <a:gd name="connsiteX8" fmla="*/ 1641286 w 1738329"/>
                <a:gd name="connsiteY8" fmla="*/ 823358 h 823358"/>
                <a:gd name="connsiteX9" fmla="*/ 709318 w 1738329"/>
                <a:gd name="connsiteY9" fmla="*/ 823358 h 823358"/>
                <a:gd name="connsiteX10" fmla="*/ 612275 w 1738329"/>
                <a:gd name="connsiteY10" fmla="*/ 726315 h 823358"/>
                <a:gd name="connsiteX0" fmla="*/ 288031 w 1738329"/>
                <a:gd name="connsiteY0" fmla="*/ 819998 h 844721"/>
                <a:gd name="connsiteX1" fmla="*/ 9903 w 1738329"/>
                <a:gd name="connsiteY1" fmla="*/ 327543 h 844721"/>
                <a:gd name="connsiteX2" fmla="*/ 283957 w 1738329"/>
                <a:gd name="connsiteY2" fmla="*/ 41183 h 844721"/>
                <a:gd name="connsiteX3" fmla="*/ 601241 w 1738329"/>
                <a:gd name="connsiteY3" fmla="*/ 7338 h 844721"/>
                <a:gd name="connsiteX4" fmla="*/ 1005172 w 1738329"/>
                <a:gd name="connsiteY4" fmla="*/ 28047 h 844721"/>
                <a:gd name="connsiteX5" fmla="*/ 1641286 w 1738329"/>
                <a:gd name="connsiteY5" fmla="*/ 241114 h 844721"/>
                <a:gd name="connsiteX6" fmla="*/ 1738329 w 1738329"/>
                <a:gd name="connsiteY6" fmla="*/ 338157 h 844721"/>
                <a:gd name="connsiteX7" fmla="*/ 1738329 w 1738329"/>
                <a:gd name="connsiteY7" fmla="*/ 726315 h 844721"/>
                <a:gd name="connsiteX8" fmla="*/ 1641286 w 1738329"/>
                <a:gd name="connsiteY8" fmla="*/ 823358 h 844721"/>
                <a:gd name="connsiteX9" fmla="*/ 709318 w 1738329"/>
                <a:gd name="connsiteY9" fmla="*/ 823358 h 844721"/>
                <a:gd name="connsiteX10" fmla="*/ 288031 w 1738329"/>
                <a:gd name="connsiteY10" fmla="*/ 819998 h 844721"/>
                <a:gd name="connsiteX0" fmla="*/ 288031 w 1871741"/>
                <a:gd name="connsiteY0" fmla="*/ 819998 h 844721"/>
                <a:gd name="connsiteX1" fmla="*/ 9903 w 1871741"/>
                <a:gd name="connsiteY1" fmla="*/ 327543 h 844721"/>
                <a:gd name="connsiteX2" fmla="*/ 283957 w 1871741"/>
                <a:gd name="connsiteY2" fmla="*/ 41183 h 844721"/>
                <a:gd name="connsiteX3" fmla="*/ 601241 w 1871741"/>
                <a:gd name="connsiteY3" fmla="*/ 7338 h 844721"/>
                <a:gd name="connsiteX4" fmla="*/ 1005172 w 1871741"/>
                <a:gd name="connsiteY4" fmla="*/ 28047 h 844721"/>
                <a:gd name="connsiteX5" fmla="*/ 1861629 w 1871741"/>
                <a:gd name="connsiteY5" fmla="*/ 84803 h 844721"/>
                <a:gd name="connsiteX6" fmla="*/ 1738329 w 1871741"/>
                <a:gd name="connsiteY6" fmla="*/ 338157 h 844721"/>
                <a:gd name="connsiteX7" fmla="*/ 1738329 w 1871741"/>
                <a:gd name="connsiteY7" fmla="*/ 726315 h 844721"/>
                <a:gd name="connsiteX8" fmla="*/ 1641286 w 1871741"/>
                <a:gd name="connsiteY8" fmla="*/ 823358 h 844721"/>
                <a:gd name="connsiteX9" fmla="*/ 709318 w 1871741"/>
                <a:gd name="connsiteY9" fmla="*/ 823358 h 844721"/>
                <a:gd name="connsiteX10" fmla="*/ 288031 w 1871741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1738329 w 2133446"/>
                <a:gd name="connsiteY7" fmla="*/ 726315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33446"/>
                <a:gd name="connsiteY0" fmla="*/ 819998 h 844721"/>
                <a:gd name="connsiteX1" fmla="*/ 9903 w 2133446"/>
                <a:gd name="connsiteY1" fmla="*/ 327543 h 844721"/>
                <a:gd name="connsiteX2" fmla="*/ 283957 w 2133446"/>
                <a:gd name="connsiteY2" fmla="*/ 41183 h 844721"/>
                <a:gd name="connsiteX3" fmla="*/ 601241 w 2133446"/>
                <a:gd name="connsiteY3" fmla="*/ 7338 h 844721"/>
                <a:gd name="connsiteX4" fmla="*/ 1005172 w 2133446"/>
                <a:gd name="connsiteY4" fmla="*/ 28047 h 844721"/>
                <a:gd name="connsiteX5" fmla="*/ 1861629 w 2133446"/>
                <a:gd name="connsiteY5" fmla="*/ 84803 h 844721"/>
                <a:gd name="connsiteX6" fmla="*/ 2133446 w 2133446"/>
                <a:gd name="connsiteY6" fmla="*/ 347733 h 844721"/>
                <a:gd name="connsiteX7" fmla="*/ 2112389 w 2133446"/>
                <a:gd name="connsiteY7" fmla="*/ 690987 h 844721"/>
                <a:gd name="connsiteX8" fmla="*/ 1641286 w 2133446"/>
                <a:gd name="connsiteY8" fmla="*/ 823358 h 844721"/>
                <a:gd name="connsiteX9" fmla="*/ 709318 w 2133446"/>
                <a:gd name="connsiteY9" fmla="*/ 823358 h 844721"/>
                <a:gd name="connsiteX10" fmla="*/ 288031 w 2133446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641286 w 2148834"/>
                <a:gd name="connsiteY8" fmla="*/ 823358 h 844721"/>
                <a:gd name="connsiteX9" fmla="*/ 709318 w 2148834"/>
                <a:gd name="connsiteY9" fmla="*/ 823358 h 844721"/>
                <a:gd name="connsiteX10" fmla="*/ 288031 w 2148834"/>
                <a:gd name="connsiteY10" fmla="*/ 819998 h 844721"/>
                <a:gd name="connsiteX0" fmla="*/ 288031 w 2148834"/>
                <a:gd name="connsiteY0" fmla="*/ 819998 h 844721"/>
                <a:gd name="connsiteX1" fmla="*/ 9903 w 2148834"/>
                <a:gd name="connsiteY1" fmla="*/ 327543 h 844721"/>
                <a:gd name="connsiteX2" fmla="*/ 283957 w 2148834"/>
                <a:gd name="connsiteY2" fmla="*/ 41183 h 844721"/>
                <a:gd name="connsiteX3" fmla="*/ 601241 w 2148834"/>
                <a:gd name="connsiteY3" fmla="*/ 7338 h 844721"/>
                <a:gd name="connsiteX4" fmla="*/ 1005172 w 2148834"/>
                <a:gd name="connsiteY4" fmla="*/ 28047 h 844721"/>
                <a:gd name="connsiteX5" fmla="*/ 1861629 w 2148834"/>
                <a:gd name="connsiteY5" fmla="*/ 84803 h 844721"/>
                <a:gd name="connsiteX6" fmla="*/ 2133446 w 2148834"/>
                <a:gd name="connsiteY6" fmla="*/ 347733 h 844721"/>
                <a:gd name="connsiteX7" fmla="*/ 2112389 w 2148834"/>
                <a:gd name="connsiteY7" fmla="*/ 690987 h 844721"/>
                <a:gd name="connsiteX8" fmla="*/ 1911704 w 2148834"/>
                <a:gd name="connsiteY8" fmla="*/ 802650 h 844721"/>
                <a:gd name="connsiteX9" fmla="*/ 1641286 w 2148834"/>
                <a:gd name="connsiteY9" fmla="*/ 823358 h 844721"/>
                <a:gd name="connsiteX10" fmla="*/ 709318 w 2148834"/>
                <a:gd name="connsiteY10" fmla="*/ 823358 h 844721"/>
                <a:gd name="connsiteX11" fmla="*/ 288031 w 2148834"/>
                <a:gd name="connsiteY11" fmla="*/ 819998 h 844721"/>
                <a:gd name="connsiteX0" fmla="*/ 288031 w 2154261"/>
                <a:gd name="connsiteY0" fmla="*/ 819998 h 844721"/>
                <a:gd name="connsiteX1" fmla="*/ 9903 w 2154261"/>
                <a:gd name="connsiteY1" fmla="*/ 327543 h 844721"/>
                <a:gd name="connsiteX2" fmla="*/ 283957 w 2154261"/>
                <a:gd name="connsiteY2" fmla="*/ 41183 h 844721"/>
                <a:gd name="connsiteX3" fmla="*/ 601241 w 2154261"/>
                <a:gd name="connsiteY3" fmla="*/ 7338 h 844721"/>
                <a:gd name="connsiteX4" fmla="*/ 1005172 w 2154261"/>
                <a:gd name="connsiteY4" fmla="*/ 28047 h 844721"/>
                <a:gd name="connsiteX5" fmla="*/ 1861629 w 2154261"/>
                <a:gd name="connsiteY5" fmla="*/ 84803 h 844721"/>
                <a:gd name="connsiteX6" fmla="*/ 2147269 w 2154261"/>
                <a:gd name="connsiteY6" fmla="*/ 333169 h 844721"/>
                <a:gd name="connsiteX7" fmla="*/ 2112389 w 2154261"/>
                <a:gd name="connsiteY7" fmla="*/ 690987 h 844721"/>
                <a:gd name="connsiteX8" fmla="*/ 1911704 w 2154261"/>
                <a:gd name="connsiteY8" fmla="*/ 802650 h 844721"/>
                <a:gd name="connsiteX9" fmla="*/ 1641286 w 2154261"/>
                <a:gd name="connsiteY9" fmla="*/ 823358 h 844721"/>
                <a:gd name="connsiteX10" fmla="*/ 709318 w 2154261"/>
                <a:gd name="connsiteY10" fmla="*/ 823358 h 844721"/>
                <a:gd name="connsiteX11" fmla="*/ 288031 w 2154261"/>
                <a:gd name="connsiteY11" fmla="*/ 819998 h 844721"/>
                <a:gd name="connsiteX0" fmla="*/ 288031 w 2112770"/>
                <a:gd name="connsiteY0" fmla="*/ 819998 h 844721"/>
                <a:gd name="connsiteX1" fmla="*/ 9903 w 2112770"/>
                <a:gd name="connsiteY1" fmla="*/ 327543 h 844721"/>
                <a:gd name="connsiteX2" fmla="*/ 283957 w 2112770"/>
                <a:gd name="connsiteY2" fmla="*/ 41183 h 844721"/>
                <a:gd name="connsiteX3" fmla="*/ 601241 w 2112770"/>
                <a:gd name="connsiteY3" fmla="*/ 7338 h 844721"/>
                <a:gd name="connsiteX4" fmla="*/ 1005172 w 2112770"/>
                <a:gd name="connsiteY4" fmla="*/ 28047 h 844721"/>
                <a:gd name="connsiteX5" fmla="*/ 1861629 w 2112770"/>
                <a:gd name="connsiteY5" fmla="*/ 84803 h 844721"/>
                <a:gd name="connsiteX6" fmla="*/ 2112389 w 2112770"/>
                <a:gd name="connsiteY6" fmla="*/ 690987 h 844721"/>
                <a:gd name="connsiteX7" fmla="*/ 1911704 w 2112770"/>
                <a:gd name="connsiteY7" fmla="*/ 802650 h 844721"/>
                <a:gd name="connsiteX8" fmla="*/ 1641286 w 2112770"/>
                <a:gd name="connsiteY8" fmla="*/ 823358 h 844721"/>
                <a:gd name="connsiteX9" fmla="*/ 709318 w 2112770"/>
                <a:gd name="connsiteY9" fmla="*/ 823358 h 844721"/>
                <a:gd name="connsiteX10" fmla="*/ 288031 w 2112770"/>
                <a:gd name="connsiteY10" fmla="*/ 819998 h 844721"/>
                <a:gd name="connsiteX0" fmla="*/ 288031 w 2166422"/>
                <a:gd name="connsiteY0" fmla="*/ 819998 h 844721"/>
                <a:gd name="connsiteX1" fmla="*/ 9903 w 2166422"/>
                <a:gd name="connsiteY1" fmla="*/ 327543 h 844721"/>
                <a:gd name="connsiteX2" fmla="*/ 283957 w 2166422"/>
                <a:gd name="connsiteY2" fmla="*/ 41183 h 844721"/>
                <a:gd name="connsiteX3" fmla="*/ 601241 w 2166422"/>
                <a:gd name="connsiteY3" fmla="*/ 7338 h 844721"/>
                <a:gd name="connsiteX4" fmla="*/ 1005172 w 2166422"/>
                <a:gd name="connsiteY4" fmla="*/ 28047 h 844721"/>
                <a:gd name="connsiteX5" fmla="*/ 1861629 w 2166422"/>
                <a:gd name="connsiteY5" fmla="*/ 84803 h 844721"/>
                <a:gd name="connsiteX6" fmla="*/ 2151918 w 2166422"/>
                <a:gd name="connsiteY6" fmla="*/ 319132 h 844721"/>
                <a:gd name="connsiteX7" fmla="*/ 2112389 w 2166422"/>
                <a:gd name="connsiteY7" fmla="*/ 690987 h 844721"/>
                <a:gd name="connsiteX8" fmla="*/ 1911704 w 2166422"/>
                <a:gd name="connsiteY8" fmla="*/ 802650 h 844721"/>
                <a:gd name="connsiteX9" fmla="*/ 1641286 w 2166422"/>
                <a:gd name="connsiteY9" fmla="*/ 823358 h 844721"/>
                <a:gd name="connsiteX10" fmla="*/ 709318 w 2166422"/>
                <a:gd name="connsiteY10" fmla="*/ 823358 h 844721"/>
                <a:gd name="connsiteX11" fmla="*/ 288031 w 2166422"/>
                <a:gd name="connsiteY11" fmla="*/ 819998 h 844721"/>
                <a:gd name="connsiteX0" fmla="*/ 288031 w 2164157"/>
                <a:gd name="connsiteY0" fmla="*/ 819998 h 844721"/>
                <a:gd name="connsiteX1" fmla="*/ 9903 w 2164157"/>
                <a:gd name="connsiteY1" fmla="*/ 327543 h 844721"/>
                <a:gd name="connsiteX2" fmla="*/ 283957 w 2164157"/>
                <a:gd name="connsiteY2" fmla="*/ 41183 h 844721"/>
                <a:gd name="connsiteX3" fmla="*/ 601241 w 2164157"/>
                <a:gd name="connsiteY3" fmla="*/ 7338 h 844721"/>
                <a:gd name="connsiteX4" fmla="*/ 1005172 w 2164157"/>
                <a:gd name="connsiteY4" fmla="*/ 28047 h 844721"/>
                <a:gd name="connsiteX5" fmla="*/ 1861629 w 2164157"/>
                <a:gd name="connsiteY5" fmla="*/ 84803 h 844721"/>
                <a:gd name="connsiteX6" fmla="*/ 2151918 w 2164157"/>
                <a:gd name="connsiteY6" fmla="*/ 319132 h 844721"/>
                <a:gd name="connsiteX7" fmla="*/ 2095134 w 2164157"/>
                <a:gd name="connsiteY7" fmla="*/ 682915 h 844721"/>
                <a:gd name="connsiteX8" fmla="*/ 1911704 w 2164157"/>
                <a:gd name="connsiteY8" fmla="*/ 802650 h 844721"/>
                <a:gd name="connsiteX9" fmla="*/ 1641286 w 2164157"/>
                <a:gd name="connsiteY9" fmla="*/ 823358 h 844721"/>
                <a:gd name="connsiteX10" fmla="*/ 709318 w 2164157"/>
                <a:gd name="connsiteY10" fmla="*/ 823358 h 844721"/>
                <a:gd name="connsiteX11" fmla="*/ 288031 w 2164157"/>
                <a:gd name="connsiteY11" fmla="*/ 819998 h 844721"/>
                <a:gd name="connsiteX0" fmla="*/ 288031 w 2140268"/>
                <a:gd name="connsiteY0" fmla="*/ 819998 h 844721"/>
                <a:gd name="connsiteX1" fmla="*/ 9903 w 2140268"/>
                <a:gd name="connsiteY1" fmla="*/ 327543 h 844721"/>
                <a:gd name="connsiteX2" fmla="*/ 283957 w 2140268"/>
                <a:gd name="connsiteY2" fmla="*/ 41183 h 844721"/>
                <a:gd name="connsiteX3" fmla="*/ 601241 w 2140268"/>
                <a:gd name="connsiteY3" fmla="*/ 7338 h 844721"/>
                <a:gd name="connsiteX4" fmla="*/ 1005172 w 2140268"/>
                <a:gd name="connsiteY4" fmla="*/ 28047 h 844721"/>
                <a:gd name="connsiteX5" fmla="*/ 1861629 w 2140268"/>
                <a:gd name="connsiteY5" fmla="*/ 84803 h 844721"/>
                <a:gd name="connsiteX6" fmla="*/ 2123900 w 2140268"/>
                <a:gd name="connsiteY6" fmla="*/ 334066 h 844721"/>
                <a:gd name="connsiteX7" fmla="*/ 2095134 w 2140268"/>
                <a:gd name="connsiteY7" fmla="*/ 682915 h 844721"/>
                <a:gd name="connsiteX8" fmla="*/ 1911704 w 2140268"/>
                <a:gd name="connsiteY8" fmla="*/ 802650 h 844721"/>
                <a:gd name="connsiteX9" fmla="*/ 1641286 w 2140268"/>
                <a:gd name="connsiteY9" fmla="*/ 823358 h 844721"/>
                <a:gd name="connsiteX10" fmla="*/ 709318 w 2140268"/>
                <a:gd name="connsiteY10" fmla="*/ 823358 h 844721"/>
                <a:gd name="connsiteX11" fmla="*/ 288031 w 2140268"/>
                <a:gd name="connsiteY11" fmla="*/ 819998 h 84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0268" h="844721">
                  <a:moveTo>
                    <a:pt x="288031" y="819998"/>
                  </a:moveTo>
                  <a:lnTo>
                    <a:pt x="9903" y="327543"/>
                  </a:lnTo>
                  <a:cubicBezTo>
                    <a:pt x="-49178" y="292365"/>
                    <a:pt x="170635" y="91148"/>
                    <a:pt x="283957" y="41183"/>
                  </a:cubicBezTo>
                  <a:cubicBezTo>
                    <a:pt x="397279" y="-8782"/>
                    <a:pt x="476678" y="23845"/>
                    <a:pt x="601241" y="7338"/>
                  </a:cubicBezTo>
                  <a:cubicBezTo>
                    <a:pt x="725805" y="-9169"/>
                    <a:pt x="818966" y="4097"/>
                    <a:pt x="1005172" y="28047"/>
                  </a:cubicBezTo>
                  <a:cubicBezTo>
                    <a:pt x="1191378" y="51997"/>
                    <a:pt x="1688859" y="32022"/>
                    <a:pt x="1861629" y="84803"/>
                  </a:cubicBezTo>
                  <a:cubicBezTo>
                    <a:pt x="2034399" y="137584"/>
                    <a:pt x="2082107" y="233035"/>
                    <a:pt x="2123900" y="334066"/>
                  </a:cubicBezTo>
                  <a:cubicBezTo>
                    <a:pt x="2165693" y="435097"/>
                    <a:pt x="2116816" y="606595"/>
                    <a:pt x="2095134" y="682915"/>
                  </a:cubicBezTo>
                  <a:cubicBezTo>
                    <a:pt x="2073452" y="759235"/>
                    <a:pt x="1990221" y="780588"/>
                    <a:pt x="1911704" y="802650"/>
                  </a:cubicBezTo>
                  <a:cubicBezTo>
                    <a:pt x="1833187" y="824712"/>
                    <a:pt x="1838298" y="817154"/>
                    <a:pt x="1641286" y="823358"/>
                  </a:cubicBezTo>
                  <a:lnTo>
                    <a:pt x="709318" y="823358"/>
                  </a:lnTo>
                  <a:cubicBezTo>
                    <a:pt x="655723" y="823358"/>
                    <a:pt x="288031" y="873593"/>
                    <a:pt x="288031" y="81999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62">
              <a:extLst>
                <a:ext uri="{FF2B5EF4-FFF2-40B4-BE49-F238E27FC236}">
                  <a16:creationId xmlns:a16="http://schemas.microsoft.com/office/drawing/2014/main" id="{E52A6F24-D2C5-40CB-9172-581B5C9BCA28}"/>
                </a:ext>
              </a:extLst>
            </p:cNvPr>
            <p:cNvSpPr/>
            <p:nvPr/>
          </p:nvSpPr>
          <p:spPr>
            <a:xfrm rot="712364">
              <a:off x="4339014" y="4210409"/>
              <a:ext cx="2182433" cy="299459"/>
            </a:xfrm>
            <a:custGeom>
              <a:avLst/>
              <a:gdLst>
                <a:gd name="connsiteX0" fmla="*/ 0 w 4547287"/>
                <a:gd name="connsiteY0" fmla="*/ 202303 h 428454"/>
                <a:gd name="connsiteX1" fmla="*/ 202303 w 4547287"/>
                <a:gd name="connsiteY1" fmla="*/ 0 h 428454"/>
                <a:gd name="connsiteX2" fmla="*/ 4344984 w 4547287"/>
                <a:gd name="connsiteY2" fmla="*/ 0 h 428454"/>
                <a:gd name="connsiteX3" fmla="*/ 4547287 w 4547287"/>
                <a:gd name="connsiteY3" fmla="*/ 202303 h 428454"/>
                <a:gd name="connsiteX4" fmla="*/ 4547287 w 4547287"/>
                <a:gd name="connsiteY4" fmla="*/ 226151 h 428454"/>
                <a:gd name="connsiteX5" fmla="*/ 4344984 w 4547287"/>
                <a:gd name="connsiteY5" fmla="*/ 428454 h 428454"/>
                <a:gd name="connsiteX6" fmla="*/ 202303 w 4547287"/>
                <a:gd name="connsiteY6" fmla="*/ 428454 h 428454"/>
                <a:gd name="connsiteX7" fmla="*/ 0 w 4547287"/>
                <a:gd name="connsiteY7" fmla="*/ 226151 h 428454"/>
                <a:gd name="connsiteX8" fmla="*/ 0 w 4547287"/>
                <a:gd name="connsiteY8" fmla="*/ 202303 h 42845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344984 w 4547287"/>
                <a:gd name="connsiteY5" fmla="*/ 517134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0 w 4547287"/>
                <a:gd name="connsiteY0" fmla="*/ 290983 h 517134"/>
                <a:gd name="connsiteX1" fmla="*/ 202303 w 4547287"/>
                <a:gd name="connsiteY1" fmla="*/ 88680 h 517134"/>
                <a:gd name="connsiteX2" fmla="*/ 4396419 w 4547287"/>
                <a:gd name="connsiteY2" fmla="*/ 0 h 517134"/>
                <a:gd name="connsiteX3" fmla="*/ 4547287 w 4547287"/>
                <a:gd name="connsiteY3" fmla="*/ 290983 h 517134"/>
                <a:gd name="connsiteX4" fmla="*/ 4547287 w 4547287"/>
                <a:gd name="connsiteY4" fmla="*/ 314831 h 517134"/>
                <a:gd name="connsiteX5" fmla="*/ 4420358 w 4547287"/>
                <a:gd name="connsiteY5" fmla="*/ 431209 h 517134"/>
                <a:gd name="connsiteX6" fmla="*/ 202303 w 4547287"/>
                <a:gd name="connsiteY6" fmla="*/ 517134 h 517134"/>
                <a:gd name="connsiteX7" fmla="*/ 0 w 4547287"/>
                <a:gd name="connsiteY7" fmla="*/ 314831 h 517134"/>
                <a:gd name="connsiteX8" fmla="*/ 0 w 4547287"/>
                <a:gd name="connsiteY8" fmla="*/ 290983 h 517134"/>
                <a:gd name="connsiteX0" fmla="*/ 973 w 4548260"/>
                <a:gd name="connsiteY0" fmla="*/ 290983 h 517134"/>
                <a:gd name="connsiteX1" fmla="*/ 95361 w 4548260"/>
                <a:gd name="connsiteY1" fmla="*/ 56862 h 517134"/>
                <a:gd name="connsiteX2" fmla="*/ 4397392 w 4548260"/>
                <a:gd name="connsiteY2" fmla="*/ 0 h 517134"/>
                <a:gd name="connsiteX3" fmla="*/ 4548260 w 4548260"/>
                <a:gd name="connsiteY3" fmla="*/ 290983 h 517134"/>
                <a:gd name="connsiteX4" fmla="*/ 4548260 w 4548260"/>
                <a:gd name="connsiteY4" fmla="*/ 314831 h 517134"/>
                <a:gd name="connsiteX5" fmla="*/ 4421331 w 4548260"/>
                <a:gd name="connsiteY5" fmla="*/ 431209 h 517134"/>
                <a:gd name="connsiteX6" fmla="*/ 203276 w 4548260"/>
                <a:gd name="connsiteY6" fmla="*/ 517134 h 517134"/>
                <a:gd name="connsiteX7" fmla="*/ 973 w 4548260"/>
                <a:gd name="connsiteY7" fmla="*/ 314831 h 517134"/>
                <a:gd name="connsiteX8" fmla="*/ 973 w 4548260"/>
                <a:gd name="connsiteY8" fmla="*/ 290983 h 517134"/>
                <a:gd name="connsiteX0" fmla="*/ 973 w 4548260"/>
                <a:gd name="connsiteY0" fmla="*/ 290983 h 524973"/>
                <a:gd name="connsiteX1" fmla="*/ 95361 w 4548260"/>
                <a:gd name="connsiteY1" fmla="*/ 56862 h 524973"/>
                <a:gd name="connsiteX2" fmla="*/ 4397392 w 4548260"/>
                <a:gd name="connsiteY2" fmla="*/ 0 h 524973"/>
                <a:gd name="connsiteX3" fmla="*/ 4548260 w 4548260"/>
                <a:gd name="connsiteY3" fmla="*/ 290983 h 524973"/>
                <a:gd name="connsiteX4" fmla="*/ 4548260 w 4548260"/>
                <a:gd name="connsiteY4" fmla="*/ 314831 h 524973"/>
                <a:gd name="connsiteX5" fmla="*/ 4421331 w 4548260"/>
                <a:gd name="connsiteY5" fmla="*/ 431209 h 524973"/>
                <a:gd name="connsiteX6" fmla="*/ 165990 w 4548260"/>
                <a:gd name="connsiteY6" fmla="*/ 524973 h 524973"/>
                <a:gd name="connsiteX7" fmla="*/ 973 w 4548260"/>
                <a:gd name="connsiteY7" fmla="*/ 314831 h 524973"/>
                <a:gd name="connsiteX8" fmla="*/ 973 w 4548260"/>
                <a:gd name="connsiteY8" fmla="*/ 290983 h 524973"/>
                <a:gd name="connsiteX0" fmla="*/ 973 w 4548260"/>
                <a:gd name="connsiteY0" fmla="*/ 352588 h 586578"/>
                <a:gd name="connsiteX1" fmla="*/ 95361 w 4548260"/>
                <a:gd name="connsiteY1" fmla="*/ 118467 h 586578"/>
                <a:gd name="connsiteX2" fmla="*/ 4431160 w 4548260"/>
                <a:gd name="connsiteY2" fmla="*/ 0 h 586578"/>
                <a:gd name="connsiteX3" fmla="*/ 4548260 w 4548260"/>
                <a:gd name="connsiteY3" fmla="*/ 352588 h 586578"/>
                <a:gd name="connsiteX4" fmla="*/ 4548260 w 4548260"/>
                <a:gd name="connsiteY4" fmla="*/ 376436 h 586578"/>
                <a:gd name="connsiteX5" fmla="*/ 4421331 w 4548260"/>
                <a:gd name="connsiteY5" fmla="*/ 492814 h 586578"/>
                <a:gd name="connsiteX6" fmla="*/ 165990 w 4548260"/>
                <a:gd name="connsiteY6" fmla="*/ 586578 h 586578"/>
                <a:gd name="connsiteX7" fmla="*/ 973 w 4548260"/>
                <a:gd name="connsiteY7" fmla="*/ 376436 h 586578"/>
                <a:gd name="connsiteX8" fmla="*/ 973 w 4548260"/>
                <a:gd name="connsiteY8" fmla="*/ 352588 h 586578"/>
                <a:gd name="connsiteX0" fmla="*/ 973 w 4550032"/>
                <a:gd name="connsiteY0" fmla="*/ 352588 h 586578"/>
                <a:gd name="connsiteX1" fmla="*/ 95361 w 4550032"/>
                <a:gd name="connsiteY1" fmla="*/ 118467 h 586578"/>
                <a:gd name="connsiteX2" fmla="*/ 4431160 w 4550032"/>
                <a:gd name="connsiteY2" fmla="*/ 0 h 586578"/>
                <a:gd name="connsiteX3" fmla="*/ 4548260 w 4550032"/>
                <a:gd name="connsiteY3" fmla="*/ 352588 h 586578"/>
                <a:gd name="connsiteX4" fmla="*/ 4548260 w 4550032"/>
                <a:gd name="connsiteY4" fmla="*/ 376436 h 586578"/>
                <a:gd name="connsiteX5" fmla="*/ 4458616 w 4550032"/>
                <a:gd name="connsiteY5" fmla="*/ 484976 h 586578"/>
                <a:gd name="connsiteX6" fmla="*/ 165990 w 4550032"/>
                <a:gd name="connsiteY6" fmla="*/ 586578 h 586578"/>
                <a:gd name="connsiteX7" fmla="*/ 973 w 4550032"/>
                <a:gd name="connsiteY7" fmla="*/ 376436 h 586578"/>
                <a:gd name="connsiteX8" fmla="*/ 973 w 4550032"/>
                <a:gd name="connsiteY8" fmla="*/ 352588 h 586578"/>
                <a:gd name="connsiteX0" fmla="*/ 40716 w 4589775"/>
                <a:gd name="connsiteY0" fmla="*/ 352588 h 586578"/>
                <a:gd name="connsiteX1" fmla="*/ 53077 w 4589775"/>
                <a:gd name="connsiteY1" fmla="*/ 135712 h 586578"/>
                <a:gd name="connsiteX2" fmla="*/ 4470903 w 4589775"/>
                <a:gd name="connsiteY2" fmla="*/ 0 h 586578"/>
                <a:gd name="connsiteX3" fmla="*/ 4588003 w 4589775"/>
                <a:gd name="connsiteY3" fmla="*/ 352588 h 586578"/>
                <a:gd name="connsiteX4" fmla="*/ 4588003 w 4589775"/>
                <a:gd name="connsiteY4" fmla="*/ 376436 h 586578"/>
                <a:gd name="connsiteX5" fmla="*/ 4498359 w 4589775"/>
                <a:gd name="connsiteY5" fmla="*/ 484976 h 586578"/>
                <a:gd name="connsiteX6" fmla="*/ 205733 w 4589775"/>
                <a:gd name="connsiteY6" fmla="*/ 586578 h 586578"/>
                <a:gd name="connsiteX7" fmla="*/ 40716 w 4589775"/>
                <a:gd name="connsiteY7" fmla="*/ 376436 h 586578"/>
                <a:gd name="connsiteX8" fmla="*/ 40716 w 4589775"/>
                <a:gd name="connsiteY8" fmla="*/ 352588 h 586578"/>
                <a:gd name="connsiteX0" fmla="*/ 20478 w 4600933"/>
                <a:gd name="connsiteY0" fmla="*/ 351402 h 586578"/>
                <a:gd name="connsiteX1" fmla="*/ 64235 w 4600933"/>
                <a:gd name="connsiteY1" fmla="*/ 135712 h 586578"/>
                <a:gd name="connsiteX2" fmla="*/ 4482061 w 4600933"/>
                <a:gd name="connsiteY2" fmla="*/ 0 h 586578"/>
                <a:gd name="connsiteX3" fmla="*/ 4599161 w 4600933"/>
                <a:gd name="connsiteY3" fmla="*/ 352588 h 586578"/>
                <a:gd name="connsiteX4" fmla="*/ 4599161 w 4600933"/>
                <a:gd name="connsiteY4" fmla="*/ 376436 h 586578"/>
                <a:gd name="connsiteX5" fmla="*/ 4509517 w 4600933"/>
                <a:gd name="connsiteY5" fmla="*/ 484976 h 586578"/>
                <a:gd name="connsiteX6" fmla="*/ 216891 w 4600933"/>
                <a:gd name="connsiteY6" fmla="*/ 586578 h 586578"/>
                <a:gd name="connsiteX7" fmla="*/ 51874 w 4600933"/>
                <a:gd name="connsiteY7" fmla="*/ 376436 h 586578"/>
                <a:gd name="connsiteX8" fmla="*/ 20478 w 4600933"/>
                <a:gd name="connsiteY8" fmla="*/ 351402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0933" h="586578">
                  <a:moveTo>
                    <a:pt x="20478" y="351402"/>
                  </a:moveTo>
                  <a:cubicBezTo>
                    <a:pt x="20478" y="239673"/>
                    <a:pt x="-47494" y="135712"/>
                    <a:pt x="64235" y="135712"/>
                  </a:cubicBezTo>
                  <a:cubicBezTo>
                    <a:pt x="1445129" y="135712"/>
                    <a:pt x="3101167" y="0"/>
                    <a:pt x="4482061" y="0"/>
                  </a:cubicBezTo>
                  <a:cubicBezTo>
                    <a:pt x="4593790" y="0"/>
                    <a:pt x="4599161" y="240859"/>
                    <a:pt x="4599161" y="352588"/>
                  </a:cubicBezTo>
                  <a:lnTo>
                    <a:pt x="4599161" y="376436"/>
                  </a:lnTo>
                  <a:cubicBezTo>
                    <a:pt x="4599161" y="488165"/>
                    <a:pt x="4621246" y="484976"/>
                    <a:pt x="4509517" y="484976"/>
                  </a:cubicBezTo>
                  <a:lnTo>
                    <a:pt x="216891" y="586578"/>
                  </a:lnTo>
                  <a:cubicBezTo>
                    <a:pt x="105162" y="586578"/>
                    <a:pt x="51874" y="488165"/>
                    <a:pt x="51874" y="376436"/>
                  </a:cubicBezTo>
                  <a:lnTo>
                    <a:pt x="20478" y="35140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B863F70C-34D4-4E13-9B33-ABBDD03C8861}"/>
                </a:ext>
              </a:extLst>
            </p:cNvPr>
            <p:cNvSpPr/>
            <p:nvPr/>
          </p:nvSpPr>
          <p:spPr>
            <a:xfrm>
              <a:off x="4140115" y="3552413"/>
              <a:ext cx="301063" cy="752432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748" h="1639873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2531" y="1170233"/>
                    <a:pt x="632748" y="1639873"/>
                  </a:cubicBezTo>
                  <a:lnTo>
                    <a:pt x="488766" y="1620823"/>
                  </a:lnTo>
                  <a:cubicBezTo>
                    <a:pt x="387946" y="1483948"/>
                    <a:pt x="257049" y="930096"/>
                    <a:pt x="275476" y="672571"/>
                  </a:cubicBezTo>
                  <a:cubicBezTo>
                    <a:pt x="109753" y="561096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21563EF4-2694-443D-8142-614F70A74E27}"/>
                </a:ext>
              </a:extLst>
            </p:cNvPr>
            <p:cNvSpPr/>
            <p:nvPr/>
          </p:nvSpPr>
          <p:spPr>
            <a:xfrm rot="21359927" flipH="1">
              <a:off x="6381562" y="3855865"/>
              <a:ext cx="421544" cy="810752"/>
            </a:xfrm>
            <a:custGeom>
              <a:avLst/>
              <a:gdLst>
                <a:gd name="connsiteX0" fmla="*/ 0 w 429732"/>
                <a:gd name="connsiteY0" fmla="*/ 0 h 1453371"/>
                <a:gd name="connsiteX1" fmla="*/ 429732 w 429732"/>
                <a:gd name="connsiteY1" fmla="*/ 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0 h 1453371"/>
                <a:gd name="connsiteX1" fmla="*/ 309082 w 429732"/>
                <a:gd name="connsiteY1" fmla="*/ 44450 h 1453371"/>
                <a:gd name="connsiteX2" fmla="*/ 429732 w 429732"/>
                <a:gd name="connsiteY2" fmla="*/ 1453371 h 1453371"/>
                <a:gd name="connsiteX3" fmla="*/ 0 w 429732"/>
                <a:gd name="connsiteY3" fmla="*/ 1453371 h 1453371"/>
                <a:gd name="connsiteX4" fmla="*/ 0 w 429732"/>
                <a:gd name="connsiteY4" fmla="*/ 0 h 1453371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11923 h 1465294"/>
                <a:gd name="connsiteX1" fmla="*/ 309082 w 429732"/>
                <a:gd name="connsiteY1" fmla="*/ 56373 h 1465294"/>
                <a:gd name="connsiteX2" fmla="*/ 429732 w 429732"/>
                <a:gd name="connsiteY2" fmla="*/ 1465294 h 1465294"/>
                <a:gd name="connsiteX3" fmla="*/ 0 w 429732"/>
                <a:gd name="connsiteY3" fmla="*/ 1465294 h 1465294"/>
                <a:gd name="connsiteX4" fmla="*/ 0 w 429732"/>
                <a:gd name="connsiteY4" fmla="*/ 11923 h 1465294"/>
                <a:gd name="connsiteX0" fmla="*/ 0 w 429732"/>
                <a:gd name="connsiteY0" fmla="*/ 55934 h 1509305"/>
                <a:gd name="connsiteX1" fmla="*/ 309082 w 429732"/>
                <a:gd name="connsiteY1" fmla="*/ 100384 h 1509305"/>
                <a:gd name="connsiteX2" fmla="*/ 429732 w 429732"/>
                <a:gd name="connsiteY2" fmla="*/ 1509305 h 1509305"/>
                <a:gd name="connsiteX3" fmla="*/ 0 w 429732"/>
                <a:gd name="connsiteY3" fmla="*/ 1509305 h 1509305"/>
                <a:gd name="connsiteX4" fmla="*/ 0 w 429732"/>
                <a:gd name="connsiteY4" fmla="*/ 55934 h 1509305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0 w 531332"/>
                <a:gd name="connsiteY0" fmla="*/ 107663 h 1491184"/>
                <a:gd name="connsiteX1" fmla="*/ 410682 w 531332"/>
                <a:gd name="connsiteY1" fmla="*/ 82263 h 1491184"/>
                <a:gd name="connsiteX2" fmla="*/ 531332 w 531332"/>
                <a:gd name="connsiteY2" fmla="*/ 1491184 h 1491184"/>
                <a:gd name="connsiteX3" fmla="*/ 101600 w 531332"/>
                <a:gd name="connsiteY3" fmla="*/ 1491184 h 1491184"/>
                <a:gd name="connsiteX4" fmla="*/ 0 w 531332"/>
                <a:gd name="connsiteY4" fmla="*/ 107663 h 1491184"/>
                <a:gd name="connsiteX0" fmla="*/ 31916 w 563248"/>
                <a:gd name="connsiteY0" fmla="*/ 107663 h 1491184"/>
                <a:gd name="connsiteX1" fmla="*/ 442598 w 563248"/>
                <a:gd name="connsiteY1" fmla="*/ 82263 h 1491184"/>
                <a:gd name="connsiteX2" fmla="*/ 563248 w 563248"/>
                <a:gd name="connsiteY2" fmla="*/ 1491184 h 1491184"/>
                <a:gd name="connsiteX3" fmla="*/ 133516 w 563248"/>
                <a:gd name="connsiteY3" fmla="*/ 1491184 h 1491184"/>
                <a:gd name="connsiteX4" fmla="*/ 28176 w 563248"/>
                <a:gd name="connsiteY4" fmla="*/ 307982 h 1491184"/>
                <a:gd name="connsiteX5" fmla="*/ 31916 w 563248"/>
                <a:gd name="connsiteY5" fmla="*/ 107663 h 1491184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115289 w 545021"/>
                <a:gd name="connsiteY3" fmla="*/ 150186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501866"/>
                <a:gd name="connsiteX1" fmla="*/ 424371 w 545021"/>
                <a:gd name="connsiteY1" fmla="*/ 92945 h 1501866"/>
                <a:gd name="connsiteX2" fmla="*/ 545021 w 545021"/>
                <a:gd name="connsiteY2" fmla="*/ 1501866 h 1501866"/>
                <a:gd name="connsiteX3" fmla="*/ 229589 w 545021"/>
                <a:gd name="connsiteY3" fmla="*/ 1470116 h 1501866"/>
                <a:gd name="connsiteX4" fmla="*/ 9949 w 545021"/>
                <a:gd name="connsiteY4" fmla="*/ 318664 h 1501866"/>
                <a:gd name="connsiteX5" fmla="*/ 51789 w 545021"/>
                <a:gd name="connsiteY5" fmla="*/ 73895 h 15018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545021"/>
                <a:gd name="connsiteY0" fmla="*/ 73895 h 1641566"/>
                <a:gd name="connsiteX1" fmla="*/ 424371 w 545021"/>
                <a:gd name="connsiteY1" fmla="*/ 92945 h 1641566"/>
                <a:gd name="connsiteX2" fmla="*/ 545021 w 545021"/>
                <a:gd name="connsiteY2" fmla="*/ 1501866 h 1641566"/>
                <a:gd name="connsiteX3" fmla="*/ 483589 w 545021"/>
                <a:gd name="connsiteY3" fmla="*/ 1641566 h 1641566"/>
                <a:gd name="connsiteX4" fmla="*/ 9949 w 545021"/>
                <a:gd name="connsiteY4" fmla="*/ 318664 h 1641566"/>
                <a:gd name="connsiteX5" fmla="*/ 51789 w 545021"/>
                <a:gd name="connsiteY5" fmla="*/ 73895 h 1641566"/>
                <a:gd name="connsiteX0" fmla="*/ 51789 w 621221"/>
                <a:gd name="connsiteY0" fmla="*/ 73895 h 1641566"/>
                <a:gd name="connsiteX1" fmla="*/ 424371 w 621221"/>
                <a:gd name="connsiteY1" fmla="*/ 92945 h 1641566"/>
                <a:gd name="connsiteX2" fmla="*/ 621221 w 621221"/>
                <a:gd name="connsiteY2" fmla="*/ 1635216 h 1641566"/>
                <a:gd name="connsiteX3" fmla="*/ 483589 w 621221"/>
                <a:gd name="connsiteY3" fmla="*/ 1641566 h 1641566"/>
                <a:gd name="connsiteX4" fmla="*/ 9949 w 621221"/>
                <a:gd name="connsiteY4" fmla="*/ 318664 h 1641566"/>
                <a:gd name="connsiteX5" fmla="*/ 51789 w 621221"/>
                <a:gd name="connsiteY5" fmla="*/ 73895 h 1641566"/>
                <a:gd name="connsiteX0" fmla="*/ 51789 w 633921"/>
                <a:gd name="connsiteY0" fmla="*/ 73895 h 1641566"/>
                <a:gd name="connsiteX1" fmla="*/ 424371 w 633921"/>
                <a:gd name="connsiteY1" fmla="*/ 92945 h 1641566"/>
                <a:gd name="connsiteX2" fmla="*/ 633921 w 633921"/>
                <a:gd name="connsiteY2" fmla="*/ 1635216 h 1641566"/>
                <a:gd name="connsiteX3" fmla="*/ 483589 w 633921"/>
                <a:gd name="connsiteY3" fmla="*/ 1641566 h 1641566"/>
                <a:gd name="connsiteX4" fmla="*/ 9949 w 633921"/>
                <a:gd name="connsiteY4" fmla="*/ 318664 h 1641566"/>
                <a:gd name="connsiteX5" fmla="*/ 51789 w 633921"/>
                <a:gd name="connsiteY5" fmla="*/ 73895 h 164156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9949 w 633921"/>
                <a:gd name="connsiteY4" fmla="*/ 318664 h 1635216"/>
                <a:gd name="connsiteX5" fmla="*/ 51789 w 633921"/>
                <a:gd name="connsiteY5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51789 w 633921"/>
                <a:gd name="connsiteY0" fmla="*/ 73895 h 1635216"/>
                <a:gd name="connsiteX1" fmla="*/ 424371 w 633921"/>
                <a:gd name="connsiteY1" fmla="*/ 92945 h 1635216"/>
                <a:gd name="connsiteX2" fmla="*/ 633921 w 633921"/>
                <a:gd name="connsiteY2" fmla="*/ 1635216 h 1635216"/>
                <a:gd name="connsiteX3" fmla="*/ 470889 w 633921"/>
                <a:gd name="connsiteY3" fmla="*/ 1635216 h 1635216"/>
                <a:gd name="connsiteX4" fmla="*/ 276649 w 633921"/>
                <a:gd name="connsiteY4" fmla="*/ 667914 h 1635216"/>
                <a:gd name="connsiteX5" fmla="*/ 9949 w 633921"/>
                <a:gd name="connsiteY5" fmla="*/ 318664 h 1635216"/>
                <a:gd name="connsiteX6" fmla="*/ 51789 w 633921"/>
                <a:gd name="connsiteY6" fmla="*/ 73895 h 1635216"/>
                <a:gd name="connsiteX0" fmla="*/ 0 w 623972"/>
                <a:gd name="connsiteY0" fmla="*/ 296871 h 1613423"/>
                <a:gd name="connsiteX1" fmla="*/ 414422 w 623972"/>
                <a:gd name="connsiteY1" fmla="*/ 71152 h 1613423"/>
                <a:gd name="connsiteX2" fmla="*/ 623972 w 623972"/>
                <a:gd name="connsiteY2" fmla="*/ 1613423 h 1613423"/>
                <a:gd name="connsiteX3" fmla="*/ 460940 w 623972"/>
                <a:gd name="connsiteY3" fmla="*/ 1613423 h 1613423"/>
                <a:gd name="connsiteX4" fmla="*/ 266700 w 623972"/>
                <a:gd name="connsiteY4" fmla="*/ 646121 h 1613423"/>
                <a:gd name="connsiteX5" fmla="*/ 0 w 623972"/>
                <a:gd name="connsiteY5" fmla="*/ 296871 h 1613423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52343 h 1668895"/>
                <a:gd name="connsiteX1" fmla="*/ 77584 w 631707"/>
                <a:gd name="connsiteY1" fmla="*/ 111043 h 1668895"/>
                <a:gd name="connsiteX2" fmla="*/ 422157 w 631707"/>
                <a:gd name="connsiteY2" fmla="*/ 126624 h 1668895"/>
                <a:gd name="connsiteX3" fmla="*/ 631707 w 631707"/>
                <a:gd name="connsiteY3" fmla="*/ 1668895 h 1668895"/>
                <a:gd name="connsiteX4" fmla="*/ 468675 w 631707"/>
                <a:gd name="connsiteY4" fmla="*/ 1668895 h 1668895"/>
                <a:gd name="connsiteX5" fmla="*/ 274435 w 631707"/>
                <a:gd name="connsiteY5" fmla="*/ 701593 h 1668895"/>
                <a:gd name="connsiteX6" fmla="*/ 7735 w 631707"/>
                <a:gd name="connsiteY6" fmla="*/ 352343 h 1668895"/>
                <a:gd name="connsiteX0" fmla="*/ 7735 w 631707"/>
                <a:gd name="connsiteY0" fmla="*/ 316263 h 1632815"/>
                <a:gd name="connsiteX1" fmla="*/ 77584 w 631707"/>
                <a:gd name="connsiteY1" fmla="*/ 74963 h 1632815"/>
                <a:gd name="connsiteX2" fmla="*/ 422157 w 631707"/>
                <a:gd name="connsiteY2" fmla="*/ 90544 h 1632815"/>
                <a:gd name="connsiteX3" fmla="*/ 631707 w 631707"/>
                <a:gd name="connsiteY3" fmla="*/ 1632815 h 1632815"/>
                <a:gd name="connsiteX4" fmla="*/ 468675 w 631707"/>
                <a:gd name="connsiteY4" fmla="*/ 1632815 h 1632815"/>
                <a:gd name="connsiteX5" fmla="*/ 274435 w 631707"/>
                <a:gd name="connsiteY5" fmla="*/ 665513 h 1632815"/>
                <a:gd name="connsiteX6" fmla="*/ 7735 w 631707"/>
                <a:gd name="connsiteY6" fmla="*/ 316263 h 1632815"/>
                <a:gd name="connsiteX0" fmla="*/ 8776 w 632748"/>
                <a:gd name="connsiteY0" fmla="*/ 32332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332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69716 w 632748"/>
                <a:gd name="connsiteY4" fmla="*/ 163987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88766 w 632748"/>
                <a:gd name="connsiteY4" fmla="*/ 1620823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21347 w 632748"/>
                <a:gd name="connsiteY4" fmla="*/ 1627187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75476 w 632748"/>
                <a:gd name="connsiteY5" fmla="*/ 672571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50271 w 632748"/>
                <a:gd name="connsiteY5" fmla="*/ 689019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9899 w 632748"/>
                <a:gd name="connsiteY5" fmla="*/ 689998 h 1639873"/>
                <a:gd name="connsiteX6" fmla="*/ 8776 w 632748"/>
                <a:gd name="connsiteY6" fmla="*/ 329671 h 1639873"/>
                <a:gd name="connsiteX0" fmla="*/ 8776 w 632748"/>
                <a:gd name="connsiteY0" fmla="*/ 329671 h 1639873"/>
                <a:gd name="connsiteX1" fmla="*/ 72275 w 632748"/>
                <a:gd name="connsiteY1" fmla="*/ 62971 h 1639873"/>
                <a:gd name="connsiteX2" fmla="*/ 423198 w 632748"/>
                <a:gd name="connsiteY2" fmla="*/ 97602 h 1639873"/>
                <a:gd name="connsiteX3" fmla="*/ 632748 w 632748"/>
                <a:gd name="connsiteY3" fmla="*/ 1639873 h 1639873"/>
                <a:gd name="connsiteX4" fmla="*/ 405789 w 632748"/>
                <a:gd name="connsiteY4" fmla="*/ 1628656 h 1639873"/>
                <a:gd name="connsiteX5" fmla="*/ 230176 w 632748"/>
                <a:gd name="connsiteY5" fmla="*/ 690915 h 1639873"/>
                <a:gd name="connsiteX6" fmla="*/ 8776 w 632748"/>
                <a:gd name="connsiteY6" fmla="*/ 329671 h 1639873"/>
                <a:gd name="connsiteX0" fmla="*/ 8776 w 632748"/>
                <a:gd name="connsiteY0" fmla="*/ 329671 h 1668731"/>
                <a:gd name="connsiteX1" fmla="*/ 72275 w 632748"/>
                <a:gd name="connsiteY1" fmla="*/ 62971 h 1668731"/>
                <a:gd name="connsiteX2" fmla="*/ 423198 w 632748"/>
                <a:gd name="connsiteY2" fmla="*/ 97602 h 1668731"/>
                <a:gd name="connsiteX3" fmla="*/ 632748 w 632748"/>
                <a:gd name="connsiteY3" fmla="*/ 1639873 h 1668731"/>
                <a:gd name="connsiteX4" fmla="*/ 446952 w 632748"/>
                <a:gd name="connsiteY4" fmla="*/ 1668731 h 1668731"/>
                <a:gd name="connsiteX5" fmla="*/ 230176 w 632748"/>
                <a:gd name="connsiteY5" fmla="*/ 690915 h 1668731"/>
                <a:gd name="connsiteX6" fmla="*/ 8776 w 632748"/>
                <a:gd name="connsiteY6" fmla="*/ 329671 h 1668731"/>
                <a:gd name="connsiteX0" fmla="*/ 8776 w 632748"/>
                <a:gd name="connsiteY0" fmla="*/ 329671 h 1689381"/>
                <a:gd name="connsiteX1" fmla="*/ 72275 w 632748"/>
                <a:gd name="connsiteY1" fmla="*/ 62971 h 1689381"/>
                <a:gd name="connsiteX2" fmla="*/ 423198 w 632748"/>
                <a:gd name="connsiteY2" fmla="*/ 97602 h 1689381"/>
                <a:gd name="connsiteX3" fmla="*/ 632748 w 632748"/>
                <a:gd name="connsiteY3" fmla="*/ 1639873 h 1689381"/>
                <a:gd name="connsiteX4" fmla="*/ 461051 w 632748"/>
                <a:gd name="connsiteY4" fmla="*/ 1689381 h 1689381"/>
                <a:gd name="connsiteX5" fmla="*/ 230176 w 632748"/>
                <a:gd name="connsiteY5" fmla="*/ 690915 h 1689381"/>
                <a:gd name="connsiteX6" fmla="*/ 8776 w 632748"/>
                <a:gd name="connsiteY6" fmla="*/ 329671 h 1689381"/>
                <a:gd name="connsiteX0" fmla="*/ 8776 w 632748"/>
                <a:gd name="connsiteY0" fmla="*/ 329671 h 1660892"/>
                <a:gd name="connsiteX1" fmla="*/ 72275 w 632748"/>
                <a:gd name="connsiteY1" fmla="*/ 62971 h 1660892"/>
                <a:gd name="connsiteX2" fmla="*/ 423198 w 632748"/>
                <a:gd name="connsiteY2" fmla="*/ 97602 h 1660892"/>
                <a:gd name="connsiteX3" fmla="*/ 632748 w 632748"/>
                <a:gd name="connsiteY3" fmla="*/ 1639873 h 1660892"/>
                <a:gd name="connsiteX4" fmla="*/ 464786 w 632748"/>
                <a:gd name="connsiteY4" fmla="*/ 1660892 h 1660892"/>
                <a:gd name="connsiteX5" fmla="*/ 230176 w 632748"/>
                <a:gd name="connsiteY5" fmla="*/ 690915 h 1660892"/>
                <a:gd name="connsiteX6" fmla="*/ 8776 w 632748"/>
                <a:gd name="connsiteY6" fmla="*/ 329671 h 1660892"/>
                <a:gd name="connsiteX0" fmla="*/ 8776 w 631690"/>
                <a:gd name="connsiteY0" fmla="*/ 329671 h 1660892"/>
                <a:gd name="connsiteX1" fmla="*/ 72275 w 631690"/>
                <a:gd name="connsiteY1" fmla="*/ 62971 h 1660892"/>
                <a:gd name="connsiteX2" fmla="*/ 423198 w 631690"/>
                <a:gd name="connsiteY2" fmla="*/ 97602 h 1660892"/>
                <a:gd name="connsiteX3" fmla="*/ 631690 w 631690"/>
                <a:gd name="connsiteY3" fmla="*/ 1619459 h 1660892"/>
                <a:gd name="connsiteX4" fmla="*/ 464786 w 631690"/>
                <a:gd name="connsiteY4" fmla="*/ 1660892 h 1660892"/>
                <a:gd name="connsiteX5" fmla="*/ 230176 w 631690"/>
                <a:gd name="connsiteY5" fmla="*/ 690915 h 1660892"/>
                <a:gd name="connsiteX6" fmla="*/ 8776 w 631690"/>
                <a:gd name="connsiteY6" fmla="*/ 329671 h 1660892"/>
                <a:gd name="connsiteX0" fmla="*/ 8776 w 631690"/>
                <a:gd name="connsiteY0" fmla="*/ 329671 h 1630708"/>
                <a:gd name="connsiteX1" fmla="*/ 72275 w 631690"/>
                <a:gd name="connsiteY1" fmla="*/ 62971 h 1630708"/>
                <a:gd name="connsiteX2" fmla="*/ 423198 w 631690"/>
                <a:gd name="connsiteY2" fmla="*/ 97602 h 1630708"/>
                <a:gd name="connsiteX3" fmla="*/ 631690 w 631690"/>
                <a:gd name="connsiteY3" fmla="*/ 1619459 h 1630708"/>
                <a:gd name="connsiteX4" fmla="*/ 474078 w 631690"/>
                <a:gd name="connsiteY4" fmla="*/ 1630708 h 1630708"/>
                <a:gd name="connsiteX5" fmla="*/ 230176 w 631690"/>
                <a:gd name="connsiteY5" fmla="*/ 690915 h 1630708"/>
                <a:gd name="connsiteX6" fmla="*/ 8776 w 631690"/>
                <a:gd name="connsiteY6" fmla="*/ 329671 h 1630708"/>
                <a:gd name="connsiteX0" fmla="*/ 8776 w 631690"/>
                <a:gd name="connsiteY0" fmla="*/ 329671 h 1645148"/>
                <a:gd name="connsiteX1" fmla="*/ 72275 w 631690"/>
                <a:gd name="connsiteY1" fmla="*/ 62971 h 1645148"/>
                <a:gd name="connsiteX2" fmla="*/ 423198 w 631690"/>
                <a:gd name="connsiteY2" fmla="*/ 97602 h 1645148"/>
                <a:gd name="connsiteX3" fmla="*/ 631690 w 631690"/>
                <a:gd name="connsiteY3" fmla="*/ 1619459 h 1645148"/>
                <a:gd name="connsiteX4" fmla="*/ 507398 w 631690"/>
                <a:gd name="connsiteY4" fmla="*/ 1645148 h 1645148"/>
                <a:gd name="connsiteX5" fmla="*/ 230176 w 631690"/>
                <a:gd name="connsiteY5" fmla="*/ 690915 h 1645148"/>
                <a:gd name="connsiteX6" fmla="*/ 8776 w 631690"/>
                <a:gd name="connsiteY6" fmla="*/ 329671 h 1645148"/>
                <a:gd name="connsiteX0" fmla="*/ 8776 w 631690"/>
                <a:gd name="connsiteY0" fmla="*/ 329671 h 1637215"/>
                <a:gd name="connsiteX1" fmla="*/ 72275 w 631690"/>
                <a:gd name="connsiteY1" fmla="*/ 62971 h 1637215"/>
                <a:gd name="connsiteX2" fmla="*/ 423198 w 631690"/>
                <a:gd name="connsiteY2" fmla="*/ 97602 h 1637215"/>
                <a:gd name="connsiteX3" fmla="*/ 631690 w 631690"/>
                <a:gd name="connsiteY3" fmla="*/ 1619459 h 1637215"/>
                <a:gd name="connsiteX4" fmla="*/ 498301 w 631690"/>
                <a:gd name="connsiteY4" fmla="*/ 1637215 h 1637215"/>
                <a:gd name="connsiteX5" fmla="*/ 230176 w 631690"/>
                <a:gd name="connsiteY5" fmla="*/ 690915 h 1637215"/>
                <a:gd name="connsiteX6" fmla="*/ 8776 w 631690"/>
                <a:gd name="connsiteY6" fmla="*/ 329671 h 1637215"/>
                <a:gd name="connsiteX0" fmla="*/ 8776 w 631690"/>
                <a:gd name="connsiteY0" fmla="*/ 329671 h 1637827"/>
                <a:gd name="connsiteX1" fmla="*/ 72275 w 631690"/>
                <a:gd name="connsiteY1" fmla="*/ 62971 h 1637827"/>
                <a:gd name="connsiteX2" fmla="*/ 423198 w 631690"/>
                <a:gd name="connsiteY2" fmla="*/ 97602 h 1637827"/>
                <a:gd name="connsiteX3" fmla="*/ 631690 w 631690"/>
                <a:gd name="connsiteY3" fmla="*/ 1619459 h 1637827"/>
                <a:gd name="connsiteX4" fmla="*/ 491818 w 631690"/>
                <a:gd name="connsiteY4" fmla="*/ 1637827 h 1637827"/>
                <a:gd name="connsiteX5" fmla="*/ 230176 w 631690"/>
                <a:gd name="connsiteY5" fmla="*/ 690915 h 1637827"/>
                <a:gd name="connsiteX6" fmla="*/ 8776 w 631690"/>
                <a:gd name="connsiteY6" fmla="*/ 329671 h 1637827"/>
                <a:gd name="connsiteX0" fmla="*/ 8776 w 631690"/>
                <a:gd name="connsiteY0" fmla="*/ 329671 h 1638134"/>
                <a:gd name="connsiteX1" fmla="*/ 72275 w 631690"/>
                <a:gd name="connsiteY1" fmla="*/ 62971 h 1638134"/>
                <a:gd name="connsiteX2" fmla="*/ 423198 w 631690"/>
                <a:gd name="connsiteY2" fmla="*/ 97602 h 1638134"/>
                <a:gd name="connsiteX3" fmla="*/ 631690 w 631690"/>
                <a:gd name="connsiteY3" fmla="*/ 1619459 h 1638134"/>
                <a:gd name="connsiteX4" fmla="*/ 491818 w 631690"/>
                <a:gd name="connsiteY4" fmla="*/ 1637827 h 1638134"/>
                <a:gd name="connsiteX5" fmla="*/ 230176 w 631690"/>
                <a:gd name="connsiteY5" fmla="*/ 690915 h 1638134"/>
                <a:gd name="connsiteX6" fmla="*/ 8776 w 631690"/>
                <a:gd name="connsiteY6" fmla="*/ 329671 h 1638134"/>
                <a:gd name="connsiteX0" fmla="*/ 8776 w 631690"/>
                <a:gd name="connsiteY0" fmla="*/ 329671 h 1639759"/>
                <a:gd name="connsiteX1" fmla="*/ 72275 w 631690"/>
                <a:gd name="connsiteY1" fmla="*/ 62971 h 1639759"/>
                <a:gd name="connsiteX2" fmla="*/ 423198 w 631690"/>
                <a:gd name="connsiteY2" fmla="*/ 97602 h 1639759"/>
                <a:gd name="connsiteX3" fmla="*/ 631690 w 631690"/>
                <a:gd name="connsiteY3" fmla="*/ 1619459 h 1639759"/>
                <a:gd name="connsiteX4" fmla="*/ 491818 w 631690"/>
                <a:gd name="connsiteY4" fmla="*/ 1637827 h 1639759"/>
                <a:gd name="connsiteX5" fmla="*/ 230176 w 631690"/>
                <a:gd name="connsiteY5" fmla="*/ 690915 h 1639759"/>
                <a:gd name="connsiteX6" fmla="*/ 8776 w 631690"/>
                <a:gd name="connsiteY6" fmla="*/ 329671 h 163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1690" h="1639759">
                  <a:moveTo>
                    <a:pt x="8776" y="329671"/>
                  </a:moveTo>
                  <a:cubicBezTo>
                    <a:pt x="-12391" y="236538"/>
                    <a:pt x="3205" y="100591"/>
                    <a:pt x="72275" y="62971"/>
                  </a:cubicBezTo>
                  <a:cubicBezTo>
                    <a:pt x="141345" y="25351"/>
                    <a:pt x="272636" y="-74198"/>
                    <a:pt x="423198" y="97602"/>
                  </a:cubicBezTo>
                  <a:cubicBezTo>
                    <a:pt x="603115" y="433892"/>
                    <a:pt x="591473" y="1149819"/>
                    <a:pt x="631690" y="1619459"/>
                  </a:cubicBezTo>
                  <a:cubicBezTo>
                    <a:pt x="585066" y="1625582"/>
                    <a:pt x="541359" y="1646084"/>
                    <a:pt x="491818" y="1637827"/>
                  </a:cubicBezTo>
                  <a:cubicBezTo>
                    <a:pt x="390998" y="1500952"/>
                    <a:pt x="211749" y="948440"/>
                    <a:pt x="230176" y="690915"/>
                  </a:cubicBezTo>
                  <a:cubicBezTo>
                    <a:pt x="64453" y="579440"/>
                    <a:pt x="36728" y="427616"/>
                    <a:pt x="8776" y="32967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C06DBA-78D3-4194-9029-5400446455A4}"/>
              </a:ext>
            </a:extLst>
          </p:cNvPr>
          <p:cNvGrpSpPr/>
          <p:nvPr/>
        </p:nvGrpSpPr>
        <p:grpSpPr>
          <a:xfrm>
            <a:off x="5420192" y="2413267"/>
            <a:ext cx="1756350" cy="815045"/>
            <a:chOff x="2695449" y="3149598"/>
            <a:chExt cx="3139296" cy="174980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9754FD-C61A-46B2-A05D-E79A8EBB5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7751" y="4598280"/>
              <a:ext cx="202818" cy="291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EBE4E4-7535-46B8-8A31-EF45CAC86CED}"/>
                </a:ext>
              </a:extLst>
            </p:cNvPr>
            <p:cNvCxnSpPr>
              <a:cxnSpLocks/>
            </p:cNvCxnSpPr>
            <p:nvPr/>
          </p:nvCxnSpPr>
          <p:spPr>
            <a:xfrm>
              <a:off x="5074786" y="4549591"/>
              <a:ext cx="202818" cy="3394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E3FF7F-B014-410D-B4BA-CA89D1EF1C85}"/>
                </a:ext>
              </a:extLst>
            </p:cNvPr>
            <p:cNvCxnSpPr>
              <a:cxnSpLocks/>
            </p:cNvCxnSpPr>
            <p:nvPr/>
          </p:nvCxnSpPr>
          <p:spPr>
            <a:xfrm>
              <a:off x="2953204" y="4899399"/>
              <a:ext cx="24856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8BAF4E-F3EF-47D7-9936-73D11C54F3A4}"/>
                </a:ext>
              </a:extLst>
            </p:cNvPr>
            <p:cNvSpPr/>
            <p:nvPr/>
          </p:nvSpPr>
          <p:spPr>
            <a:xfrm>
              <a:off x="2695449" y="3149598"/>
              <a:ext cx="3139296" cy="1557342"/>
            </a:xfrm>
            <a:custGeom>
              <a:avLst/>
              <a:gdLst>
                <a:gd name="connsiteX0" fmla="*/ 3072583 w 3192100"/>
                <a:gd name="connsiteY0" fmla="*/ 83007 h 1661945"/>
                <a:gd name="connsiteX1" fmla="*/ 2622640 w 3192100"/>
                <a:gd name="connsiteY1" fmla="*/ 591007 h 1661945"/>
                <a:gd name="connsiteX2" fmla="*/ 2433955 w 3192100"/>
                <a:gd name="connsiteY2" fmla="*/ 1040950 h 1661945"/>
                <a:gd name="connsiteX3" fmla="*/ 1969497 w 3192100"/>
                <a:gd name="connsiteY3" fmla="*/ 1200607 h 1661945"/>
                <a:gd name="connsiteX4" fmla="*/ 1388926 w 3192100"/>
                <a:gd name="connsiteY4" fmla="*/ 1171578 h 1661945"/>
                <a:gd name="connsiteX5" fmla="*/ 735783 w 3192100"/>
                <a:gd name="connsiteY5" fmla="*/ 1142550 h 1661945"/>
                <a:gd name="connsiteX6" fmla="*/ 24583 w 3192100"/>
                <a:gd name="connsiteY6" fmla="*/ 1331236 h 1661945"/>
                <a:gd name="connsiteX7" fmla="*/ 184240 w 3192100"/>
                <a:gd name="connsiteY7" fmla="*/ 1534436 h 1661945"/>
                <a:gd name="connsiteX8" fmla="*/ 387440 w 3192100"/>
                <a:gd name="connsiteY8" fmla="*/ 1592493 h 1661945"/>
                <a:gd name="connsiteX9" fmla="*/ 1490526 w 3192100"/>
                <a:gd name="connsiteY9" fmla="*/ 1577978 h 1661945"/>
                <a:gd name="connsiteX10" fmla="*/ 1490526 w 3192100"/>
                <a:gd name="connsiteY10" fmla="*/ 1577978 h 1661945"/>
                <a:gd name="connsiteX11" fmla="*/ 2303326 w 3192100"/>
                <a:gd name="connsiteY11" fmla="*/ 1636036 h 1661945"/>
                <a:gd name="connsiteX12" fmla="*/ 2753269 w 3192100"/>
                <a:gd name="connsiteY12" fmla="*/ 1577978 h 1661945"/>
                <a:gd name="connsiteX13" fmla="*/ 3159669 w 3192100"/>
                <a:gd name="connsiteY13" fmla="*/ 765178 h 1661945"/>
                <a:gd name="connsiteX14" fmla="*/ 3145155 w 3192100"/>
                <a:gd name="connsiteY14" fmla="*/ 24950 h 1661945"/>
                <a:gd name="connsiteX15" fmla="*/ 2970983 w 3192100"/>
                <a:gd name="connsiteY15" fmla="*/ 170093 h 1661945"/>
                <a:gd name="connsiteX16" fmla="*/ 3029040 w 3192100"/>
                <a:gd name="connsiteY16" fmla="*/ 126550 h 1661945"/>
                <a:gd name="connsiteX0" fmla="*/ 3072583 w 3192100"/>
                <a:gd name="connsiteY0" fmla="*/ 83007 h 1661945"/>
                <a:gd name="connsiteX1" fmla="*/ 2433955 w 3192100"/>
                <a:gd name="connsiteY1" fmla="*/ 1040950 h 1661945"/>
                <a:gd name="connsiteX2" fmla="*/ 1969497 w 3192100"/>
                <a:gd name="connsiteY2" fmla="*/ 1200607 h 1661945"/>
                <a:gd name="connsiteX3" fmla="*/ 1388926 w 3192100"/>
                <a:gd name="connsiteY3" fmla="*/ 1171578 h 1661945"/>
                <a:gd name="connsiteX4" fmla="*/ 735783 w 3192100"/>
                <a:gd name="connsiteY4" fmla="*/ 1142550 h 1661945"/>
                <a:gd name="connsiteX5" fmla="*/ 24583 w 3192100"/>
                <a:gd name="connsiteY5" fmla="*/ 1331236 h 1661945"/>
                <a:gd name="connsiteX6" fmla="*/ 184240 w 3192100"/>
                <a:gd name="connsiteY6" fmla="*/ 1534436 h 1661945"/>
                <a:gd name="connsiteX7" fmla="*/ 387440 w 3192100"/>
                <a:gd name="connsiteY7" fmla="*/ 1592493 h 1661945"/>
                <a:gd name="connsiteX8" fmla="*/ 1490526 w 3192100"/>
                <a:gd name="connsiteY8" fmla="*/ 1577978 h 1661945"/>
                <a:gd name="connsiteX9" fmla="*/ 1490526 w 3192100"/>
                <a:gd name="connsiteY9" fmla="*/ 1577978 h 1661945"/>
                <a:gd name="connsiteX10" fmla="*/ 2303326 w 3192100"/>
                <a:gd name="connsiteY10" fmla="*/ 1636036 h 1661945"/>
                <a:gd name="connsiteX11" fmla="*/ 2753269 w 3192100"/>
                <a:gd name="connsiteY11" fmla="*/ 1577978 h 1661945"/>
                <a:gd name="connsiteX12" fmla="*/ 3159669 w 3192100"/>
                <a:gd name="connsiteY12" fmla="*/ 765178 h 1661945"/>
                <a:gd name="connsiteX13" fmla="*/ 3145155 w 3192100"/>
                <a:gd name="connsiteY13" fmla="*/ 24950 h 1661945"/>
                <a:gd name="connsiteX14" fmla="*/ 2970983 w 3192100"/>
                <a:gd name="connsiteY14" fmla="*/ 170093 h 1661945"/>
                <a:gd name="connsiteX15" fmla="*/ 3029040 w 3192100"/>
                <a:gd name="connsiteY15" fmla="*/ 126550 h 1661945"/>
                <a:gd name="connsiteX0" fmla="*/ 3072583 w 3192100"/>
                <a:gd name="connsiteY0" fmla="*/ 83007 h 1661945"/>
                <a:gd name="connsiteX1" fmla="*/ 2433955 w 3192100"/>
                <a:gd name="connsiteY1" fmla="*/ 1040950 h 1661945"/>
                <a:gd name="connsiteX2" fmla="*/ 1969497 w 3192100"/>
                <a:gd name="connsiteY2" fmla="*/ 1200607 h 1661945"/>
                <a:gd name="connsiteX3" fmla="*/ 1388926 w 3192100"/>
                <a:gd name="connsiteY3" fmla="*/ 1171578 h 1661945"/>
                <a:gd name="connsiteX4" fmla="*/ 735783 w 3192100"/>
                <a:gd name="connsiteY4" fmla="*/ 1142550 h 1661945"/>
                <a:gd name="connsiteX5" fmla="*/ 24583 w 3192100"/>
                <a:gd name="connsiteY5" fmla="*/ 1331236 h 1661945"/>
                <a:gd name="connsiteX6" fmla="*/ 184240 w 3192100"/>
                <a:gd name="connsiteY6" fmla="*/ 1534436 h 1661945"/>
                <a:gd name="connsiteX7" fmla="*/ 387440 w 3192100"/>
                <a:gd name="connsiteY7" fmla="*/ 1592493 h 1661945"/>
                <a:gd name="connsiteX8" fmla="*/ 1490526 w 3192100"/>
                <a:gd name="connsiteY8" fmla="*/ 1577978 h 1661945"/>
                <a:gd name="connsiteX9" fmla="*/ 1490526 w 3192100"/>
                <a:gd name="connsiteY9" fmla="*/ 1577978 h 1661945"/>
                <a:gd name="connsiteX10" fmla="*/ 2303326 w 3192100"/>
                <a:gd name="connsiteY10" fmla="*/ 1636036 h 1661945"/>
                <a:gd name="connsiteX11" fmla="*/ 2753269 w 3192100"/>
                <a:gd name="connsiteY11" fmla="*/ 1577978 h 1661945"/>
                <a:gd name="connsiteX12" fmla="*/ 3159669 w 3192100"/>
                <a:gd name="connsiteY12" fmla="*/ 765178 h 1661945"/>
                <a:gd name="connsiteX13" fmla="*/ 3145155 w 3192100"/>
                <a:gd name="connsiteY13" fmla="*/ 24950 h 1661945"/>
                <a:gd name="connsiteX14" fmla="*/ 2970983 w 3192100"/>
                <a:gd name="connsiteY14" fmla="*/ 170093 h 1661945"/>
                <a:gd name="connsiteX0" fmla="*/ 3072583 w 3192100"/>
                <a:gd name="connsiteY0" fmla="*/ 58056 h 1636994"/>
                <a:gd name="connsiteX1" fmla="*/ 2433955 w 3192100"/>
                <a:gd name="connsiteY1" fmla="*/ 1015999 h 1636994"/>
                <a:gd name="connsiteX2" fmla="*/ 1969497 w 3192100"/>
                <a:gd name="connsiteY2" fmla="*/ 1175656 h 1636994"/>
                <a:gd name="connsiteX3" fmla="*/ 1388926 w 3192100"/>
                <a:gd name="connsiteY3" fmla="*/ 1146627 h 1636994"/>
                <a:gd name="connsiteX4" fmla="*/ 735783 w 3192100"/>
                <a:gd name="connsiteY4" fmla="*/ 1117599 h 1636994"/>
                <a:gd name="connsiteX5" fmla="*/ 24583 w 3192100"/>
                <a:gd name="connsiteY5" fmla="*/ 1306285 h 1636994"/>
                <a:gd name="connsiteX6" fmla="*/ 184240 w 3192100"/>
                <a:gd name="connsiteY6" fmla="*/ 1509485 h 1636994"/>
                <a:gd name="connsiteX7" fmla="*/ 387440 w 3192100"/>
                <a:gd name="connsiteY7" fmla="*/ 1567542 h 1636994"/>
                <a:gd name="connsiteX8" fmla="*/ 1490526 w 3192100"/>
                <a:gd name="connsiteY8" fmla="*/ 1553027 h 1636994"/>
                <a:gd name="connsiteX9" fmla="*/ 1490526 w 3192100"/>
                <a:gd name="connsiteY9" fmla="*/ 1553027 h 1636994"/>
                <a:gd name="connsiteX10" fmla="*/ 2303326 w 3192100"/>
                <a:gd name="connsiteY10" fmla="*/ 1611085 h 1636994"/>
                <a:gd name="connsiteX11" fmla="*/ 2753269 w 3192100"/>
                <a:gd name="connsiteY11" fmla="*/ 1553027 h 1636994"/>
                <a:gd name="connsiteX12" fmla="*/ 3159669 w 3192100"/>
                <a:gd name="connsiteY12" fmla="*/ 740227 h 1636994"/>
                <a:gd name="connsiteX13" fmla="*/ 3145155 w 3192100"/>
                <a:gd name="connsiteY13" fmla="*/ -1 h 1636994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1088571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072583 w 3159669"/>
                <a:gd name="connsiteY0" fmla="*/ 0 h 1578938"/>
                <a:gd name="connsiteX1" fmla="*/ 2433955 w 3159669"/>
                <a:gd name="connsiteY1" fmla="*/ 957943 h 1578938"/>
                <a:gd name="connsiteX2" fmla="*/ 1969497 w 3159669"/>
                <a:gd name="connsiteY2" fmla="*/ 1117600 h 1578938"/>
                <a:gd name="connsiteX3" fmla="*/ 1388926 w 3159669"/>
                <a:gd name="connsiteY3" fmla="*/ 924980 h 1578938"/>
                <a:gd name="connsiteX4" fmla="*/ 735783 w 3159669"/>
                <a:gd name="connsiteY4" fmla="*/ 1059543 h 1578938"/>
                <a:gd name="connsiteX5" fmla="*/ 24583 w 3159669"/>
                <a:gd name="connsiteY5" fmla="*/ 1248229 h 1578938"/>
                <a:gd name="connsiteX6" fmla="*/ 184240 w 3159669"/>
                <a:gd name="connsiteY6" fmla="*/ 1451429 h 1578938"/>
                <a:gd name="connsiteX7" fmla="*/ 387440 w 3159669"/>
                <a:gd name="connsiteY7" fmla="*/ 1509486 h 1578938"/>
                <a:gd name="connsiteX8" fmla="*/ 1490526 w 3159669"/>
                <a:gd name="connsiteY8" fmla="*/ 1494971 h 1578938"/>
                <a:gd name="connsiteX9" fmla="*/ 1490526 w 3159669"/>
                <a:gd name="connsiteY9" fmla="*/ 1494971 h 1578938"/>
                <a:gd name="connsiteX10" fmla="*/ 2303326 w 3159669"/>
                <a:gd name="connsiteY10" fmla="*/ 1553029 h 1578938"/>
                <a:gd name="connsiteX11" fmla="*/ 2753269 w 3159669"/>
                <a:gd name="connsiteY11" fmla="*/ 1494971 h 1578938"/>
                <a:gd name="connsiteX12" fmla="*/ 3159669 w 3159669"/>
                <a:gd name="connsiteY12" fmla="*/ 682171 h 1578938"/>
                <a:gd name="connsiteX0" fmla="*/ 3116288 w 3203374"/>
                <a:gd name="connsiteY0" fmla="*/ 0 h 1578938"/>
                <a:gd name="connsiteX1" fmla="*/ 2477660 w 3203374"/>
                <a:gd name="connsiteY1" fmla="*/ 957943 h 1578938"/>
                <a:gd name="connsiteX2" fmla="*/ 2013202 w 3203374"/>
                <a:gd name="connsiteY2" fmla="*/ 1117600 h 1578938"/>
                <a:gd name="connsiteX3" fmla="*/ 1432631 w 3203374"/>
                <a:gd name="connsiteY3" fmla="*/ 924980 h 1578938"/>
                <a:gd name="connsiteX4" fmla="*/ 68288 w 3203374"/>
                <a:gd name="connsiteY4" fmla="*/ 1248229 h 1578938"/>
                <a:gd name="connsiteX5" fmla="*/ 227945 w 3203374"/>
                <a:gd name="connsiteY5" fmla="*/ 1451429 h 1578938"/>
                <a:gd name="connsiteX6" fmla="*/ 431145 w 3203374"/>
                <a:gd name="connsiteY6" fmla="*/ 1509486 h 1578938"/>
                <a:gd name="connsiteX7" fmla="*/ 1534231 w 3203374"/>
                <a:gd name="connsiteY7" fmla="*/ 1494971 h 1578938"/>
                <a:gd name="connsiteX8" fmla="*/ 1534231 w 3203374"/>
                <a:gd name="connsiteY8" fmla="*/ 1494971 h 1578938"/>
                <a:gd name="connsiteX9" fmla="*/ 2347031 w 3203374"/>
                <a:gd name="connsiteY9" fmla="*/ 1553029 h 1578938"/>
                <a:gd name="connsiteX10" fmla="*/ 2796974 w 3203374"/>
                <a:gd name="connsiteY10" fmla="*/ 1494971 h 1578938"/>
                <a:gd name="connsiteX11" fmla="*/ 3203374 w 3203374"/>
                <a:gd name="connsiteY11" fmla="*/ 682171 h 1578938"/>
                <a:gd name="connsiteX0" fmla="*/ 3116288 w 3203374"/>
                <a:gd name="connsiteY0" fmla="*/ 0 h 1578938"/>
                <a:gd name="connsiteX1" fmla="*/ 2477660 w 3203374"/>
                <a:gd name="connsiteY1" fmla="*/ 957943 h 1578938"/>
                <a:gd name="connsiteX2" fmla="*/ 2013202 w 3203374"/>
                <a:gd name="connsiteY2" fmla="*/ 1117600 h 1578938"/>
                <a:gd name="connsiteX3" fmla="*/ 1432631 w 3203374"/>
                <a:gd name="connsiteY3" fmla="*/ 924980 h 1578938"/>
                <a:gd name="connsiteX4" fmla="*/ 68288 w 3203374"/>
                <a:gd name="connsiteY4" fmla="*/ 1248229 h 1578938"/>
                <a:gd name="connsiteX5" fmla="*/ 227945 w 3203374"/>
                <a:gd name="connsiteY5" fmla="*/ 1451429 h 1578938"/>
                <a:gd name="connsiteX6" fmla="*/ 431145 w 3203374"/>
                <a:gd name="connsiteY6" fmla="*/ 1509486 h 1578938"/>
                <a:gd name="connsiteX7" fmla="*/ 1534231 w 3203374"/>
                <a:gd name="connsiteY7" fmla="*/ 1494971 h 1578938"/>
                <a:gd name="connsiteX8" fmla="*/ 1534231 w 3203374"/>
                <a:gd name="connsiteY8" fmla="*/ 1494971 h 1578938"/>
                <a:gd name="connsiteX9" fmla="*/ 2347031 w 3203374"/>
                <a:gd name="connsiteY9" fmla="*/ 1553029 h 1578938"/>
                <a:gd name="connsiteX10" fmla="*/ 2796974 w 3203374"/>
                <a:gd name="connsiteY10" fmla="*/ 1494971 h 1578938"/>
                <a:gd name="connsiteX11" fmla="*/ 3203374 w 3203374"/>
                <a:gd name="connsiteY11" fmla="*/ 682171 h 1578938"/>
                <a:gd name="connsiteX0" fmla="*/ 3157466 w 3244552"/>
                <a:gd name="connsiteY0" fmla="*/ 0 h 1578938"/>
                <a:gd name="connsiteX1" fmla="*/ 2518838 w 3244552"/>
                <a:gd name="connsiteY1" fmla="*/ 957943 h 1578938"/>
                <a:gd name="connsiteX2" fmla="*/ 2054380 w 3244552"/>
                <a:gd name="connsiteY2" fmla="*/ 1117600 h 1578938"/>
                <a:gd name="connsiteX3" fmla="*/ 109466 w 3244552"/>
                <a:gd name="connsiteY3" fmla="*/ 1248229 h 1578938"/>
                <a:gd name="connsiteX4" fmla="*/ 269123 w 3244552"/>
                <a:gd name="connsiteY4" fmla="*/ 1451429 h 1578938"/>
                <a:gd name="connsiteX5" fmla="*/ 472323 w 3244552"/>
                <a:gd name="connsiteY5" fmla="*/ 1509486 h 1578938"/>
                <a:gd name="connsiteX6" fmla="*/ 1575409 w 3244552"/>
                <a:gd name="connsiteY6" fmla="*/ 1494971 h 1578938"/>
                <a:gd name="connsiteX7" fmla="*/ 1575409 w 3244552"/>
                <a:gd name="connsiteY7" fmla="*/ 1494971 h 1578938"/>
                <a:gd name="connsiteX8" fmla="*/ 2388209 w 3244552"/>
                <a:gd name="connsiteY8" fmla="*/ 1553029 h 1578938"/>
                <a:gd name="connsiteX9" fmla="*/ 2838152 w 3244552"/>
                <a:gd name="connsiteY9" fmla="*/ 1494971 h 1578938"/>
                <a:gd name="connsiteX10" fmla="*/ 3244552 w 3244552"/>
                <a:gd name="connsiteY10" fmla="*/ 682171 h 1578938"/>
                <a:gd name="connsiteX0" fmla="*/ 3046367 w 3133453"/>
                <a:gd name="connsiteY0" fmla="*/ 0 h 1578938"/>
                <a:gd name="connsiteX1" fmla="*/ 2407739 w 3133453"/>
                <a:gd name="connsiteY1" fmla="*/ 957943 h 1578938"/>
                <a:gd name="connsiteX2" fmla="*/ 1943281 w 3133453"/>
                <a:gd name="connsiteY2" fmla="*/ 1117600 h 1578938"/>
                <a:gd name="connsiteX3" fmla="*/ 134566 w 3133453"/>
                <a:gd name="connsiteY3" fmla="*/ 1125535 h 1578938"/>
                <a:gd name="connsiteX4" fmla="*/ 158024 w 3133453"/>
                <a:gd name="connsiteY4" fmla="*/ 1451429 h 1578938"/>
                <a:gd name="connsiteX5" fmla="*/ 361224 w 3133453"/>
                <a:gd name="connsiteY5" fmla="*/ 1509486 h 1578938"/>
                <a:gd name="connsiteX6" fmla="*/ 1464310 w 3133453"/>
                <a:gd name="connsiteY6" fmla="*/ 1494971 h 1578938"/>
                <a:gd name="connsiteX7" fmla="*/ 1464310 w 3133453"/>
                <a:gd name="connsiteY7" fmla="*/ 1494971 h 1578938"/>
                <a:gd name="connsiteX8" fmla="*/ 2277110 w 3133453"/>
                <a:gd name="connsiteY8" fmla="*/ 1553029 h 1578938"/>
                <a:gd name="connsiteX9" fmla="*/ 2727053 w 3133453"/>
                <a:gd name="connsiteY9" fmla="*/ 1494971 h 1578938"/>
                <a:gd name="connsiteX10" fmla="*/ 3133453 w 3133453"/>
                <a:gd name="connsiteY10" fmla="*/ 682171 h 1578938"/>
                <a:gd name="connsiteX0" fmla="*/ 3046367 w 3133453"/>
                <a:gd name="connsiteY0" fmla="*/ 0 h 1578938"/>
                <a:gd name="connsiteX1" fmla="*/ 2407739 w 3133453"/>
                <a:gd name="connsiteY1" fmla="*/ 957943 h 1578938"/>
                <a:gd name="connsiteX2" fmla="*/ 1943281 w 3133453"/>
                <a:gd name="connsiteY2" fmla="*/ 1117600 h 1578938"/>
                <a:gd name="connsiteX3" fmla="*/ 134566 w 3133453"/>
                <a:gd name="connsiteY3" fmla="*/ 1125535 h 1578938"/>
                <a:gd name="connsiteX4" fmla="*/ 158024 w 3133453"/>
                <a:gd name="connsiteY4" fmla="*/ 1451429 h 1578938"/>
                <a:gd name="connsiteX5" fmla="*/ 361224 w 3133453"/>
                <a:gd name="connsiteY5" fmla="*/ 1509486 h 1578938"/>
                <a:gd name="connsiteX6" fmla="*/ 1464310 w 3133453"/>
                <a:gd name="connsiteY6" fmla="*/ 1494971 h 1578938"/>
                <a:gd name="connsiteX7" fmla="*/ 1464310 w 3133453"/>
                <a:gd name="connsiteY7" fmla="*/ 1494971 h 1578938"/>
                <a:gd name="connsiteX8" fmla="*/ 2277110 w 3133453"/>
                <a:gd name="connsiteY8" fmla="*/ 1553029 h 1578938"/>
                <a:gd name="connsiteX9" fmla="*/ 2727053 w 3133453"/>
                <a:gd name="connsiteY9" fmla="*/ 1494971 h 1578938"/>
                <a:gd name="connsiteX10" fmla="*/ 3133453 w 3133453"/>
                <a:gd name="connsiteY10" fmla="*/ 682171 h 1578938"/>
                <a:gd name="connsiteX0" fmla="*/ 3029975 w 3117061"/>
                <a:gd name="connsiteY0" fmla="*/ 0 h 1578938"/>
                <a:gd name="connsiteX1" fmla="*/ 2391347 w 3117061"/>
                <a:gd name="connsiteY1" fmla="*/ 957943 h 1578938"/>
                <a:gd name="connsiteX2" fmla="*/ 1705564 w 3117061"/>
                <a:gd name="connsiteY2" fmla="*/ 1076702 h 1578938"/>
                <a:gd name="connsiteX3" fmla="*/ 118174 w 3117061"/>
                <a:gd name="connsiteY3" fmla="*/ 1125535 h 1578938"/>
                <a:gd name="connsiteX4" fmla="*/ 141632 w 3117061"/>
                <a:gd name="connsiteY4" fmla="*/ 1451429 h 1578938"/>
                <a:gd name="connsiteX5" fmla="*/ 344832 w 3117061"/>
                <a:gd name="connsiteY5" fmla="*/ 1509486 h 1578938"/>
                <a:gd name="connsiteX6" fmla="*/ 1447918 w 3117061"/>
                <a:gd name="connsiteY6" fmla="*/ 1494971 h 1578938"/>
                <a:gd name="connsiteX7" fmla="*/ 1447918 w 3117061"/>
                <a:gd name="connsiteY7" fmla="*/ 1494971 h 1578938"/>
                <a:gd name="connsiteX8" fmla="*/ 2260718 w 3117061"/>
                <a:gd name="connsiteY8" fmla="*/ 1553029 h 1578938"/>
                <a:gd name="connsiteX9" fmla="*/ 2710661 w 3117061"/>
                <a:gd name="connsiteY9" fmla="*/ 1494971 h 1578938"/>
                <a:gd name="connsiteX10" fmla="*/ 3117061 w 3117061"/>
                <a:gd name="connsiteY10" fmla="*/ 682171 h 1578938"/>
                <a:gd name="connsiteX0" fmla="*/ 3029973 w 3117059"/>
                <a:gd name="connsiteY0" fmla="*/ 0 h 1578938"/>
                <a:gd name="connsiteX1" fmla="*/ 2391345 w 3117059"/>
                <a:gd name="connsiteY1" fmla="*/ 957943 h 1578938"/>
                <a:gd name="connsiteX2" fmla="*/ 1705562 w 3117059"/>
                <a:gd name="connsiteY2" fmla="*/ 1076702 h 1578938"/>
                <a:gd name="connsiteX3" fmla="*/ 118172 w 3117059"/>
                <a:gd name="connsiteY3" fmla="*/ 1125535 h 1578938"/>
                <a:gd name="connsiteX4" fmla="*/ 141630 w 3117059"/>
                <a:gd name="connsiteY4" fmla="*/ 1451429 h 1578938"/>
                <a:gd name="connsiteX5" fmla="*/ 344830 w 3117059"/>
                <a:gd name="connsiteY5" fmla="*/ 1509486 h 1578938"/>
                <a:gd name="connsiteX6" fmla="*/ 1447916 w 3117059"/>
                <a:gd name="connsiteY6" fmla="*/ 1494971 h 1578938"/>
                <a:gd name="connsiteX7" fmla="*/ 1447916 w 3117059"/>
                <a:gd name="connsiteY7" fmla="*/ 1494971 h 1578938"/>
                <a:gd name="connsiteX8" fmla="*/ 2260716 w 3117059"/>
                <a:gd name="connsiteY8" fmla="*/ 1553029 h 1578938"/>
                <a:gd name="connsiteX9" fmla="*/ 2710659 w 3117059"/>
                <a:gd name="connsiteY9" fmla="*/ 1494971 h 1578938"/>
                <a:gd name="connsiteX10" fmla="*/ 3117059 w 3117059"/>
                <a:gd name="connsiteY10" fmla="*/ 682171 h 1578938"/>
                <a:gd name="connsiteX0" fmla="*/ 3029973 w 3117059"/>
                <a:gd name="connsiteY0" fmla="*/ 0 h 1578938"/>
                <a:gd name="connsiteX1" fmla="*/ 2391345 w 3117059"/>
                <a:gd name="connsiteY1" fmla="*/ 957943 h 1578938"/>
                <a:gd name="connsiteX2" fmla="*/ 1705562 w 3117059"/>
                <a:gd name="connsiteY2" fmla="*/ 1076702 h 1578938"/>
                <a:gd name="connsiteX3" fmla="*/ 118172 w 3117059"/>
                <a:gd name="connsiteY3" fmla="*/ 1125535 h 1578938"/>
                <a:gd name="connsiteX4" fmla="*/ 141630 w 3117059"/>
                <a:gd name="connsiteY4" fmla="*/ 1451429 h 1578938"/>
                <a:gd name="connsiteX5" fmla="*/ 344830 w 3117059"/>
                <a:gd name="connsiteY5" fmla="*/ 1509486 h 1578938"/>
                <a:gd name="connsiteX6" fmla="*/ 1447916 w 3117059"/>
                <a:gd name="connsiteY6" fmla="*/ 1494971 h 1578938"/>
                <a:gd name="connsiteX7" fmla="*/ 1447916 w 3117059"/>
                <a:gd name="connsiteY7" fmla="*/ 1494971 h 1578938"/>
                <a:gd name="connsiteX8" fmla="*/ 2260716 w 3117059"/>
                <a:gd name="connsiteY8" fmla="*/ 1553029 h 1578938"/>
                <a:gd name="connsiteX9" fmla="*/ 2710659 w 3117059"/>
                <a:gd name="connsiteY9" fmla="*/ 1494971 h 1578938"/>
                <a:gd name="connsiteX10" fmla="*/ 3117059 w 3117059"/>
                <a:gd name="connsiteY10" fmla="*/ 682171 h 1578938"/>
                <a:gd name="connsiteX0" fmla="*/ 3016943 w 3104029"/>
                <a:gd name="connsiteY0" fmla="*/ 0 h 1578938"/>
                <a:gd name="connsiteX1" fmla="*/ 2378315 w 3104029"/>
                <a:gd name="connsiteY1" fmla="*/ 957943 h 1578938"/>
                <a:gd name="connsiteX2" fmla="*/ 1692532 w 3104029"/>
                <a:gd name="connsiteY2" fmla="*/ 1076702 h 1578938"/>
                <a:gd name="connsiteX3" fmla="*/ 122167 w 3104029"/>
                <a:gd name="connsiteY3" fmla="*/ 941494 h 1578938"/>
                <a:gd name="connsiteX4" fmla="*/ 128600 w 3104029"/>
                <a:gd name="connsiteY4" fmla="*/ 1451429 h 1578938"/>
                <a:gd name="connsiteX5" fmla="*/ 331800 w 3104029"/>
                <a:gd name="connsiteY5" fmla="*/ 1509486 h 1578938"/>
                <a:gd name="connsiteX6" fmla="*/ 1434886 w 3104029"/>
                <a:gd name="connsiteY6" fmla="*/ 1494971 h 1578938"/>
                <a:gd name="connsiteX7" fmla="*/ 1434886 w 3104029"/>
                <a:gd name="connsiteY7" fmla="*/ 1494971 h 1578938"/>
                <a:gd name="connsiteX8" fmla="*/ 2247686 w 3104029"/>
                <a:gd name="connsiteY8" fmla="*/ 1553029 h 1578938"/>
                <a:gd name="connsiteX9" fmla="*/ 2697629 w 3104029"/>
                <a:gd name="connsiteY9" fmla="*/ 1494971 h 1578938"/>
                <a:gd name="connsiteX10" fmla="*/ 3104029 w 3104029"/>
                <a:gd name="connsiteY10" fmla="*/ 682171 h 1578938"/>
                <a:gd name="connsiteX0" fmla="*/ 3052208 w 3139294"/>
                <a:gd name="connsiteY0" fmla="*/ 0 h 1578938"/>
                <a:gd name="connsiteX1" fmla="*/ 2413580 w 3139294"/>
                <a:gd name="connsiteY1" fmla="*/ 957943 h 1578938"/>
                <a:gd name="connsiteX2" fmla="*/ 1727797 w 3139294"/>
                <a:gd name="connsiteY2" fmla="*/ 1076702 h 1578938"/>
                <a:gd name="connsiteX3" fmla="*/ 157432 w 3139294"/>
                <a:gd name="connsiteY3" fmla="*/ 941494 h 1578938"/>
                <a:gd name="connsiteX4" fmla="*/ 78740 w 3139294"/>
                <a:gd name="connsiteY4" fmla="*/ 1451429 h 1578938"/>
                <a:gd name="connsiteX5" fmla="*/ 367065 w 3139294"/>
                <a:gd name="connsiteY5" fmla="*/ 1509486 h 1578938"/>
                <a:gd name="connsiteX6" fmla="*/ 1470151 w 3139294"/>
                <a:gd name="connsiteY6" fmla="*/ 1494971 h 1578938"/>
                <a:gd name="connsiteX7" fmla="*/ 1470151 w 3139294"/>
                <a:gd name="connsiteY7" fmla="*/ 1494971 h 1578938"/>
                <a:gd name="connsiteX8" fmla="*/ 2282951 w 3139294"/>
                <a:gd name="connsiteY8" fmla="*/ 1553029 h 1578938"/>
                <a:gd name="connsiteX9" fmla="*/ 2732894 w 3139294"/>
                <a:gd name="connsiteY9" fmla="*/ 1494971 h 1578938"/>
                <a:gd name="connsiteX10" fmla="*/ 3139294 w 3139294"/>
                <a:gd name="connsiteY10" fmla="*/ 682171 h 1578938"/>
                <a:gd name="connsiteX0" fmla="*/ 3052210 w 3139296"/>
                <a:gd name="connsiteY0" fmla="*/ 0 h 1578938"/>
                <a:gd name="connsiteX1" fmla="*/ 2413582 w 3139296"/>
                <a:gd name="connsiteY1" fmla="*/ 957943 h 1578938"/>
                <a:gd name="connsiteX2" fmla="*/ 1727799 w 3139296"/>
                <a:gd name="connsiteY2" fmla="*/ 1076702 h 1578938"/>
                <a:gd name="connsiteX3" fmla="*/ 157434 w 3139296"/>
                <a:gd name="connsiteY3" fmla="*/ 941494 h 1578938"/>
                <a:gd name="connsiteX4" fmla="*/ 78742 w 3139296"/>
                <a:gd name="connsiteY4" fmla="*/ 1451429 h 1578938"/>
                <a:gd name="connsiteX5" fmla="*/ 367067 w 3139296"/>
                <a:gd name="connsiteY5" fmla="*/ 1509486 h 1578938"/>
                <a:gd name="connsiteX6" fmla="*/ 1470153 w 3139296"/>
                <a:gd name="connsiteY6" fmla="*/ 1494971 h 1578938"/>
                <a:gd name="connsiteX7" fmla="*/ 2282953 w 3139296"/>
                <a:gd name="connsiteY7" fmla="*/ 1553029 h 1578938"/>
                <a:gd name="connsiteX8" fmla="*/ 2732896 w 3139296"/>
                <a:gd name="connsiteY8" fmla="*/ 1494971 h 1578938"/>
                <a:gd name="connsiteX9" fmla="*/ 3139296 w 3139296"/>
                <a:gd name="connsiteY9" fmla="*/ 682171 h 1578938"/>
                <a:gd name="connsiteX0" fmla="*/ 3052210 w 3139296"/>
                <a:gd name="connsiteY0" fmla="*/ 0 h 1578938"/>
                <a:gd name="connsiteX1" fmla="*/ 2413582 w 3139296"/>
                <a:gd name="connsiteY1" fmla="*/ 957943 h 1578938"/>
                <a:gd name="connsiteX2" fmla="*/ 1727799 w 3139296"/>
                <a:gd name="connsiteY2" fmla="*/ 1076702 h 1578938"/>
                <a:gd name="connsiteX3" fmla="*/ 157434 w 3139296"/>
                <a:gd name="connsiteY3" fmla="*/ 941494 h 1578938"/>
                <a:gd name="connsiteX4" fmla="*/ 78742 w 3139296"/>
                <a:gd name="connsiteY4" fmla="*/ 1451429 h 1578938"/>
                <a:gd name="connsiteX5" fmla="*/ 367067 w 3139296"/>
                <a:gd name="connsiteY5" fmla="*/ 1509486 h 1578938"/>
                <a:gd name="connsiteX6" fmla="*/ 2282953 w 3139296"/>
                <a:gd name="connsiteY6" fmla="*/ 1553029 h 1578938"/>
                <a:gd name="connsiteX7" fmla="*/ 2732896 w 3139296"/>
                <a:gd name="connsiteY7" fmla="*/ 1494971 h 1578938"/>
                <a:gd name="connsiteX8" fmla="*/ 3139296 w 3139296"/>
                <a:gd name="connsiteY8" fmla="*/ 682171 h 1578938"/>
                <a:gd name="connsiteX0" fmla="*/ 3052210 w 3139296"/>
                <a:gd name="connsiteY0" fmla="*/ 0 h 1556007"/>
                <a:gd name="connsiteX1" fmla="*/ 2413582 w 3139296"/>
                <a:gd name="connsiteY1" fmla="*/ 957943 h 1556007"/>
                <a:gd name="connsiteX2" fmla="*/ 1727799 w 3139296"/>
                <a:gd name="connsiteY2" fmla="*/ 1076702 h 1556007"/>
                <a:gd name="connsiteX3" fmla="*/ 157434 w 3139296"/>
                <a:gd name="connsiteY3" fmla="*/ 941494 h 1556007"/>
                <a:gd name="connsiteX4" fmla="*/ 78742 w 3139296"/>
                <a:gd name="connsiteY4" fmla="*/ 1451429 h 1556007"/>
                <a:gd name="connsiteX5" fmla="*/ 367067 w 3139296"/>
                <a:gd name="connsiteY5" fmla="*/ 1509486 h 1556007"/>
                <a:gd name="connsiteX6" fmla="*/ 2282953 w 3139296"/>
                <a:gd name="connsiteY6" fmla="*/ 1553029 h 1556007"/>
                <a:gd name="connsiteX7" fmla="*/ 2732895 w 3139296"/>
                <a:gd name="connsiteY7" fmla="*/ 1454073 h 1556007"/>
                <a:gd name="connsiteX8" fmla="*/ 3139296 w 3139296"/>
                <a:gd name="connsiteY8" fmla="*/ 682171 h 1556007"/>
                <a:gd name="connsiteX0" fmla="*/ 3052210 w 3139296"/>
                <a:gd name="connsiteY0" fmla="*/ 0 h 1557342"/>
                <a:gd name="connsiteX1" fmla="*/ 2413582 w 3139296"/>
                <a:gd name="connsiteY1" fmla="*/ 957943 h 1557342"/>
                <a:gd name="connsiteX2" fmla="*/ 1727799 w 3139296"/>
                <a:gd name="connsiteY2" fmla="*/ 1076702 h 1557342"/>
                <a:gd name="connsiteX3" fmla="*/ 157434 w 3139296"/>
                <a:gd name="connsiteY3" fmla="*/ 941494 h 1557342"/>
                <a:gd name="connsiteX4" fmla="*/ 78742 w 3139296"/>
                <a:gd name="connsiteY4" fmla="*/ 1451429 h 1557342"/>
                <a:gd name="connsiteX5" fmla="*/ 367067 w 3139296"/>
                <a:gd name="connsiteY5" fmla="*/ 1509486 h 1557342"/>
                <a:gd name="connsiteX6" fmla="*/ 2282953 w 3139296"/>
                <a:gd name="connsiteY6" fmla="*/ 1553029 h 1557342"/>
                <a:gd name="connsiteX7" fmla="*/ 2732895 w 3139296"/>
                <a:gd name="connsiteY7" fmla="*/ 1399543 h 1557342"/>
                <a:gd name="connsiteX8" fmla="*/ 3139296 w 3139296"/>
                <a:gd name="connsiteY8" fmla="*/ 682171 h 15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9296" h="1557342">
                  <a:moveTo>
                    <a:pt x="3052210" y="0"/>
                  </a:moveTo>
                  <a:cubicBezTo>
                    <a:pt x="2673776" y="158674"/>
                    <a:pt x="2634317" y="778493"/>
                    <a:pt x="2413582" y="957943"/>
                  </a:cubicBezTo>
                  <a:cubicBezTo>
                    <a:pt x="2192847" y="1137393"/>
                    <a:pt x="2103824" y="1079444"/>
                    <a:pt x="1727799" y="1076702"/>
                  </a:cubicBezTo>
                  <a:cubicBezTo>
                    <a:pt x="1351774" y="1073961"/>
                    <a:pt x="432277" y="879039"/>
                    <a:pt x="157434" y="941494"/>
                  </a:cubicBezTo>
                  <a:cubicBezTo>
                    <a:pt x="-117409" y="1003949"/>
                    <a:pt x="43803" y="1356764"/>
                    <a:pt x="78742" y="1451429"/>
                  </a:cubicBezTo>
                  <a:cubicBezTo>
                    <a:pt x="113681" y="1546094"/>
                    <a:pt x="-301" y="1492553"/>
                    <a:pt x="367067" y="1509486"/>
                  </a:cubicBezTo>
                  <a:cubicBezTo>
                    <a:pt x="734435" y="1526419"/>
                    <a:pt x="1888648" y="1571353"/>
                    <a:pt x="2282953" y="1553029"/>
                  </a:cubicBezTo>
                  <a:cubicBezTo>
                    <a:pt x="2677258" y="1534705"/>
                    <a:pt x="2590171" y="1544686"/>
                    <a:pt x="2732895" y="1399543"/>
                  </a:cubicBezTo>
                  <a:cubicBezTo>
                    <a:pt x="2875619" y="1254400"/>
                    <a:pt x="3073982" y="941009"/>
                    <a:pt x="3139296" y="682171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2F30182-1988-4220-A11C-E41D2BB6F8FF}"/>
              </a:ext>
            </a:extLst>
          </p:cNvPr>
          <p:cNvGrpSpPr/>
          <p:nvPr/>
        </p:nvGrpSpPr>
        <p:grpSpPr>
          <a:xfrm>
            <a:off x="346799" y="2135835"/>
            <a:ext cx="2301240" cy="1559077"/>
            <a:chOff x="2606040" y="3442581"/>
            <a:chExt cx="2301240" cy="1559077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FD9FFE8-2A9F-4901-89E4-05FC6C19DDA7}"/>
                </a:ext>
              </a:extLst>
            </p:cNvPr>
            <p:cNvSpPr/>
            <p:nvPr/>
          </p:nvSpPr>
          <p:spPr>
            <a:xfrm>
              <a:off x="2899526" y="4766524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FF5A3BC-D9FC-4063-B78B-D18E46D055D8}"/>
                </a:ext>
              </a:extLst>
            </p:cNvPr>
            <p:cNvSpPr/>
            <p:nvPr/>
          </p:nvSpPr>
          <p:spPr>
            <a:xfrm>
              <a:off x="3938592" y="4766524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0043890-626A-46B6-9314-A59BF6140884}"/>
                </a:ext>
              </a:extLst>
            </p:cNvPr>
            <p:cNvSpPr/>
            <p:nvPr/>
          </p:nvSpPr>
          <p:spPr>
            <a:xfrm>
              <a:off x="4796928" y="4078728"/>
              <a:ext cx="45719" cy="235134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A07C16EE-D1F6-4381-86E4-E257EDFBDE99}"/>
                </a:ext>
              </a:extLst>
            </p:cNvPr>
            <p:cNvSpPr/>
            <p:nvPr/>
          </p:nvSpPr>
          <p:spPr>
            <a:xfrm>
              <a:off x="2606040" y="3442581"/>
              <a:ext cx="2301240" cy="1365639"/>
            </a:xfrm>
            <a:custGeom>
              <a:avLst/>
              <a:gdLst>
                <a:gd name="connsiteX0" fmla="*/ 0 w 800100"/>
                <a:gd name="connsiteY0" fmla="*/ 0 h 281940"/>
                <a:gd name="connsiteX1" fmla="*/ 800100 w 800100"/>
                <a:gd name="connsiteY1" fmla="*/ 0 h 281940"/>
                <a:gd name="connsiteX2" fmla="*/ 800100 w 800100"/>
                <a:gd name="connsiteY2" fmla="*/ 281940 h 281940"/>
                <a:gd name="connsiteX3" fmla="*/ 0 w 800100"/>
                <a:gd name="connsiteY3" fmla="*/ 281940 h 281940"/>
                <a:gd name="connsiteX4" fmla="*/ 0 w 800100"/>
                <a:gd name="connsiteY4" fmla="*/ 0 h 281940"/>
                <a:gd name="connsiteX0" fmla="*/ 0 w 1607820"/>
                <a:gd name="connsiteY0" fmla="*/ 236220 h 518160"/>
                <a:gd name="connsiteX1" fmla="*/ 1607820 w 1607820"/>
                <a:gd name="connsiteY1" fmla="*/ 0 h 518160"/>
                <a:gd name="connsiteX2" fmla="*/ 800100 w 1607820"/>
                <a:gd name="connsiteY2" fmla="*/ 518160 h 518160"/>
                <a:gd name="connsiteX3" fmla="*/ 0 w 1607820"/>
                <a:gd name="connsiteY3" fmla="*/ 518160 h 518160"/>
                <a:gd name="connsiteX4" fmla="*/ 0 w 1607820"/>
                <a:gd name="connsiteY4" fmla="*/ 236220 h 518160"/>
                <a:gd name="connsiteX0" fmla="*/ 0 w 1607820"/>
                <a:gd name="connsiteY0" fmla="*/ 236220 h 1333500"/>
                <a:gd name="connsiteX1" fmla="*/ 1607820 w 1607820"/>
                <a:gd name="connsiteY1" fmla="*/ 0 h 1333500"/>
                <a:gd name="connsiteX2" fmla="*/ 800100 w 1607820"/>
                <a:gd name="connsiteY2" fmla="*/ 518160 h 1333500"/>
                <a:gd name="connsiteX3" fmla="*/ 198120 w 1607820"/>
                <a:gd name="connsiteY3" fmla="*/ 1333500 h 1333500"/>
                <a:gd name="connsiteX4" fmla="*/ 0 w 1607820"/>
                <a:gd name="connsiteY4" fmla="*/ 236220 h 133350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1607820"/>
                <a:gd name="connsiteY0" fmla="*/ 236220 h 1363980"/>
                <a:gd name="connsiteX1" fmla="*/ 1607820 w 1607820"/>
                <a:gd name="connsiteY1" fmla="*/ 0 h 1363980"/>
                <a:gd name="connsiteX2" fmla="*/ 1356360 w 1607820"/>
                <a:gd name="connsiteY2" fmla="*/ 1363980 h 1363980"/>
                <a:gd name="connsiteX3" fmla="*/ 198120 w 1607820"/>
                <a:gd name="connsiteY3" fmla="*/ 1333500 h 1363980"/>
                <a:gd name="connsiteX4" fmla="*/ 0 w 1607820"/>
                <a:gd name="connsiteY4" fmla="*/ 236220 h 1363980"/>
                <a:gd name="connsiteX0" fmla="*/ 0 w 2302785"/>
                <a:gd name="connsiteY0" fmla="*/ 236220 h 1363980"/>
                <a:gd name="connsiteX1" fmla="*/ 1607820 w 2302785"/>
                <a:gd name="connsiteY1" fmla="*/ 0 h 1363980"/>
                <a:gd name="connsiteX2" fmla="*/ 2301240 w 2302785"/>
                <a:gd name="connsiteY2" fmla="*/ 731520 h 1363980"/>
                <a:gd name="connsiteX3" fmla="*/ 1356360 w 2302785"/>
                <a:gd name="connsiteY3" fmla="*/ 1363980 h 1363980"/>
                <a:gd name="connsiteX4" fmla="*/ 198120 w 2302785"/>
                <a:gd name="connsiteY4" fmla="*/ 1333500 h 1363980"/>
                <a:gd name="connsiteX5" fmla="*/ 0 w 2302785"/>
                <a:gd name="connsiteY5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6220 h 1363980"/>
                <a:gd name="connsiteX1" fmla="*/ 1607820 w 2362631"/>
                <a:gd name="connsiteY1" fmla="*/ 0 h 1363980"/>
                <a:gd name="connsiteX2" fmla="*/ 2263140 w 2362631"/>
                <a:gd name="connsiteY2" fmla="*/ 236220 h 1363980"/>
                <a:gd name="connsiteX3" fmla="*/ 2301240 w 2362631"/>
                <a:gd name="connsiteY3" fmla="*/ 731520 h 1363980"/>
                <a:gd name="connsiteX4" fmla="*/ 1356360 w 2362631"/>
                <a:gd name="connsiteY4" fmla="*/ 1363980 h 1363980"/>
                <a:gd name="connsiteX5" fmla="*/ 198120 w 2362631"/>
                <a:gd name="connsiteY5" fmla="*/ 1333500 h 1363980"/>
                <a:gd name="connsiteX6" fmla="*/ 0 w 2362631"/>
                <a:gd name="connsiteY6" fmla="*/ 236220 h 1363980"/>
                <a:gd name="connsiteX0" fmla="*/ 0 w 2362631"/>
                <a:gd name="connsiteY0" fmla="*/ 239080 h 1366840"/>
                <a:gd name="connsiteX1" fmla="*/ 1607820 w 2362631"/>
                <a:gd name="connsiteY1" fmla="*/ 2860 h 1366840"/>
                <a:gd name="connsiteX2" fmla="*/ 1737360 w 2362631"/>
                <a:gd name="connsiteY2" fmla="*/ 216220 h 1366840"/>
                <a:gd name="connsiteX3" fmla="*/ 2263140 w 2362631"/>
                <a:gd name="connsiteY3" fmla="*/ 239080 h 1366840"/>
                <a:gd name="connsiteX4" fmla="*/ 2301240 w 2362631"/>
                <a:gd name="connsiteY4" fmla="*/ 734380 h 1366840"/>
                <a:gd name="connsiteX5" fmla="*/ 1356360 w 2362631"/>
                <a:gd name="connsiteY5" fmla="*/ 1366840 h 1366840"/>
                <a:gd name="connsiteX6" fmla="*/ 198120 w 2362631"/>
                <a:gd name="connsiteY6" fmla="*/ 1336360 h 1366840"/>
                <a:gd name="connsiteX7" fmla="*/ 0 w 2362631"/>
                <a:gd name="connsiteY7" fmla="*/ 239080 h 1366840"/>
                <a:gd name="connsiteX0" fmla="*/ 0 w 2362631"/>
                <a:gd name="connsiteY0" fmla="*/ 237879 h 1365639"/>
                <a:gd name="connsiteX1" fmla="*/ 1607820 w 2362631"/>
                <a:gd name="connsiteY1" fmla="*/ 1659 h 1365639"/>
                <a:gd name="connsiteX2" fmla="*/ 1737360 w 2362631"/>
                <a:gd name="connsiteY2" fmla="*/ 215019 h 1365639"/>
                <a:gd name="connsiteX3" fmla="*/ 2263140 w 2362631"/>
                <a:gd name="connsiteY3" fmla="*/ 237879 h 1365639"/>
                <a:gd name="connsiteX4" fmla="*/ 2301240 w 2362631"/>
                <a:gd name="connsiteY4" fmla="*/ 733179 h 1365639"/>
                <a:gd name="connsiteX5" fmla="*/ 1356360 w 2362631"/>
                <a:gd name="connsiteY5" fmla="*/ 1365639 h 1365639"/>
                <a:gd name="connsiteX6" fmla="*/ 198120 w 2362631"/>
                <a:gd name="connsiteY6" fmla="*/ 1335159 h 1365639"/>
                <a:gd name="connsiteX7" fmla="*/ 0 w 2362631"/>
                <a:gd name="connsiteY7" fmla="*/ 237879 h 1365639"/>
                <a:gd name="connsiteX0" fmla="*/ 0 w 2339588"/>
                <a:gd name="connsiteY0" fmla="*/ 237879 h 1365639"/>
                <a:gd name="connsiteX1" fmla="*/ 1607820 w 2339588"/>
                <a:gd name="connsiteY1" fmla="*/ 1659 h 1365639"/>
                <a:gd name="connsiteX2" fmla="*/ 1737360 w 2339588"/>
                <a:gd name="connsiteY2" fmla="*/ 215019 h 1365639"/>
                <a:gd name="connsiteX3" fmla="*/ 2263140 w 2339588"/>
                <a:gd name="connsiteY3" fmla="*/ 237879 h 1365639"/>
                <a:gd name="connsiteX4" fmla="*/ 2301240 w 2339588"/>
                <a:gd name="connsiteY4" fmla="*/ 733179 h 1365639"/>
                <a:gd name="connsiteX5" fmla="*/ 1356360 w 2339588"/>
                <a:gd name="connsiteY5" fmla="*/ 1365639 h 1365639"/>
                <a:gd name="connsiteX6" fmla="*/ 198120 w 2339588"/>
                <a:gd name="connsiteY6" fmla="*/ 1335159 h 1365639"/>
                <a:gd name="connsiteX7" fmla="*/ 0 w 2339588"/>
                <a:gd name="connsiteY7" fmla="*/ 237879 h 1365639"/>
                <a:gd name="connsiteX0" fmla="*/ 0 w 2301240"/>
                <a:gd name="connsiteY0" fmla="*/ 237879 h 1365639"/>
                <a:gd name="connsiteX1" fmla="*/ 1607820 w 2301240"/>
                <a:gd name="connsiteY1" fmla="*/ 1659 h 1365639"/>
                <a:gd name="connsiteX2" fmla="*/ 1737360 w 2301240"/>
                <a:gd name="connsiteY2" fmla="*/ 215019 h 1365639"/>
                <a:gd name="connsiteX3" fmla="*/ 2263140 w 2301240"/>
                <a:gd name="connsiteY3" fmla="*/ 237879 h 1365639"/>
                <a:gd name="connsiteX4" fmla="*/ 2301240 w 2301240"/>
                <a:gd name="connsiteY4" fmla="*/ 733179 h 1365639"/>
                <a:gd name="connsiteX5" fmla="*/ 1356360 w 2301240"/>
                <a:gd name="connsiteY5" fmla="*/ 1365639 h 1365639"/>
                <a:gd name="connsiteX6" fmla="*/ 198120 w 2301240"/>
                <a:gd name="connsiteY6" fmla="*/ 1335159 h 1365639"/>
                <a:gd name="connsiteX7" fmla="*/ 0 w 2301240"/>
                <a:gd name="connsiteY7" fmla="*/ 237879 h 13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1240" h="1365639">
                  <a:moveTo>
                    <a:pt x="0" y="237879"/>
                  </a:moveTo>
                  <a:lnTo>
                    <a:pt x="1607820" y="1659"/>
                  </a:lnTo>
                  <a:cubicBezTo>
                    <a:pt x="1639570" y="-19931"/>
                    <a:pt x="1628140" y="175649"/>
                    <a:pt x="1737360" y="215019"/>
                  </a:cubicBezTo>
                  <a:cubicBezTo>
                    <a:pt x="1846580" y="254389"/>
                    <a:pt x="2193290" y="126119"/>
                    <a:pt x="2263140" y="237879"/>
                  </a:cubicBezTo>
                  <a:cubicBezTo>
                    <a:pt x="2287270" y="397899"/>
                    <a:pt x="2282190" y="554109"/>
                    <a:pt x="2301240" y="733179"/>
                  </a:cubicBezTo>
                  <a:lnTo>
                    <a:pt x="1356360" y="1365639"/>
                  </a:lnTo>
                  <a:lnTo>
                    <a:pt x="198120" y="1335159"/>
                  </a:lnTo>
                  <a:lnTo>
                    <a:pt x="0" y="23787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232E11CD-697F-4FB0-9BB1-AE729D4349B8}"/>
                </a:ext>
              </a:extLst>
            </p:cNvPr>
            <p:cNvSpPr/>
            <p:nvPr/>
          </p:nvSpPr>
          <p:spPr>
            <a:xfrm>
              <a:off x="3145208" y="3862377"/>
              <a:ext cx="1738368" cy="667836"/>
            </a:xfrm>
            <a:custGeom>
              <a:avLst/>
              <a:gdLst>
                <a:gd name="connsiteX0" fmla="*/ 0 w 762000"/>
                <a:gd name="connsiteY0" fmla="*/ 0 h 269680"/>
                <a:gd name="connsiteX1" fmla="*/ 762000 w 762000"/>
                <a:gd name="connsiteY1" fmla="*/ 0 h 269680"/>
                <a:gd name="connsiteX2" fmla="*/ 762000 w 762000"/>
                <a:gd name="connsiteY2" fmla="*/ 269680 h 269680"/>
                <a:gd name="connsiteX3" fmla="*/ 0 w 762000"/>
                <a:gd name="connsiteY3" fmla="*/ 269680 h 269680"/>
                <a:gd name="connsiteX4" fmla="*/ 0 w 762000"/>
                <a:gd name="connsiteY4" fmla="*/ 0 h 269680"/>
                <a:gd name="connsiteX0" fmla="*/ 0 w 819150"/>
                <a:gd name="connsiteY0" fmla="*/ 0 h 269680"/>
                <a:gd name="connsiteX1" fmla="*/ 819150 w 819150"/>
                <a:gd name="connsiteY1" fmla="*/ 28575 h 269680"/>
                <a:gd name="connsiteX2" fmla="*/ 762000 w 819150"/>
                <a:gd name="connsiteY2" fmla="*/ 269680 h 269680"/>
                <a:gd name="connsiteX3" fmla="*/ 0 w 819150"/>
                <a:gd name="connsiteY3" fmla="*/ 269680 h 269680"/>
                <a:gd name="connsiteX4" fmla="*/ 0 w 819150"/>
                <a:gd name="connsiteY4" fmla="*/ 0 h 269680"/>
                <a:gd name="connsiteX0" fmla="*/ 0 w 840239"/>
                <a:gd name="connsiteY0" fmla="*/ 0 h 269680"/>
                <a:gd name="connsiteX1" fmla="*/ 819150 w 840239"/>
                <a:gd name="connsiteY1" fmla="*/ 28575 h 269680"/>
                <a:gd name="connsiteX2" fmla="*/ 839153 w 840239"/>
                <a:gd name="connsiteY2" fmla="*/ 144780 h 269680"/>
                <a:gd name="connsiteX3" fmla="*/ 762000 w 840239"/>
                <a:gd name="connsiteY3" fmla="*/ 269680 h 269680"/>
                <a:gd name="connsiteX4" fmla="*/ 0 w 840239"/>
                <a:gd name="connsiteY4" fmla="*/ 269680 h 269680"/>
                <a:gd name="connsiteX5" fmla="*/ 0 w 840239"/>
                <a:gd name="connsiteY5" fmla="*/ 0 h 269680"/>
                <a:gd name="connsiteX0" fmla="*/ 0 w 840239"/>
                <a:gd name="connsiteY0" fmla="*/ 0 h 674493"/>
                <a:gd name="connsiteX1" fmla="*/ 819150 w 840239"/>
                <a:gd name="connsiteY1" fmla="*/ 28575 h 674493"/>
                <a:gd name="connsiteX2" fmla="*/ 839153 w 840239"/>
                <a:gd name="connsiteY2" fmla="*/ 144780 h 674493"/>
                <a:gd name="connsiteX3" fmla="*/ 42863 w 840239"/>
                <a:gd name="connsiteY3" fmla="*/ 674493 h 674493"/>
                <a:gd name="connsiteX4" fmla="*/ 0 w 840239"/>
                <a:gd name="connsiteY4" fmla="*/ 269680 h 674493"/>
                <a:gd name="connsiteX5" fmla="*/ 0 w 840239"/>
                <a:gd name="connsiteY5" fmla="*/ 0 h 674493"/>
                <a:gd name="connsiteX0" fmla="*/ 0 w 840239"/>
                <a:gd name="connsiteY0" fmla="*/ 36283 h 710776"/>
                <a:gd name="connsiteX1" fmla="*/ 401003 w 840239"/>
                <a:gd name="connsiteY1" fmla="*/ 88 h 710776"/>
                <a:gd name="connsiteX2" fmla="*/ 819150 w 840239"/>
                <a:gd name="connsiteY2" fmla="*/ 64858 h 710776"/>
                <a:gd name="connsiteX3" fmla="*/ 839153 w 840239"/>
                <a:gd name="connsiteY3" fmla="*/ 181063 h 710776"/>
                <a:gd name="connsiteX4" fmla="*/ 42863 w 840239"/>
                <a:gd name="connsiteY4" fmla="*/ 710776 h 710776"/>
                <a:gd name="connsiteX5" fmla="*/ 0 w 840239"/>
                <a:gd name="connsiteY5" fmla="*/ 305963 h 710776"/>
                <a:gd name="connsiteX6" fmla="*/ 0 w 840239"/>
                <a:gd name="connsiteY6" fmla="*/ 36283 h 710776"/>
                <a:gd name="connsiteX0" fmla="*/ 0 w 1321252"/>
                <a:gd name="connsiteY0" fmla="*/ 379105 h 710698"/>
                <a:gd name="connsiteX1" fmla="*/ 882016 w 1321252"/>
                <a:gd name="connsiteY1" fmla="*/ 10 h 710698"/>
                <a:gd name="connsiteX2" fmla="*/ 1300163 w 1321252"/>
                <a:gd name="connsiteY2" fmla="*/ 64780 h 710698"/>
                <a:gd name="connsiteX3" fmla="*/ 1320166 w 1321252"/>
                <a:gd name="connsiteY3" fmla="*/ 180985 h 710698"/>
                <a:gd name="connsiteX4" fmla="*/ 523876 w 1321252"/>
                <a:gd name="connsiteY4" fmla="*/ 710698 h 710698"/>
                <a:gd name="connsiteX5" fmla="*/ 481013 w 1321252"/>
                <a:gd name="connsiteY5" fmla="*/ 305885 h 710698"/>
                <a:gd name="connsiteX6" fmla="*/ 0 w 1321252"/>
                <a:gd name="connsiteY6" fmla="*/ 379105 h 710698"/>
                <a:gd name="connsiteX0" fmla="*/ 0 w 1559377"/>
                <a:gd name="connsiteY0" fmla="*/ 388630 h 710698"/>
                <a:gd name="connsiteX1" fmla="*/ 1120141 w 1559377"/>
                <a:gd name="connsiteY1" fmla="*/ 10 h 710698"/>
                <a:gd name="connsiteX2" fmla="*/ 1538288 w 1559377"/>
                <a:gd name="connsiteY2" fmla="*/ 64780 h 710698"/>
                <a:gd name="connsiteX3" fmla="*/ 1558291 w 1559377"/>
                <a:gd name="connsiteY3" fmla="*/ 180985 h 710698"/>
                <a:gd name="connsiteX4" fmla="*/ 762001 w 1559377"/>
                <a:gd name="connsiteY4" fmla="*/ 710698 h 710698"/>
                <a:gd name="connsiteX5" fmla="*/ 719138 w 1559377"/>
                <a:gd name="connsiteY5" fmla="*/ 305885 h 710698"/>
                <a:gd name="connsiteX6" fmla="*/ 0 w 1559377"/>
                <a:gd name="connsiteY6" fmla="*/ 388630 h 710698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38123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42885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59377"/>
                <a:gd name="connsiteY0" fmla="*/ 345768 h 667836"/>
                <a:gd name="connsiteX1" fmla="*/ 1129666 w 1559377"/>
                <a:gd name="connsiteY1" fmla="*/ 11 h 667836"/>
                <a:gd name="connsiteX2" fmla="*/ 1538288 w 1559377"/>
                <a:gd name="connsiteY2" fmla="*/ 21918 h 667836"/>
                <a:gd name="connsiteX3" fmla="*/ 1558291 w 1559377"/>
                <a:gd name="connsiteY3" fmla="*/ 152410 h 667836"/>
                <a:gd name="connsiteX4" fmla="*/ 762001 w 1559377"/>
                <a:gd name="connsiteY4" fmla="*/ 667836 h 667836"/>
                <a:gd name="connsiteX5" fmla="*/ 719138 w 1559377"/>
                <a:gd name="connsiteY5" fmla="*/ 263023 h 667836"/>
                <a:gd name="connsiteX6" fmla="*/ 0 w 1559377"/>
                <a:gd name="connsiteY6" fmla="*/ 345768 h 667836"/>
                <a:gd name="connsiteX0" fmla="*/ 0 w 1560693"/>
                <a:gd name="connsiteY0" fmla="*/ 345768 h 667836"/>
                <a:gd name="connsiteX1" fmla="*/ 1129666 w 1560693"/>
                <a:gd name="connsiteY1" fmla="*/ 11 h 667836"/>
                <a:gd name="connsiteX2" fmla="*/ 1559897 w 1560693"/>
                <a:gd name="connsiteY2" fmla="*/ 21918 h 667836"/>
                <a:gd name="connsiteX3" fmla="*/ 1558291 w 1560693"/>
                <a:gd name="connsiteY3" fmla="*/ 152410 h 667836"/>
                <a:gd name="connsiteX4" fmla="*/ 762001 w 1560693"/>
                <a:gd name="connsiteY4" fmla="*/ 667836 h 667836"/>
                <a:gd name="connsiteX5" fmla="*/ 719138 w 1560693"/>
                <a:gd name="connsiteY5" fmla="*/ 263023 h 667836"/>
                <a:gd name="connsiteX6" fmla="*/ 0 w 1560693"/>
                <a:gd name="connsiteY6" fmla="*/ 345768 h 667836"/>
                <a:gd name="connsiteX0" fmla="*/ 0 w 1576796"/>
                <a:gd name="connsiteY0" fmla="*/ 345768 h 667836"/>
                <a:gd name="connsiteX1" fmla="*/ 1129666 w 1576796"/>
                <a:gd name="connsiteY1" fmla="*/ 11 h 667836"/>
                <a:gd name="connsiteX2" fmla="*/ 1559897 w 1576796"/>
                <a:gd name="connsiteY2" fmla="*/ 21918 h 667836"/>
                <a:gd name="connsiteX3" fmla="*/ 1575578 w 1576796"/>
                <a:gd name="connsiteY3" fmla="*/ 147647 h 667836"/>
                <a:gd name="connsiteX4" fmla="*/ 762001 w 1576796"/>
                <a:gd name="connsiteY4" fmla="*/ 667836 h 667836"/>
                <a:gd name="connsiteX5" fmla="*/ 719138 w 1576796"/>
                <a:gd name="connsiteY5" fmla="*/ 263023 h 667836"/>
                <a:gd name="connsiteX6" fmla="*/ 0 w 1576796"/>
                <a:gd name="connsiteY6" fmla="*/ 345768 h 667836"/>
                <a:gd name="connsiteX0" fmla="*/ 0 w 1577505"/>
                <a:gd name="connsiteY0" fmla="*/ 345768 h 667836"/>
                <a:gd name="connsiteX1" fmla="*/ 1129666 w 1577505"/>
                <a:gd name="connsiteY1" fmla="*/ 11 h 667836"/>
                <a:gd name="connsiteX2" fmla="*/ 1572863 w 1577505"/>
                <a:gd name="connsiteY2" fmla="*/ 7630 h 667836"/>
                <a:gd name="connsiteX3" fmla="*/ 1575578 w 1577505"/>
                <a:gd name="connsiteY3" fmla="*/ 147647 h 667836"/>
                <a:gd name="connsiteX4" fmla="*/ 762001 w 1577505"/>
                <a:gd name="connsiteY4" fmla="*/ 667836 h 667836"/>
                <a:gd name="connsiteX5" fmla="*/ 719138 w 1577505"/>
                <a:gd name="connsiteY5" fmla="*/ 263023 h 667836"/>
                <a:gd name="connsiteX6" fmla="*/ 0 w 1577505"/>
                <a:gd name="connsiteY6" fmla="*/ 345768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05" h="667836">
                  <a:moveTo>
                    <a:pt x="0" y="345768"/>
                  </a:moveTo>
                  <a:cubicBezTo>
                    <a:pt x="120968" y="347991"/>
                    <a:pt x="1008698" y="-2212"/>
                    <a:pt x="1129666" y="11"/>
                  </a:cubicBezTo>
                  <a:lnTo>
                    <a:pt x="1572863" y="7630"/>
                  </a:lnTo>
                  <a:cubicBezTo>
                    <a:pt x="1565243" y="46365"/>
                    <a:pt x="1583198" y="108912"/>
                    <a:pt x="1575578" y="147647"/>
                  </a:cubicBezTo>
                  <a:lnTo>
                    <a:pt x="762001" y="667836"/>
                  </a:lnTo>
                  <a:lnTo>
                    <a:pt x="719138" y="263023"/>
                  </a:lnTo>
                  <a:lnTo>
                    <a:pt x="0" y="3457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5A2D51AC-290A-4536-A0A9-DB15975B1926}"/>
                </a:ext>
              </a:extLst>
            </p:cNvPr>
            <p:cNvSpPr/>
            <p:nvPr/>
          </p:nvSpPr>
          <p:spPr>
            <a:xfrm>
              <a:off x="2606041" y="3668548"/>
              <a:ext cx="1378270" cy="1139672"/>
            </a:xfrm>
            <a:custGeom>
              <a:avLst/>
              <a:gdLst>
                <a:gd name="connsiteX0" fmla="*/ 0 w 884873"/>
                <a:gd name="connsiteY0" fmla="*/ 0 h 1098232"/>
                <a:gd name="connsiteX1" fmla="*/ 884873 w 884873"/>
                <a:gd name="connsiteY1" fmla="*/ 0 h 1098232"/>
                <a:gd name="connsiteX2" fmla="*/ 884873 w 884873"/>
                <a:gd name="connsiteY2" fmla="*/ 1098232 h 1098232"/>
                <a:gd name="connsiteX3" fmla="*/ 0 w 884873"/>
                <a:gd name="connsiteY3" fmla="*/ 1098232 h 1098232"/>
                <a:gd name="connsiteX4" fmla="*/ 0 w 884873"/>
                <a:gd name="connsiteY4" fmla="*/ 0 h 1098232"/>
                <a:gd name="connsiteX0" fmla="*/ 0 w 884873"/>
                <a:gd name="connsiteY0" fmla="*/ 0 h 1098232"/>
                <a:gd name="connsiteX1" fmla="*/ 399098 w 884873"/>
                <a:gd name="connsiteY1" fmla="*/ 233362 h 1098232"/>
                <a:gd name="connsiteX2" fmla="*/ 884873 w 884873"/>
                <a:gd name="connsiteY2" fmla="*/ 0 h 1098232"/>
                <a:gd name="connsiteX3" fmla="*/ 884873 w 884873"/>
                <a:gd name="connsiteY3" fmla="*/ 1098232 h 1098232"/>
                <a:gd name="connsiteX4" fmla="*/ 0 w 884873"/>
                <a:gd name="connsiteY4" fmla="*/ 1098232 h 1098232"/>
                <a:gd name="connsiteX5" fmla="*/ 0 w 884873"/>
                <a:gd name="connsiteY5" fmla="*/ 0 h 1098232"/>
                <a:gd name="connsiteX0" fmla="*/ 0 w 884873"/>
                <a:gd name="connsiteY0" fmla="*/ 47481 h 1145713"/>
                <a:gd name="connsiteX1" fmla="*/ 399098 w 884873"/>
                <a:gd name="connsiteY1" fmla="*/ 280843 h 1145713"/>
                <a:gd name="connsiteX2" fmla="*/ 884873 w 884873"/>
                <a:gd name="connsiteY2" fmla="*/ 47481 h 1145713"/>
                <a:gd name="connsiteX3" fmla="*/ 884873 w 884873"/>
                <a:gd name="connsiteY3" fmla="*/ 1145713 h 1145713"/>
                <a:gd name="connsiteX4" fmla="*/ 0 w 884873"/>
                <a:gd name="connsiteY4" fmla="*/ 1145713 h 1145713"/>
                <a:gd name="connsiteX5" fmla="*/ 0 w 884873"/>
                <a:gd name="connsiteY5" fmla="*/ 47481 h 1145713"/>
                <a:gd name="connsiteX0" fmla="*/ 0 w 884873"/>
                <a:gd name="connsiteY0" fmla="*/ 48323 h 1146555"/>
                <a:gd name="connsiteX1" fmla="*/ 341948 w 884873"/>
                <a:gd name="connsiteY1" fmla="*/ 272160 h 1146555"/>
                <a:gd name="connsiteX2" fmla="*/ 884873 w 884873"/>
                <a:gd name="connsiteY2" fmla="*/ 48323 h 1146555"/>
                <a:gd name="connsiteX3" fmla="*/ 884873 w 884873"/>
                <a:gd name="connsiteY3" fmla="*/ 1146555 h 1146555"/>
                <a:gd name="connsiteX4" fmla="*/ 0 w 884873"/>
                <a:gd name="connsiteY4" fmla="*/ 1146555 h 1146555"/>
                <a:gd name="connsiteX5" fmla="*/ 0 w 884873"/>
                <a:gd name="connsiteY5" fmla="*/ 48323 h 1146555"/>
                <a:gd name="connsiteX0" fmla="*/ 0 w 1413510"/>
                <a:gd name="connsiteY0" fmla="*/ 48323 h 1146555"/>
                <a:gd name="connsiteX1" fmla="*/ 341948 w 1413510"/>
                <a:gd name="connsiteY1" fmla="*/ 272160 h 1146555"/>
                <a:gd name="connsiteX2" fmla="*/ 1413510 w 1413510"/>
                <a:gd name="connsiteY2" fmla="*/ 343598 h 1146555"/>
                <a:gd name="connsiteX3" fmla="*/ 884873 w 1413510"/>
                <a:gd name="connsiteY3" fmla="*/ 1146555 h 1146555"/>
                <a:gd name="connsiteX4" fmla="*/ 0 w 1413510"/>
                <a:gd name="connsiteY4" fmla="*/ 1146555 h 1146555"/>
                <a:gd name="connsiteX5" fmla="*/ 0 w 1413510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03693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18273"/>
                <a:gd name="connsiteY0" fmla="*/ 48323 h 1146555"/>
                <a:gd name="connsiteX1" fmla="*/ 341948 w 1418273"/>
                <a:gd name="connsiteY1" fmla="*/ 272160 h 1146555"/>
                <a:gd name="connsiteX2" fmla="*/ 1413510 w 1418273"/>
                <a:gd name="connsiteY2" fmla="*/ 343598 h 1146555"/>
                <a:gd name="connsiteX3" fmla="*/ 1418273 w 1418273"/>
                <a:gd name="connsiteY3" fmla="*/ 1137030 h 1146555"/>
                <a:gd name="connsiteX4" fmla="*/ 0 w 1418273"/>
                <a:gd name="connsiteY4" fmla="*/ 1146555 h 1146555"/>
                <a:gd name="connsiteX5" fmla="*/ 0 w 1418273"/>
                <a:gd name="connsiteY5" fmla="*/ 48323 h 1146555"/>
                <a:gd name="connsiteX0" fmla="*/ 0 w 1446848"/>
                <a:gd name="connsiteY0" fmla="*/ 48323 h 1146555"/>
                <a:gd name="connsiteX1" fmla="*/ 341948 w 1446848"/>
                <a:gd name="connsiteY1" fmla="*/ 272160 h 1146555"/>
                <a:gd name="connsiteX2" fmla="*/ 1413510 w 1446848"/>
                <a:gd name="connsiteY2" fmla="*/ 343598 h 1146555"/>
                <a:gd name="connsiteX3" fmla="*/ 1446848 w 1446848"/>
                <a:gd name="connsiteY3" fmla="*/ 1122742 h 1146555"/>
                <a:gd name="connsiteX4" fmla="*/ 0 w 1446848"/>
                <a:gd name="connsiteY4" fmla="*/ 1146555 h 1146555"/>
                <a:gd name="connsiteX5" fmla="*/ 0 w 1446848"/>
                <a:gd name="connsiteY5" fmla="*/ 48323 h 1146555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22742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37323"/>
                <a:gd name="connsiteY0" fmla="*/ 48323 h 1132268"/>
                <a:gd name="connsiteX1" fmla="*/ 341948 w 1437323"/>
                <a:gd name="connsiteY1" fmla="*/ 272160 h 1132268"/>
                <a:gd name="connsiteX2" fmla="*/ 1413510 w 1437323"/>
                <a:gd name="connsiteY2" fmla="*/ 343598 h 1132268"/>
                <a:gd name="connsiteX3" fmla="*/ 1437323 w 1437323"/>
                <a:gd name="connsiteY3" fmla="*/ 1132267 h 1132268"/>
                <a:gd name="connsiteX4" fmla="*/ 200025 w 1437323"/>
                <a:gd name="connsiteY4" fmla="*/ 1132268 h 1132268"/>
                <a:gd name="connsiteX5" fmla="*/ 0 w 1437323"/>
                <a:gd name="connsiteY5" fmla="*/ 48323 h 1132268"/>
                <a:gd name="connsiteX0" fmla="*/ 0 w 1446848"/>
                <a:gd name="connsiteY0" fmla="*/ 48323 h 1132268"/>
                <a:gd name="connsiteX1" fmla="*/ 341948 w 1446848"/>
                <a:gd name="connsiteY1" fmla="*/ 272160 h 1132268"/>
                <a:gd name="connsiteX2" fmla="*/ 1413510 w 1446848"/>
                <a:gd name="connsiteY2" fmla="*/ 343598 h 1132268"/>
                <a:gd name="connsiteX3" fmla="*/ 1446848 w 1446848"/>
                <a:gd name="connsiteY3" fmla="*/ 1117980 h 1132268"/>
                <a:gd name="connsiteX4" fmla="*/ 200025 w 1446848"/>
                <a:gd name="connsiteY4" fmla="*/ 1132268 h 1132268"/>
                <a:gd name="connsiteX5" fmla="*/ 0 w 1446848"/>
                <a:gd name="connsiteY5" fmla="*/ 48323 h 1132268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997 h 1125942"/>
                <a:gd name="connsiteX1" fmla="*/ 394336 w 1446848"/>
                <a:gd name="connsiteY1" fmla="*/ 346796 h 1125942"/>
                <a:gd name="connsiteX2" fmla="*/ 1413510 w 1446848"/>
                <a:gd name="connsiteY2" fmla="*/ 337272 h 1125942"/>
                <a:gd name="connsiteX3" fmla="*/ 1446848 w 1446848"/>
                <a:gd name="connsiteY3" fmla="*/ 1111654 h 1125942"/>
                <a:gd name="connsiteX4" fmla="*/ 200025 w 1446848"/>
                <a:gd name="connsiteY4" fmla="*/ 1125942 h 1125942"/>
                <a:gd name="connsiteX5" fmla="*/ 0 w 1446848"/>
                <a:gd name="connsiteY5" fmla="*/ 41997 h 1125942"/>
                <a:gd name="connsiteX0" fmla="*/ 0 w 1446848"/>
                <a:gd name="connsiteY0" fmla="*/ 41048 h 1124993"/>
                <a:gd name="connsiteX1" fmla="*/ 446724 w 1446848"/>
                <a:gd name="connsiteY1" fmla="*/ 360134 h 1124993"/>
                <a:gd name="connsiteX2" fmla="*/ 1413510 w 1446848"/>
                <a:gd name="connsiteY2" fmla="*/ 336323 h 1124993"/>
                <a:gd name="connsiteX3" fmla="*/ 1446848 w 1446848"/>
                <a:gd name="connsiteY3" fmla="*/ 1110705 h 1124993"/>
                <a:gd name="connsiteX4" fmla="*/ 200025 w 1446848"/>
                <a:gd name="connsiteY4" fmla="*/ 1124993 h 1124993"/>
                <a:gd name="connsiteX5" fmla="*/ 0 w 1446848"/>
                <a:gd name="connsiteY5" fmla="*/ 41048 h 1124993"/>
                <a:gd name="connsiteX0" fmla="*/ 0 w 1446848"/>
                <a:gd name="connsiteY0" fmla="*/ 41434 h 1125379"/>
                <a:gd name="connsiteX1" fmla="*/ 446724 w 1446848"/>
                <a:gd name="connsiteY1" fmla="*/ 360520 h 1125379"/>
                <a:gd name="connsiteX2" fmla="*/ 1413510 w 1446848"/>
                <a:gd name="connsiteY2" fmla="*/ 336709 h 1125379"/>
                <a:gd name="connsiteX3" fmla="*/ 1446848 w 1446848"/>
                <a:gd name="connsiteY3" fmla="*/ 1111091 h 1125379"/>
                <a:gd name="connsiteX4" fmla="*/ 200025 w 1446848"/>
                <a:gd name="connsiteY4" fmla="*/ 1125379 h 1125379"/>
                <a:gd name="connsiteX5" fmla="*/ 0 w 1446848"/>
                <a:gd name="connsiteY5" fmla="*/ 41434 h 1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848" h="1125379">
                  <a:moveTo>
                    <a:pt x="0" y="41434"/>
                  </a:moveTo>
                  <a:cubicBezTo>
                    <a:pt x="180657" y="-144303"/>
                    <a:pt x="156575" y="354250"/>
                    <a:pt x="446724" y="360520"/>
                  </a:cubicBezTo>
                  <a:cubicBezTo>
                    <a:pt x="805499" y="347820"/>
                    <a:pt x="1088072" y="292259"/>
                    <a:pt x="1413510" y="336709"/>
                  </a:cubicBezTo>
                  <a:cubicBezTo>
                    <a:pt x="1415098" y="601186"/>
                    <a:pt x="1445260" y="846614"/>
                    <a:pt x="1446848" y="1111091"/>
                  </a:cubicBezTo>
                  <a:lnTo>
                    <a:pt x="200025" y="1125379"/>
                  </a:lnTo>
                  <a:lnTo>
                    <a:pt x="0" y="414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52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6C27A-10E3-44DF-B07F-3D98B5998AF6}"/>
              </a:ext>
            </a:extLst>
          </p:cNvPr>
          <p:cNvGrpSpPr/>
          <p:nvPr/>
        </p:nvGrpSpPr>
        <p:grpSpPr>
          <a:xfrm>
            <a:off x="0" y="-11747"/>
            <a:ext cx="12192000" cy="6858000"/>
            <a:chOff x="0" y="-11747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E6B28-7063-4552-918D-4BF9B0C6054C}"/>
                </a:ext>
              </a:extLst>
            </p:cNvPr>
            <p:cNvSpPr/>
            <p:nvPr/>
          </p:nvSpPr>
          <p:spPr>
            <a:xfrm>
              <a:off x="0" y="-11747"/>
              <a:ext cx="12192000" cy="6858000"/>
            </a:xfrm>
            <a:prstGeom prst="rect">
              <a:avLst/>
            </a:prstGeom>
            <a:solidFill>
              <a:srgbClr val="66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A568-E1D5-47BF-8264-BFDC6CB46BC5}"/>
                </a:ext>
              </a:extLst>
            </p:cNvPr>
            <p:cNvSpPr/>
            <p:nvPr/>
          </p:nvSpPr>
          <p:spPr>
            <a:xfrm>
              <a:off x="0" y="-11747"/>
              <a:ext cx="12192000" cy="365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AD87C8B-902D-48F8-AB10-7B09C0D1F441}"/>
                </a:ext>
              </a:extLst>
            </p:cNvPr>
            <p:cNvSpPr/>
            <p:nvPr/>
          </p:nvSpPr>
          <p:spPr>
            <a:xfrm>
              <a:off x="7449463" y="690776"/>
              <a:ext cx="1585845" cy="41476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9C37C6A-77E4-4CD1-A04E-C0924216685B}"/>
                </a:ext>
              </a:extLst>
            </p:cNvPr>
            <p:cNvSpPr/>
            <p:nvPr/>
          </p:nvSpPr>
          <p:spPr>
            <a:xfrm>
              <a:off x="188686" y="157218"/>
              <a:ext cx="3135085" cy="1224406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201B063-25BB-488B-A9D8-F5CAEBBF5E50}"/>
                </a:ext>
              </a:extLst>
            </p:cNvPr>
            <p:cNvSpPr/>
            <p:nvPr/>
          </p:nvSpPr>
          <p:spPr>
            <a:xfrm>
              <a:off x="4188869" y="25685"/>
              <a:ext cx="2009282" cy="80964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FAB27AE-70DF-493D-923E-1EA1DD3F34C6}"/>
                </a:ext>
              </a:extLst>
            </p:cNvPr>
            <p:cNvSpPr/>
            <p:nvPr/>
          </p:nvSpPr>
          <p:spPr>
            <a:xfrm>
              <a:off x="10958286" y="86615"/>
              <a:ext cx="1045028" cy="46769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895513C2-DDEC-45BF-89D8-E23F1BA1F0BA}"/>
                </a:ext>
              </a:extLst>
            </p:cNvPr>
            <p:cNvSpPr/>
            <p:nvPr/>
          </p:nvSpPr>
          <p:spPr>
            <a:xfrm>
              <a:off x="2481036" y="1623403"/>
              <a:ext cx="1045028" cy="46769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91C320EE-19EC-4CBC-BBBB-2A8E3BE9AE49}"/>
                </a:ext>
              </a:extLst>
            </p:cNvPr>
            <p:cNvSpPr/>
            <p:nvPr/>
          </p:nvSpPr>
          <p:spPr>
            <a:xfrm>
              <a:off x="576127" y="2805687"/>
              <a:ext cx="104317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76DD96AE-9553-461C-9BAF-99C23DBE0228}"/>
                </a:ext>
              </a:extLst>
            </p:cNvPr>
            <p:cNvSpPr/>
            <p:nvPr/>
          </p:nvSpPr>
          <p:spPr>
            <a:xfrm>
              <a:off x="711991" y="2483931"/>
              <a:ext cx="374028" cy="1868757"/>
            </a:xfrm>
            <a:prstGeom prst="trapezoid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C13710F6-F760-47CE-9BFE-93FB44080003}"/>
                </a:ext>
              </a:extLst>
            </p:cNvPr>
            <p:cNvSpPr/>
            <p:nvPr/>
          </p:nvSpPr>
          <p:spPr>
            <a:xfrm>
              <a:off x="1225464" y="2232475"/>
              <a:ext cx="814495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F425778D-98BB-468D-AAFB-988B9695D7A5}"/>
                </a:ext>
              </a:extLst>
            </p:cNvPr>
            <p:cNvSpPr/>
            <p:nvPr/>
          </p:nvSpPr>
          <p:spPr>
            <a:xfrm rot="951828">
              <a:off x="110678" y="1503719"/>
              <a:ext cx="1595238" cy="1542717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6D8EA6D9-7FCE-4956-B3F6-851396F9EB6B}"/>
                </a:ext>
              </a:extLst>
            </p:cNvPr>
            <p:cNvSpPr/>
            <p:nvPr/>
          </p:nvSpPr>
          <p:spPr>
            <a:xfrm rot="1922588">
              <a:off x="33241" y="2641693"/>
              <a:ext cx="1172590" cy="8122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9F2570-F519-49BE-8449-863945EFAA09}"/>
                </a:ext>
              </a:extLst>
            </p:cNvPr>
            <p:cNvGrpSpPr/>
            <p:nvPr/>
          </p:nvGrpSpPr>
          <p:grpSpPr>
            <a:xfrm>
              <a:off x="1761287" y="331062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679BB9A-51D5-427C-A936-D188D61AF639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62" name="Flowchart: Decision 212">
                  <a:extLst>
                    <a:ext uri="{FF2B5EF4-FFF2-40B4-BE49-F238E27FC236}">
                      <a16:creationId xmlns:a16="http://schemas.microsoft.com/office/drawing/2014/main" id="{47334DC2-6C56-459D-916D-28753C691702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B461E96-8601-499A-80B4-9E9E23B4785D}"/>
                    </a:ext>
                  </a:extLst>
                </p:cNvPr>
                <p:cNvCxnSpPr>
                  <a:cxnSpLocks/>
                  <a:stCxn id="62" idx="0"/>
                  <a:endCxn id="62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F1F77FB-2563-40F4-9DAF-4948B03CFBBE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5245F7-CF1E-48C9-8B47-3D1705F5DB28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EA43314-AD3D-42C3-AA35-77D263BD8F6F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371E6C9-DD5E-4E37-BF42-349D7B0D860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FB9CA9-CB49-4167-950F-8EDB28A700A5}"/>
                </a:ext>
              </a:extLst>
            </p:cNvPr>
            <p:cNvGrpSpPr/>
            <p:nvPr/>
          </p:nvGrpSpPr>
          <p:grpSpPr>
            <a:xfrm rot="3722071">
              <a:off x="1443739" y="347046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450D09-D453-47C7-9946-66FFEB499A8D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55" name="Flowchart: Decision 212">
                  <a:extLst>
                    <a:ext uri="{FF2B5EF4-FFF2-40B4-BE49-F238E27FC236}">
                      <a16:creationId xmlns:a16="http://schemas.microsoft.com/office/drawing/2014/main" id="{7BF6B0EB-1EED-419D-8004-D5076FCDE491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56FB613-B790-4709-A82B-830F4AAD8598}"/>
                    </a:ext>
                  </a:extLst>
                </p:cNvPr>
                <p:cNvCxnSpPr>
                  <a:cxnSpLocks/>
                  <a:stCxn id="55" idx="0"/>
                  <a:endCxn id="55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F212205-ECE7-4EA3-BC29-97C9F15485A6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AFAEBC2-35A0-4BB1-8FD1-E922D0D6720F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F6CA16D-0E00-4013-9A7F-E88D4BB8FFAD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444CC0-BED7-4B87-B46D-EEF49CD1052F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E73AFF-385A-44D0-8510-5D169192B2E7}"/>
                </a:ext>
              </a:extLst>
            </p:cNvPr>
            <p:cNvGrpSpPr/>
            <p:nvPr/>
          </p:nvGrpSpPr>
          <p:grpSpPr>
            <a:xfrm rot="5676068">
              <a:off x="1234675" y="3935074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9DF54B-C2CA-4C68-9FD2-83529B38B738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48" name="Flowchart: Decision 212">
                  <a:extLst>
                    <a:ext uri="{FF2B5EF4-FFF2-40B4-BE49-F238E27FC236}">
                      <a16:creationId xmlns:a16="http://schemas.microsoft.com/office/drawing/2014/main" id="{C7980BF6-6B1E-4ECE-A925-60D3D18DDB26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7BB2625-F96C-45B5-89B1-4FFFA8D4A9B0}"/>
                    </a:ext>
                  </a:extLst>
                </p:cNvPr>
                <p:cNvCxnSpPr>
                  <a:cxnSpLocks/>
                  <a:stCxn id="48" idx="0"/>
                  <a:endCxn id="48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F104110-00B0-48DC-91AF-E81465D1D81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5802DAA-FE99-472A-9FAE-6695702A5574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EC090C3-ACEB-4E7F-BACB-315C92ECCA99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B81D8EE-2E4C-4085-B462-4C3A824524D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7E2B24-931C-401D-8670-E2E725CA4FD5}"/>
                </a:ext>
              </a:extLst>
            </p:cNvPr>
            <p:cNvGrpSpPr/>
            <p:nvPr/>
          </p:nvGrpSpPr>
          <p:grpSpPr>
            <a:xfrm rot="7084971">
              <a:off x="142447" y="3301076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D2A5134-6620-4B0A-ACEB-B6E3DE68219A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41" name="Flowchart: Decision 212">
                  <a:extLst>
                    <a:ext uri="{FF2B5EF4-FFF2-40B4-BE49-F238E27FC236}">
                      <a16:creationId xmlns:a16="http://schemas.microsoft.com/office/drawing/2014/main" id="{D01322C8-79D8-4489-AB52-2F05846049AA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5CE8477-DBDB-48C0-A75B-4EB9BDD597B7}"/>
                    </a:ext>
                  </a:extLst>
                </p:cNvPr>
                <p:cNvCxnSpPr>
                  <a:cxnSpLocks/>
                  <a:stCxn id="41" idx="0"/>
                  <a:endCxn id="41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B08107-0FF8-451C-8376-C47998CBE6B9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9A6C6CB-6E2F-4647-9586-81BC074DE764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8A15747-8F60-4895-9918-C7305A38E7DC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B5C984F-18A8-4369-AE7C-77FAA0688863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6D2A4B-D1AD-4A40-8F3A-99342E996C46}"/>
                </a:ext>
              </a:extLst>
            </p:cNvPr>
            <p:cNvGrpSpPr/>
            <p:nvPr/>
          </p:nvGrpSpPr>
          <p:grpSpPr>
            <a:xfrm rot="18219339">
              <a:off x="396010" y="3719675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E7DDB1C-F5DA-491F-9D3F-DAD6BD2BB069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34" name="Flowchart: Decision 212">
                  <a:extLst>
                    <a:ext uri="{FF2B5EF4-FFF2-40B4-BE49-F238E27FC236}">
                      <a16:creationId xmlns:a16="http://schemas.microsoft.com/office/drawing/2014/main" id="{79DFA756-DC98-4D5D-AA72-3353F036588B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B14B7D9-EF1D-4659-9D03-AE44168D8750}"/>
                    </a:ext>
                  </a:extLst>
                </p:cNvPr>
                <p:cNvCxnSpPr>
                  <a:cxnSpLocks/>
                  <a:stCxn id="34" idx="0"/>
                  <a:endCxn id="34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10C43D1-B93C-4D8C-830E-CEF36B2A18AD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D1B93D-5E62-40DC-B945-92DC10258AE0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6AA544E-02F5-4369-A593-F34EA5A650B7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0D40374-8CE5-49D1-89B1-A9D3730669ED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F5A32F-A341-454A-A6A1-A5751F7604C2}"/>
                </a:ext>
              </a:extLst>
            </p:cNvPr>
            <p:cNvGrpSpPr/>
            <p:nvPr/>
          </p:nvGrpSpPr>
          <p:grpSpPr>
            <a:xfrm>
              <a:off x="351877" y="4240049"/>
              <a:ext cx="189731" cy="93102"/>
              <a:chOff x="1761287" y="3310629"/>
              <a:chExt cx="189731" cy="9310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960B99-D410-46AF-BE94-5648ACA53D3B}"/>
                  </a:ext>
                </a:extLst>
              </p:cNvPr>
              <p:cNvGrpSpPr/>
              <p:nvPr/>
            </p:nvGrpSpPr>
            <p:grpSpPr>
              <a:xfrm>
                <a:off x="1761287" y="3310629"/>
                <a:ext cx="189731" cy="93102"/>
                <a:chOff x="1761287" y="3310629"/>
                <a:chExt cx="189731" cy="93102"/>
              </a:xfrm>
            </p:grpSpPr>
            <p:sp>
              <p:nvSpPr>
                <p:cNvPr id="27" name="Flowchart: Decision 212">
                  <a:extLst>
                    <a:ext uri="{FF2B5EF4-FFF2-40B4-BE49-F238E27FC236}">
                      <a16:creationId xmlns:a16="http://schemas.microsoft.com/office/drawing/2014/main" id="{0C96C939-CA59-4D86-9C77-1D5C8CD1AB03}"/>
                    </a:ext>
                  </a:extLst>
                </p:cNvPr>
                <p:cNvSpPr/>
                <p:nvPr/>
              </p:nvSpPr>
              <p:spPr>
                <a:xfrm rot="1550816">
                  <a:off x="1761287" y="3311158"/>
                  <a:ext cx="189731" cy="92573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9289"/>
                    <a:gd name="connsiteY0" fmla="*/ 4345 h 10000"/>
                    <a:gd name="connsiteX1" fmla="*/ 4289 w 9289"/>
                    <a:gd name="connsiteY1" fmla="*/ 0 h 10000"/>
                    <a:gd name="connsiteX2" fmla="*/ 9289 w 9289"/>
                    <a:gd name="connsiteY2" fmla="*/ 5000 h 10000"/>
                    <a:gd name="connsiteX3" fmla="*/ 4289 w 9289"/>
                    <a:gd name="connsiteY3" fmla="*/ 10000 h 10000"/>
                    <a:gd name="connsiteX4" fmla="*/ 0 w 9289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  <a:gd name="connsiteX0" fmla="*/ 0 w 10000"/>
                    <a:gd name="connsiteY0" fmla="*/ 4345 h 10000"/>
                    <a:gd name="connsiteX1" fmla="*/ 4617 w 10000"/>
                    <a:gd name="connsiteY1" fmla="*/ 0 h 10000"/>
                    <a:gd name="connsiteX2" fmla="*/ 10000 w 10000"/>
                    <a:gd name="connsiteY2" fmla="*/ 5000 h 10000"/>
                    <a:gd name="connsiteX3" fmla="*/ 4617 w 10000"/>
                    <a:gd name="connsiteY3" fmla="*/ 10000 h 10000"/>
                    <a:gd name="connsiteX4" fmla="*/ 0 w 10000"/>
                    <a:gd name="connsiteY4" fmla="*/ 4345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4345"/>
                      </a:moveTo>
                      <a:cubicBezTo>
                        <a:pt x="1386" y="932"/>
                        <a:pt x="3078" y="1448"/>
                        <a:pt x="4617" y="0"/>
                      </a:cubicBezTo>
                      <a:lnTo>
                        <a:pt x="10000" y="5000"/>
                      </a:lnTo>
                      <a:lnTo>
                        <a:pt x="4617" y="10000"/>
                      </a:lnTo>
                      <a:cubicBezTo>
                        <a:pt x="3078" y="8115"/>
                        <a:pt x="1539" y="9505"/>
                        <a:pt x="0" y="4345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312CF3F-FB30-4C4E-B611-E3CC37D632DF}"/>
                    </a:ext>
                  </a:extLst>
                </p:cNvPr>
                <p:cNvCxnSpPr>
                  <a:cxnSpLocks/>
                  <a:stCxn id="27" idx="0"/>
                  <a:endCxn id="27" idx="2"/>
                </p:cNvCxnSpPr>
                <p:nvPr/>
              </p:nvCxnSpPr>
              <p:spPr>
                <a:xfrm>
                  <a:off x="1773421" y="3310629"/>
                  <a:ext cx="168107" cy="881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196D9D-8BFB-44DA-89CD-A00CF8E0A051}"/>
                  </a:ext>
                </a:extLst>
              </p:cNvPr>
              <p:cNvSpPr/>
              <p:nvPr/>
            </p:nvSpPr>
            <p:spPr>
              <a:xfrm>
                <a:off x="1863731" y="33614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60BD27-31E3-4F6D-A7E8-3FAD6616B7FA}"/>
                  </a:ext>
                </a:extLst>
              </p:cNvPr>
              <p:cNvSpPr/>
              <p:nvPr/>
            </p:nvSpPr>
            <p:spPr>
              <a:xfrm>
                <a:off x="1828193" y="3349754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EE832F4-5B59-4C43-BB7F-408A11F40D25}"/>
                  </a:ext>
                </a:extLst>
              </p:cNvPr>
              <p:cNvSpPr/>
              <p:nvPr/>
            </p:nvSpPr>
            <p:spPr>
              <a:xfrm rot="14549347" flipH="1">
                <a:off x="1862068" y="3329059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FFD532B-708A-4ADF-9728-554405965666}"/>
                  </a:ext>
                </a:extLst>
              </p:cNvPr>
              <p:cNvSpPr/>
              <p:nvPr/>
            </p:nvSpPr>
            <p:spPr>
              <a:xfrm rot="14136263" flipH="1">
                <a:off x="1820239" y="3311183"/>
                <a:ext cx="12225" cy="23157"/>
              </a:xfrm>
              <a:custGeom>
                <a:avLst/>
                <a:gdLst>
                  <a:gd name="connsiteX0" fmla="*/ 12225 w 12225"/>
                  <a:gd name="connsiteY0" fmla="*/ 23157 h 23157"/>
                  <a:gd name="connsiteX1" fmla="*/ 318 w 12225"/>
                  <a:gd name="connsiteY1" fmla="*/ 1726 h 23157"/>
                  <a:gd name="connsiteX2" fmla="*/ 12225 w 12225"/>
                  <a:gd name="connsiteY2" fmla="*/ 23157 h 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225" h="23157">
                    <a:moveTo>
                      <a:pt x="12225" y="23157"/>
                    </a:moveTo>
                    <a:cubicBezTo>
                      <a:pt x="12225" y="23157"/>
                      <a:pt x="4735" y="17184"/>
                      <a:pt x="318" y="1726"/>
                    </a:cubicBezTo>
                    <a:cubicBezTo>
                      <a:pt x="-2314" y="-7485"/>
                      <a:pt x="12225" y="23157"/>
                      <a:pt x="12225" y="23157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4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D62B0-9FA9-4C3A-810E-24B0ACBC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048D08-9670-484F-A602-D70F71DA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4" y="0"/>
            <a:ext cx="10376266" cy="69175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00984AC-170E-4F3E-AB4F-AD8CB4F1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90600"/>
            <a:ext cx="7315200" cy="48768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627C07-EEF9-4FEC-9A90-4FAC021BE46F}"/>
              </a:ext>
            </a:extLst>
          </p:cNvPr>
          <p:cNvSpPr/>
          <p:nvPr/>
        </p:nvSpPr>
        <p:spPr>
          <a:xfrm>
            <a:off x="2501013" y="1233713"/>
            <a:ext cx="5957110" cy="3343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DBEB06-8844-4EEA-AF8F-F79CCA1A940F}"/>
              </a:ext>
            </a:extLst>
          </p:cNvPr>
          <p:cNvGrpSpPr/>
          <p:nvPr/>
        </p:nvGrpSpPr>
        <p:grpSpPr>
          <a:xfrm>
            <a:off x="3164855" y="1422400"/>
            <a:ext cx="4094052" cy="3154939"/>
            <a:chOff x="4702629" y="1422400"/>
            <a:chExt cx="3401479" cy="31549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181D23-17EA-4E90-ABA4-565E3B2476F8}"/>
                </a:ext>
              </a:extLst>
            </p:cNvPr>
            <p:cNvSpPr/>
            <p:nvPr/>
          </p:nvSpPr>
          <p:spPr>
            <a:xfrm>
              <a:off x="5088277" y="1718129"/>
              <a:ext cx="2641418" cy="171087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5D03F8-6BCF-43BA-BAF9-132A0CE7076A}"/>
                </a:ext>
              </a:extLst>
            </p:cNvPr>
            <p:cNvGrpSpPr/>
            <p:nvPr/>
          </p:nvGrpSpPr>
          <p:grpSpPr>
            <a:xfrm>
              <a:off x="4702629" y="1422400"/>
              <a:ext cx="3401479" cy="3154939"/>
              <a:chOff x="4702629" y="1422400"/>
              <a:chExt cx="3401479" cy="315493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EF8B7C-F194-44AF-8DED-0AB0BF15128C}"/>
                  </a:ext>
                </a:extLst>
              </p:cNvPr>
              <p:cNvCxnSpPr/>
              <p:nvPr/>
            </p:nvCxnSpPr>
            <p:spPr>
              <a:xfrm>
                <a:off x="5210191" y="1538514"/>
                <a:ext cx="214142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0FE16C-DF51-4799-884D-018C5AEE4D8C}"/>
                  </a:ext>
                </a:extLst>
              </p:cNvPr>
              <p:cNvGrpSpPr/>
              <p:nvPr/>
            </p:nvGrpSpPr>
            <p:grpSpPr>
              <a:xfrm>
                <a:off x="4702629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E682741-8906-495E-AA16-CE11E4D8689F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69AD94D-CF8B-4FF9-BD3A-21562BA09C22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19061E0-64BB-4C65-94F1-E609BCD40EDB}"/>
                  </a:ext>
                </a:extLst>
              </p:cNvPr>
              <p:cNvGrpSpPr/>
              <p:nvPr/>
            </p:nvGrpSpPr>
            <p:grpSpPr>
              <a:xfrm flipH="1">
                <a:off x="7181912" y="1422400"/>
                <a:ext cx="922196" cy="3154939"/>
                <a:chOff x="4702627" y="1209490"/>
                <a:chExt cx="1456895" cy="3365951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6B1D63C-0CB2-485E-B69D-642261E5A2DA}"/>
                    </a:ext>
                  </a:extLst>
                </p:cNvPr>
                <p:cNvSpPr/>
                <p:nvPr/>
              </p:nvSpPr>
              <p:spPr>
                <a:xfrm flipH="1">
                  <a:off x="4702629" y="1209490"/>
                  <a:ext cx="1456893" cy="2034707"/>
                </a:xfrm>
                <a:custGeom>
                  <a:avLst/>
                  <a:gdLst>
                    <a:gd name="connsiteX0" fmla="*/ 6122 w 379341"/>
                    <a:gd name="connsiteY0" fmla="*/ 0 h 552038"/>
                    <a:gd name="connsiteX1" fmla="*/ 379341 w 379341"/>
                    <a:gd name="connsiteY1" fmla="*/ 0 h 552038"/>
                    <a:gd name="connsiteX2" fmla="*/ 379341 w 379341"/>
                    <a:gd name="connsiteY2" fmla="*/ 478716 h 552038"/>
                    <a:gd name="connsiteX3" fmla="*/ 341745 w 379341"/>
                    <a:gd name="connsiteY3" fmla="*/ 516369 h 552038"/>
                    <a:gd name="connsiteX4" fmla="*/ 245993 w 379341"/>
                    <a:gd name="connsiteY4" fmla="*/ 552038 h 552038"/>
                    <a:gd name="connsiteX5" fmla="*/ 0 w 379341"/>
                    <a:gd name="connsiteY5" fmla="*/ 98152 h 552038"/>
                    <a:gd name="connsiteX6" fmla="*/ 4998 w 379341"/>
                    <a:gd name="connsiteY6" fmla="*/ 6678 h 552038"/>
                    <a:gd name="connsiteX7" fmla="*/ 6122 w 379341"/>
                    <a:gd name="connsiteY7" fmla="*/ 0 h 55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9341" h="552038">
                      <a:moveTo>
                        <a:pt x="6122" y="0"/>
                      </a:moveTo>
                      <a:lnTo>
                        <a:pt x="379341" y="0"/>
                      </a:lnTo>
                      <a:lnTo>
                        <a:pt x="379341" y="478716"/>
                      </a:lnTo>
                      <a:lnTo>
                        <a:pt x="341745" y="516369"/>
                      </a:lnTo>
                      <a:cubicBezTo>
                        <a:pt x="312315" y="539337"/>
                        <a:pt x="279958" y="552038"/>
                        <a:pt x="245993" y="552038"/>
                      </a:cubicBezTo>
                      <a:cubicBezTo>
                        <a:pt x="110135" y="552038"/>
                        <a:pt x="0" y="348826"/>
                        <a:pt x="0" y="98152"/>
                      </a:cubicBezTo>
                      <a:cubicBezTo>
                        <a:pt x="0" y="66818"/>
                        <a:pt x="1721" y="36225"/>
                        <a:pt x="4998" y="6678"/>
                      </a:cubicBezTo>
                      <a:lnTo>
                        <a:pt x="6122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9AC15AC-C729-4BE9-BC19-6AA7B0371EFE}"/>
                    </a:ext>
                  </a:extLst>
                </p:cNvPr>
                <p:cNvSpPr/>
                <p:nvPr/>
              </p:nvSpPr>
              <p:spPr>
                <a:xfrm flipH="1" flipV="1">
                  <a:off x="4702627" y="2969592"/>
                  <a:ext cx="1092778" cy="1605849"/>
                </a:xfrm>
                <a:custGeom>
                  <a:avLst/>
                  <a:gdLst>
                    <a:gd name="connsiteX0" fmla="*/ 277899 w 277899"/>
                    <a:gd name="connsiteY0" fmla="*/ 435684 h 435684"/>
                    <a:gd name="connsiteX1" fmla="*/ 277899 w 277899"/>
                    <a:gd name="connsiteY1" fmla="*/ 0 h 435684"/>
                    <a:gd name="connsiteX2" fmla="*/ 894 w 277899"/>
                    <a:gd name="connsiteY2" fmla="*/ 0 h 435684"/>
                    <a:gd name="connsiteX3" fmla="*/ 0 w 277899"/>
                    <a:gd name="connsiteY3" fmla="*/ 16358 h 435684"/>
                    <a:gd name="connsiteX4" fmla="*/ 72050 w 277899"/>
                    <a:gd name="connsiteY4" fmla="*/ 337304 h 435684"/>
                    <a:gd name="connsiteX5" fmla="*/ 94679 w 277899"/>
                    <a:gd name="connsiteY5" fmla="*/ 371753 h 435684"/>
                    <a:gd name="connsiteX6" fmla="*/ 94975 w 277899"/>
                    <a:gd name="connsiteY6" fmla="*/ 371583 h 435684"/>
                    <a:gd name="connsiteX7" fmla="*/ 144551 w 277899"/>
                    <a:gd name="connsiteY7" fmla="*/ 362362 h 435684"/>
                    <a:gd name="connsiteX8" fmla="*/ 240303 w 277899"/>
                    <a:gd name="connsiteY8" fmla="*/ 398031 h 435684"/>
                    <a:gd name="connsiteX9" fmla="*/ 277899 w 277899"/>
                    <a:gd name="connsiteY9" fmla="*/ 435684 h 43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7899" h="435684">
                      <a:moveTo>
                        <a:pt x="277899" y="435684"/>
                      </a:moveTo>
                      <a:lnTo>
                        <a:pt x="277899" y="0"/>
                      </a:lnTo>
                      <a:lnTo>
                        <a:pt x="894" y="0"/>
                      </a:lnTo>
                      <a:lnTo>
                        <a:pt x="0" y="16358"/>
                      </a:lnTo>
                      <a:cubicBezTo>
                        <a:pt x="0" y="141695"/>
                        <a:pt x="27534" y="255167"/>
                        <a:pt x="72050" y="337304"/>
                      </a:cubicBezTo>
                      <a:lnTo>
                        <a:pt x="94679" y="371753"/>
                      </a:lnTo>
                      <a:lnTo>
                        <a:pt x="94975" y="371583"/>
                      </a:lnTo>
                      <a:cubicBezTo>
                        <a:pt x="110989" y="365537"/>
                        <a:pt x="127569" y="362362"/>
                        <a:pt x="144551" y="362362"/>
                      </a:cubicBezTo>
                      <a:cubicBezTo>
                        <a:pt x="178516" y="362362"/>
                        <a:pt x="210873" y="375063"/>
                        <a:pt x="240303" y="398031"/>
                      </a:cubicBezTo>
                      <a:lnTo>
                        <a:pt x="277899" y="43568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60FC5-A792-49E1-8626-6F9612572ED6}"/>
              </a:ext>
            </a:extLst>
          </p:cNvPr>
          <p:cNvSpPr/>
          <p:nvPr/>
        </p:nvSpPr>
        <p:spPr>
          <a:xfrm>
            <a:off x="1253037" y="6276"/>
            <a:ext cx="8787174" cy="1227437"/>
          </a:xfrm>
          <a:custGeom>
            <a:avLst/>
            <a:gdLst>
              <a:gd name="connsiteX0" fmla="*/ 0 w 4949371"/>
              <a:gd name="connsiteY0" fmla="*/ 0 h 501723"/>
              <a:gd name="connsiteX1" fmla="*/ 4949371 w 4949371"/>
              <a:gd name="connsiteY1" fmla="*/ 0 h 501723"/>
              <a:gd name="connsiteX2" fmla="*/ 4949371 w 4949371"/>
              <a:gd name="connsiteY2" fmla="*/ 501723 h 501723"/>
              <a:gd name="connsiteX3" fmla="*/ 0 w 4949371"/>
              <a:gd name="connsiteY3" fmla="*/ 501723 h 501723"/>
              <a:gd name="connsiteX4" fmla="*/ 0 w 4949371"/>
              <a:gd name="connsiteY4" fmla="*/ 0 h 501723"/>
              <a:gd name="connsiteX0" fmla="*/ 0 w 5979885"/>
              <a:gd name="connsiteY0" fmla="*/ 0 h 1227437"/>
              <a:gd name="connsiteX1" fmla="*/ 5979885 w 5979885"/>
              <a:gd name="connsiteY1" fmla="*/ 725714 h 1227437"/>
              <a:gd name="connsiteX2" fmla="*/ 5979885 w 5979885"/>
              <a:gd name="connsiteY2" fmla="*/ 1227437 h 1227437"/>
              <a:gd name="connsiteX3" fmla="*/ 1030514 w 5979885"/>
              <a:gd name="connsiteY3" fmla="*/ 1227437 h 1227437"/>
              <a:gd name="connsiteX4" fmla="*/ 0 w 5979885"/>
              <a:gd name="connsiteY4" fmla="*/ 0 h 1227437"/>
              <a:gd name="connsiteX0" fmla="*/ 0 w 7300685"/>
              <a:gd name="connsiteY0" fmla="*/ 0 h 1227437"/>
              <a:gd name="connsiteX1" fmla="*/ 7300685 w 7300685"/>
              <a:gd name="connsiteY1" fmla="*/ 0 h 1227437"/>
              <a:gd name="connsiteX2" fmla="*/ 5979885 w 7300685"/>
              <a:gd name="connsiteY2" fmla="*/ 1227437 h 1227437"/>
              <a:gd name="connsiteX3" fmla="*/ 1030514 w 7300685"/>
              <a:gd name="connsiteY3" fmla="*/ 1227437 h 1227437"/>
              <a:gd name="connsiteX4" fmla="*/ 0 w 7300685"/>
              <a:gd name="connsiteY4" fmla="*/ 0 h 122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85" h="1227437">
                <a:moveTo>
                  <a:pt x="0" y="0"/>
                </a:moveTo>
                <a:lnTo>
                  <a:pt x="7300685" y="0"/>
                </a:lnTo>
                <a:lnTo>
                  <a:pt x="5979885" y="1227437"/>
                </a:lnTo>
                <a:lnTo>
                  <a:pt x="1030514" y="12274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EABE1-473B-4D23-A40C-A0388DF06CEB}"/>
              </a:ext>
            </a:extLst>
          </p:cNvPr>
          <p:cNvSpPr/>
          <p:nvPr/>
        </p:nvSpPr>
        <p:spPr>
          <a:xfrm>
            <a:off x="-309838" y="0"/>
            <a:ext cx="2841551" cy="6023429"/>
          </a:xfrm>
          <a:custGeom>
            <a:avLst/>
            <a:gdLst>
              <a:gd name="connsiteX0" fmla="*/ 0 w 691715"/>
              <a:gd name="connsiteY0" fmla="*/ 0 h 6023429"/>
              <a:gd name="connsiteX1" fmla="*/ 691715 w 691715"/>
              <a:gd name="connsiteY1" fmla="*/ 0 h 6023429"/>
              <a:gd name="connsiteX2" fmla="*/ 691715 w 691715"/>
              <a:gd name="connsiteY2" fmla="*/ 6023429 h 6023429"/>
              <a:gd name="connsiteX3" fmla="*/ 0 w 691715"/>
              <a:gd name="connsiteY3" fmla="*/ 6023429 h 6023429"/>
              <a:gd name="connsiteX4" fmla="*/ 0 w 691715"/>
              <a:gd name="connsiteY4" fmla="*/ 0 h 6023429"/>
              <a:gd name="connsiteX0" fmla="*/ 0 w 2360858"/>
              <a:gd name="connsiteY0" fmla="*/ 0 h 6023429"/>
              <a:gd name="connsiteX1" fmla="*/ 691715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60858 w 2360858"/>
              <a:gd name="connsiteY2" fmla="*/ 4630057 h 6023429"/>
              <a:gd name="connsiteX3" fmla="*/ 0 w 2360858"/>
              <a:gd name="connsiteY3" fmla="*/ 6023429 h 6023429"/>
              <a:gd name="connsiteX4" fmla="*/ 0 w 2360858"/>
              <a:gd name="connsiteY4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06322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7725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  <a:gd name="connsiteX0" fmla="*/ 0 w 2360858"/>
              <a:gd name="connsiteY0" fmla="*/ 0 h 6023429"/>
              <a:gd name="connsiteX1" fmla="*/ 1315829 w 2360858"/>
              <a:gd name="connsiteY1" fmla="*/ 0 h 6023429"/>
              <a:gd name="connsiteX2" fmla="*/ 2325315 w 2360858"/>
              <a:gd name="connsiteY2" fmla="*/ 1254397 h 6023429"/>
              <a:gd name="connsiteX3" fmla="*/ 2360858 w 2360858"/>
              <a:gd name="connsiteY3" fmla="*/ 4630057 h 6023429"/>
              <a:gd name="connsiteX4" fmla="*/ 0 w 2360858"/>
              <a:gd name="connsiteY4" fmla="*/ 6023429 h 6023429"/>
              <a:gd name="connsiteX5" fmla="*/ 0 w 2360858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858" h="6023429">
                <a:moveTo>
                  <a:pt x="0" y="0"/>
                </a:moveTo>
                <a:lnTo>
                  <a:pt x="1315829" y="0"/>
                </a:lnTo>
                <a:cubicBezTo>
                  <a:pt x="1436619" y="233438"/>
                  <a:pt x="2234070" y="998099"/>
                  <a:pt x="2325315" y="1254397"/>
                </a:cubicBezTo>
                <a:lnTo>
                  <a:pt x="2360858" y="4630057"/>
                </a:lnTo>
                <a:lnTo>
                  <a:pt x="0" y="60234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77700-D39F-43D1-B7E6-94680A9CF0CE}"/>
              </a:ext>
            </a:extLst>
          </p:cNvPr>
          <p:cNvSpPr/>
          <p:nvPr/>
        </p:nvSpPr>
        <p:spPr>
          <a:xfrm>
            <a:off x="8461507" y="0"/>
            <a:ext cx="3717627" cy="6023429"/>
          </a:xfrm>
          <a:custGeom>
            <a:avLst/>
            <a:gdLst>
              <a:gd name="connsiteX0" fmla="*/ 0 w 1815734"/>
              <a:gd name="connsiteY0" fmla="*/ 0 h 6023429"/>
              <a:gd name="connsiteX1" fmla="*/ 1815734 w 1815734"/>
              <a:gd name="connsiteY1" fmla="*/ 0 h 6023429"/>
              <a:gd name="connsiteX2" fmla="*/ 1815734 w 1815734"/>
              <a:gd name="connsiteY2" fmla="*/ 6023429 h 6023429"/>
              <a:gd name="connsiteX3" fmla="*/ 0 w 1815734"/>
              <a:gd name="connsiteY3" fmla="*/ 6023429 h 6023429"/>
              <a:gd name="connsiteX4" fmla="*/ 0 w 1815734"/>
              <a:gd name="connsiteY4" fmla="*/ 0 h 6023429"/>
              <a:gd name="connsiteX0" fmla="*/ 1246780 w 3062514"/>
              <a:gd name="connsiteY0" fmla="*/ 0 h 6023429"/>
              <a:gd name="connsiteX1" fmla="*/ 3062514 w 3062514"/>
              <a:gd name="connsiteY1" fmla="*/ 0 h 6023429"/>
              <a:gd name="connsiteX2" fmla="*/ 3062514 w 3062514"/>
              <a:gd name="connsiteY2" fmla="*/ 6023429 h 6023429"/>
              <a:gd name="connsiteX3" fmla="*/ 1246780 w 3062514"/>
              <a:gd name="connsiteY3" fmla="*/ 6023429 h 6023429"/>
              <a:gd name="connsiteX4" fmla="*/ 0 w 3062514"/>
              <a:gd name="connsiteY4" fmla="*/ 1248229 h 6023429"/>
              <a:gd name="connsiteX5" fmla="*/ 1246780 w 306251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0 w 3065072"/>
              <a:gd name="connsiteY3" fmla="*/ 463005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80201 w 3095935"/>
              <a:gd name="connsiteY0" fmla="*/ 0 h 6023429"/>
              <a:gd name="connsiteX1" fmla="*/ 3095935 w 3095935"/>
              <a:gd name="connsiteY1" fmla="*/ 0 h 6023429"/>
              <a:gd name="connsiteX2" fmla="*/ 3095935 w 3095935"/>
              <a:gd name="connsiteY2" fmla="*/ 6023429 h 6023429"/>
              <a:gd name="connsiteX3" fmla="*/ 318 w 3095935"/>
              <a:gd name="connsiteY3" fmla="*/ 4582432 h 6023429"/>
              <a:gd name="connsiteX4" fmla="*/ 33421 w 3095935"/>
              <a:gd name="connsiteY4" fmla="*/ 1248229 h 6023429"/>
              <a:gd name="connsiteX5" fmla="*/ 1280201 w 3095935"/>
              <a:gd name="connsiteY5" fmla="*/ 0 h 6023429"/>
              <a:gd name="connsiteX0" fmla="*/ 1264550 w 3080284"/>
              <a:gd name="connsiteY0" fmla="*/ 0 h 6023429"/>
              <a:gd name="connsiteX1" fmla="*/ 3080284 w 3080284"/>
              <a:gd name="connsiteY1" fmla="*/ 0 h 6023429"/>
              <a:gd name="connsiteX2" fmla="*/ 3080284 w 3080284"/>
              <a:gd name="connsiteY2" fmla="*/ 6023429 h 6023429"/>
              <a:gd name="connsiteX3" fmla="*/ 495 w 3080284"/>
              <a:gd name="connsiteY3" fmla="*/ 4601482 h 6023429"/>
              <a:gd name="connsiteX4" fmla="*/ 17770 w 3080284"/>
              <a:gd name="connsiteY4" fmla="*/ 1248229 h 6023429"/>
              <a:gd name="connsiteX5" fmla="*/ 1264550 w 3080284"/>
              <a:gd name="connsiteY5" fmla="*/ 0 h 6023429"/>
              <a:gd name="connsiteX0" fmla="*/ 1249338 w 3065072"/>
              <a:gd name="connsiteY0" fmla="*/ 0 h 6023429"/>
              <a:gd name="connsiteX1" fmla="*/ 3065072 w 3065072"/>
              <a:gd name="connsiteY1" fmla="*/ 0 h 6023429"/>
              <a:gd name="connsiteX2" fmla="*/ 3065072 w 3065072"/>
              <a:gd name="connsiteY2" fmla="*/ 6023429 h 6023429"/>
              <a:gd name="connsiteX3" fmla="*/ 1111 w 3065072"/>
              <a:gd name="connsiteY3" fmla="*/ 4611007 h 6023429"/>
              <a:gd name="connsiteX4" fmla="*/ 2558 w 3065072"/>
              <a:gd name="connsiteY4" fmla="*/ 1248229 h 6023429"/>
              <a:gd name="connsiteX5" fmla="*/ 1249338 w 3065072"/>
              <a:gd name="connsiteY5" fmla="*/ 0 h 6023429"/>
              <a:gd name="connsiteX0" fmla="*/ 1264549 w 3080283"/>
              <a:gd name="connsiteY0" fmla="*/ 0 h 6023429"/>
              <a:gd name="connsiteX1" fmla="*/ 3080283 w 3080283"/>
              <a:gd name="connsiteY1" fmla="*/ 0 h 6023429"/>
              <a:gd name="connsiteX2" fmla="*/ 3080283 w 3080283"/>
              <a:gd name="connsiteY2" fmla="*/ 6023429 h 6023429"/>
              <a:gd name="connsiteX3" fmla="*/ 494 w 3080283"/>
              <a:gd name="connsiteY3" fmla="*/ 4611007 h 6023429"/>
              <a:gd name="connsiteX4" fmla="*/ 17769 w 3080283"/>
              <a:gd name="connsiteY4" fmla="*/ 1248229 h 6023429"/>
              <a:gd name="connsiteX5" fmla="*/ 1264549 w 3080283"/>
              <a:gd name="connsiteY5" fmla="*/ 0 h 6023429"/>
              <a:gd name="connsiteX0" fmla="*/ 1272104 w 3087838"/>
              <a:gd name="connsiteY0" fmla="*/ 0 h 6023429"/>
              <a:gd name="connsiteX1" fmla="*/ 3087838 w 3087838"/>
              <a:gd name="connsiteY1" fmla="*/ 0 h 6023429"/>
              <a:gd name="connsiteX2" fmla="*/ 3087838 w 3087838"/>
              <a:gd name="connsiteY2" fmla="*/ 6023429 h 6023429"/>
              <a:gd name="connsiteX3" fmla="*/ 8049 w 3087838"/>
              <a:gd name="connsiteY3" fmla="*/ 4611007 h 6023429"/>
              <a:gd name="connsiteX4" fmla="*/ 0 w 3087838"/>
              <a:gd name="connsiteY4" fmla="*/ 1225369 h 6023429"/>
              <a:gd name="connsiteX5" fmla="*/ 1272104 w 3087838"/>
              <a:gd name="connsiteY5" fmla="*/ 0 h 6023429"/>
              <a:gd name="connsiteX0" fmla="*/ 1272998 w 3088732"/>
              <a:gd name="connsiteY0" fmla="*/ 0 h 6023429"/>
              <a:gd name="connsiteX1" fmla="*/ 3088732 w 3088732"/>
              <a:gd name="connsiteY1" fmla="*/ 0 h 6023429"/>
              <a:gd name="connsiteX2" fmla="*/ 3088732 w 3088732"/>
              <a:gd name="connsiteY2" fmla="*/ 6023429 h 6023429"/>
              <a:gd name="connsiteX3" fmla="*/ 8943 w 3088732"/>
              <a:gd name="connsiteY3" fmla="*/ 4611007 h 6023429"/>
              <a:gd name="connsiteX4" fmla="*/ 894 w 3088732"/>
              <a:gd name="connsiteY4" fmla="*/ 1225369 h 6023429"/>
              <a:gd name="connsiteX5" fmla="*/ 1272998 w 3088732"/>
              <a:gd name="connsiteY5" fmla="*/ 0 h 6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8732" h="6023429">
                <a:moveTo>
                  <a:pt x="1272998" y="0"/>
                </a:moveTo>
                <a:lnTo>
                  <a:pt x="3088732" y="0"/>
                </a:lnTo>
                <a:lnTo>
                  <a:pt x="3088732" y="6023429"/>
                </a:lnTo>
                <a:lnTo>
                  <a:pt x="8943" y="4611007"/>
                </a:lnTo>
                <a:cubicBezTo>
                  <a:pt x="-8074" y="2990245"/>
                  <a:pt x="5249" y="2846131"/>
                  <a:pt x="894" y="1225369"/>
                </a:cubicBezTo>
                <a:lnTo>
                  <a:pt x="127299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0D438C-293E-4213-BF23-F3B2DD76DFEF}"/>
              </a:ext>
            </a:extLst>
          </p:cNvPr>
          <p:cNvSpPr/>
          <p:nvPr/>
        </p:nvSpPr>
        <p:spPr>
          <a:xfrm>
            <a:off x="-357809" y="4577338"/>
            <a:ext cx="12613002" cy="2354686"/>
          </a:xfrm>
          <a:custGeom>
            <a:avLst/>
            <a:gdLst>
              <a:gd name="connsiteX0" fmla="*/ 0 w 4949371"/>
              <a:gd name="connsiteY0" fmla="*/ 0 h 2340172"/>
              <a:gd name="connsiteX1" fmla="*/ 4949371 w 4949371"/>
              <a:gd name="connsiteY1" fmla="*/ 0 h 2340172"/>
              <a:gd name="connsiteX2" fmla="*/ 4949371 w 4949371"/>
              <a:gd name="connsiteY2" fmla="*/ 2340172 h 2340172"/>
              <a:gd name="connsiteX3" fmla="*/ 0 w 4949371"/>
              <a:gd name="connsiteY3" fmla="*/ 2340172 h 2340172"/>
              <a:gd name="connsiteX4" fmla="*/ 0 w 4949371"/>
              <a:gd name="connsiteY4" fmla="*/ 0 h 2340172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2409371 w 7358742"/>
              <a:gd name="connsiteY4" fmla="*/ 0 h 2354686"/>
              <a:gd name="connsiteX0" fmla="*/ 2409371 w 7358742"/>
              <a:gd name="connsiteY0" fmla="*/ 0 h 2354686"/>
              <a:gd name="connsiteX1" fmla="*/ 7358742 w 7358742"/>
              <a:gd name="connsiteY1" fmla="*/ 0 h 2354686"/>
              <a:gd name="connsiteX2" fmla="*/ 7358742 w 7358742"/>
              <a:gd name="connsiteY2" fmla="*/ 2340172 h 2354686"/>
              <a:gd name="connsiteX3" fmla="*/ 0 w 7358742"/>
              <a:gd name="connsiteY3" fmla="*/ 2354686 h 2354686"/>
              <a:gd name="connsiteX4" fmla="*/ 52921 w 7358742"/>
              <a:gd name="connsiteY4" fmla="*/ 1446091 h 2354686"/>
              <a:gd name="connsiteX5" fmla="*/ 2409371 w 7358742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79313 w 10479313"/>
              <a:gd name="connsiteY2" fmla="*/ 2325658 h 2354686"/>
              <a:gd name="connsiteX3" fmla="*/ 0 w 10479313"/>
              <a:gd name="connsiteY3" fmla="*/ 2354686 h 2354686"/>
              <a:gd name="connsiteX4" fmla="*/ 52921 w 10479313"/>
              <a:gd name="connsiteY4" fmla="*/ 1446091 h 2354686"/>
              <a:gd name="connsiteX5" fmla="*/ 2409371 w 10479313"/>
              <a:gd name="connsiteY5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  <a:gd name="connsiteX0" fmla="*/ 2409371 w 10479313"/>
              <a:gd name="connsiteY0" fmla="*/ 0 h 2354686"/>
              <a:gd name="connsiteX1" fmla="*/ 7358742 w 10479313"/>
              <a:gd name="connsiteY1" fmla="*/ 0 h 2354686"/>
              <a:gd name="connsiteX2" fmla="*/ 10459664 w 10479313"/>
              <a:gd name="connsiteY2" fmla="*/ 1475119 h 2354686"/>
              <a:gd name="connsiteX3" fmla="*/ 10479313 w 10479313"/>
              <a:gd name="connsiteY3" fmla="*/ 2325658 h 2354686"/>
              <a:gd name="connsiteX4" fmla="*/ 0 w 10479313"/>
              <a:gd name="connsiteY4" fmla="*/ 2354686 h 2354686"/>
              <a:gd name="connsiteX5" fmla="*/ 52921 w 10479313"/>
              <a:gd name="connsiteY5" fmla="*/ 1446091 h 2354686"/>
              <a:gd name="connsiteX6" fmla="*/ 2409371 w 10479313"/>
              <a:gd name="connsiteY6" fmla="*/ 0 h 235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9313" h="2354686">
                <a:moveTo>
                  <a:pt x="2409371" y="0"/>
                </a:moveTo>
                <a:lnTo>
                  <a:pt x="7358742" y="0"/>
                </a:lnTo>
                <a:cubicBezTo>
                  <a:pt x="8124076" y="454362"/>
                  <a:pt x="9682442" y="1065661"/>
                  <a:pt x="10459664" y="1475119"/>
                </a:cubicBezTo>
                <a:lnTo>
                  <a:pt x="10479313" y="2325658"/>
                </a:lnTo>
                <a:lnTo>
                  <a:pt x="0" y="2354686"/>
                </a:lnTo>
                <a:cubicBezTo>
                  <a:pt x="157945" y="2192126"/>
                  <a:pt x="-105024" y="1608651"/>
                  <a:pt x="52921" y="1446091"/>
                </a:cubicBezTo>
                <a:lnTo>
                  <a:pt x="2409371" y="0"/>
                </a:lnTo>
                <a:close/>
              </a:path>
            </a:pathLst>
          </a:custGeom>
          <a:solidFill>
            <a:srgbClr val="E0D6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7C6B6A-65CB-48DA-8FE2-19116FA922F5}"/>
              </a:ext>
            </a:extLst>
          </p:cNvPr>
          <p:cNvGrpSpPr/>
          <p:nvPr/>
        </p:nvGrpSpPr>
        <p:grpSpPr>
          <a:xfrm>
            <a:off x="4705256" y="4774312"/>
            <a:ext cx="1616284" cy="1750491"/>
            <a:chOff x="5991016" y="4279900"/>
            <a:chExt cx="1616284" cy="1750491"/>
          </a:xfrm>
        </p:grpSpPr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EE553B2D-E6B0-4C30-8B75-E3B7295C40A5}"/>
                </a:ext>
              </a:extLst>
            </p:cNvPr>
            <p:cNvSpPr/>
            <p:nvPr/>
          </p:nvSpPr>
          <p:spPr>
            <a:xfrm>
              <a:off x="6036180" y="5083270"/>
              <a:ext cx="1526670" cy="520161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8299988" lon="0" rev="0"/>
              </a:camera>
              <a:lightRig rig="threePt" dir="t"/>
            </a:scene3d>
            <a:sp3d extrusionH="152400">
              <a:bevelT h="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2D98F-E914-4471-A346-C2FA746A52AC}"/>
                </a:ext>
              </a:extLst>
            </p:cNvPr>
            <p:cNvSpPr/>
            <p:nvPr/>
          </p:nvSpPr>
          <p:spPr>
            <a:xfrm>
              <a:off x="5991016" y="4828364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1E4B84-17CC-4A86-BC8B-D75C5A58EA57}"/>
                </a:ext>
              </a:extLst>
            </p:cNvPr>
            <p:cNvSpPr/>
            <p:nvPr/>
          </p:nvSpPr>
          <p:spPr>
            <a:xfrm>
              <a:off x="7436519" y="4837901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6A9E03-7F64-43ED-9DCE-0A3CA4CC10F6}"/>
                </a:ext>
              </a:extLst>
            </p:cNvPr>
            <p:cNvSpPr/>
            <p:nvPr/>
          </p:nvSpPr>
          <p:spPr>
            <a:xfrm>
              <a:off x="5994400" y="4279900"/>
              <a:ext cx="1612900" cy="450850"/>
            </a:xfrm>
            <a:custGeom>
              <a:avLst/>
              <a:gdLst>
                <a:gd name="connsiteX0" fmla="*/ 0 w 990600"/>
                <a:gd name="connsiteY0" fmla="*/ 0 h 228600"/>
                <a:gd name="connsiteX1" fmla="*/ 990600 w 990600"/>
                <a:gd name="connsiteY1" fmla="*/ 0 h 228600"/>
                <a:gd name="connsiteX2" fmla="*/ 990600 w 990600"/>
                <a:gd name="connsiteY2" fmla="*/ 228600 h 228600"/>
                <a:gd name="connsiteX3" fmla="*/ 0 w 990600"/>
                <a:gd name="connsiteY3" fmla="*/ 228600 h 228600"/>
                <a:gd name="connsiteX4" fmla="*/ 0 w 990600"/>
                <a:gd name="connsiteY4" fmla="*/ 0 h 228600"/>
                <a:gd name="connsiteX0" fmla="*/ 254000 w 1244600"/>
                <a:gd name="connsiteY0" fmla="*/ 0 h 457200"/>
                <a:gd name="connsiteX1" fmla="*/ 1244600 w 1244600"/>
                <a:gd name="connsiteY1" fmla="*/ 0 h 457200"/>
                <a:gd name="connsiteX2" fmla="*/ 1244600 w 1244600"/>
                <a:gd name="connsiteY2" fmla="*/ 228600 h 457200"/>
                <a:gd name="connsiteX3" fmla="*/ 0 w 1244600"/>
                <a:gd name="connsiteY3" fmla="*/ 457200 h 457200"/>
                <a:gd name="connsiteX4" fmla="*/ 254000 w 1244600"/>
                <a:gd name="connsiteY4" fmla="*/ 0 h 4572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82600"/>
                <a:gd name="connsiteX1" fmla="*/ 1244600 w 1574800"/>
                <a:gd name="connsiteY1" fmla="*/ 0 h 482600"/>
                <a:gd name="connsiteX2" fmla="*/ 1574800 w 1574800"/>
                <a:gd name="connsiteY2" fmla="*/ 482600 h 482600"/>
                <a:gd name="connsiteX3" fmla="*/ 0 w 1574800"/>
                <a:gd name="connsiteY3" fmla="*/ 457200 h 482600"/>
                <a:gd name="connsiteX4" fmla="*/ 254000 w 1574800"/>
                <a:gd name="connsiteY4" fmla="*/ 0 h 482600"/>
                <a:gd name="connsiteX0" fmla="*/ 254000 w 1574800"/>
                <a:gd name="connsiteY0" fmla="*/ 0 h 457200"/>
                <a:gd name="connsiteX1" fmla="*/ 1244600 w 1574800"/>
                <a:gd name="connsiteY1" fmla="*/ 0 h 457200"/>
                <a:gd name="connsiteX2" fmla="*/ 1574800 w 1574800"/>
                <a:gd name="connsiteY2" fmla="*/ 444500 h 457200"/>
                <a:gd name="connsiteX3" fmla="*/ 0 w 1574800"/>
                <a:gd name="connsiteY3" fmla="*/ 457200 h 457200"/>
                <a:gd name="connsiteX4" fmla="*/ 254000 w 1574800"/>
                <a:gd name="connsiteY4" fmla="*/ 0 h 45720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4450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631950"/>
                <a:gd name="connsiteY0" fmla="*/ 0 h 450850"/>
                <a:gd name="connsiteX1" fmla="*/ 1282700 w 1631950"/>
                <a:gd name="connsiteY1" fmla="*/ 0 h 450850"/>
                <a:gd name="connsiteX2" fmla="*/ 1631950 w 1631950"/>
                <a:gd name="connsiteY2" fmla="*/ 444500 h 450850"/>
                <a:gd name="connsiteX3" fmla="*/ 0 w 1631950"/>
                <a:gd name="connsiteY3" fmla="*/ 450850 h 450850"/>
                <a:gd name="connsiteX4" fmla="*/ 292100 w 1631950"/>
                <a:gd name="connsiteY4" fmla="*/ 0 h 450850"/>
                <a:gd name="connsiteX0" fmla="*/ 292100 w 1593850"/>
                <a:gd name="connsiteY0" fmla="*/ 0 h 450850"/>
                <a:gd name="connsiteX1" fmla="*/ 1282700 w 1593850"/>
                <a:gd name="connsiteY1" fmla="*/ 0 h 450850"/>
                <a:gd name="connsiteX2" fmla="*/ 1593850 w 1593850"/>
                <a:gd name="connsiteY2" fmla="*/ 412750 h 450850"/>
                <a:gd name="connsiteX3" fmla="*/ 0 w 1593850"/>
                <a:gd name="connsiteY3" fmla="*/ 450850 h 450850"/>
                <a:gd name="connsiteX4" fmla="*/ 292100 w 159385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  <a:gd name="connsiteX0" fmla="*/ 292100 w 1612900"/>
                <a:gd name="connsiteY0" fmla="*/ 0 h 450850"/>
                <a:gd name="connsiteX1" fmla="*/ 1282700 w 1612900"/>
                <a:gd name="connsiteY1" fmla="*/ 0 h 450850"/>
                <a:gd name="connsiteX2" fmla="*/ 1612900 w 1612900"/>
                <a:gd name="connsiteY2" fmla="*/ 425450 h 450850"/>
                <a:gd name="connsiteX3" fmla="*/ 0 w 1612900"/>
                <a:gd name="connsiteY3" fmla="*/ 450850 h 450850"/>
                <a:gd name="connsiteX4" fmla="*/ 292100 w 1612900"/>
                <a:gd name="connsiteY4" fmla="*/ 0 h 45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2900" h="450850">
                  <a:moveTo>
                    <a:pt x="292100" y="0"/>
                  </a:moveTo>
                  <a:lnTo>
                    <a:pt x="1282700" y="0"/>
                  </a:lnTo>
                  <a:cubicBezTo>
                    <a:pt x="1392767" y="160867"/>
                    <a:pt x="1496483" y="226483"/>
                    <a:pt x="1612900" y="425450"/>
                  </a:cubicBezTo>
                  <a:lnTo>
                    <a:pt x="0" y="450850"/>
                  </a:lnTo>
                  <a:cubicBezTo>
                    <a:pt x="59267" y="298450"/>
                    <a:pt x="207433" y="152400"/>
                    <a:pt x="29210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A7A689-EC05-4FE3-980C-0B39438F958B}"/>
              </a:ext>
            </a:extLst>
          </p:cNvPr>
          <p:cNvSpPr/>
          <p:nvPr/>
        </p:nvSpPr>
        <p:spPr>
          <a:xfrm>
            <a:off x="5407140" y="5363473"/>
            <a:ext cx="540572" cy="783771"/>
          </a:xfrm>
          <a:prstGeom prst="roundRect">
            <a:avLst/>
          </a:prstGeom>
          <a:solidFill>
            <a:srgbClr val="666633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81D02D-82DD-4BE9-9B87-E7DF323680F9}"/>
              </a:ext>
            </a:extLst>
          </p:cNvPr>
          <p:cNvSpPr/>
          <p:nvPr/>
        </p:nvSpPr>
        <p:spPr>
          <a:xfrm>
            <a:off x="5385527" y="5232401"/>
            <a:ext cx="540572" cy="783771"/>
          </a:xfrm>
          <a:prstGeom prst="roundRect">
            <a:avLst/>
          </a:prstGeom>
          <a:solidFill>
            <a:srgbClr val="202020"/>
          </a:solidFill>
          <a:ln>
            <a:solidFill>
              <a:schemeClr val="tx1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EDB106-AED6-4923-AA79-E29A2B91A430}"/>
              </a:ext>
            </a:extLst>
          </p:cNvPr>
          <p:cNvSpPr/>
          <p:nvPr/>
        </p:nvSpPr>
        <p:spPr>
          <a:xfrm>
            <a:off x="5428753" y="5101329"/>
            <a:ext cx="540572" cy="783771"/>
          </a:xfrm>
          <a:prstGeom prst="roundRect">
            <a:avLst/>
          </a:prstGeom>
          <a:solidFill>
            <a:srgbClr val="B6793C"/>
          </a:solidFill>
          <a:ln>
            <a:solidFill>
              <a:srgbClr val="B6793C"/>
            </a:solidFill>
          </a:ln>
          <a:scene3d>
            <a:camera prst="orthographicFront">
              <a:rot lat="16499984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F7938B-57A2-4CEE-AC53-30279FF598B4}"/>
              </a:ext>
            </a:extLst>
          </p:cNvPr>
          <p:cNvGrpSpPr/>
          <p:nvPr/>
        </p:nvGrpSpPr>
        <p:grpSpPr>
          <a:xfrm>
            <a:off x="4997219" y="5339457"/>
            <a:ext cx="297591" cy="553224"/>
            <a:chOff x="6652764" y="1985109"/>
            <a:chExt cx="489467" cy="909924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23FD5C39-3C38-4179-876A-30C4B8433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764" y="1985109"/>
              <a:ext cx="489467" cy="7341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751DEB-A0CD-43A9-9CAD-D5697C288E52}"/>
                </a:ext>
              </a:extLst>
            </p:cNvPr>
            <p:cNvSpPr/>
            <p:nvPr/>
          </p:nvSpPr>
          <p:spPr>
            <a:xfrm>
              <a:off x="6745420" y="2436594"/>
              <a:ext cx="273380" cy="458439"/>
            </a:xfrm>
            <a:custGeom>
              <a:avLst/>
              <a:gdLst>
                <a:gd name="connsiteX0" fmla="*/ 136572 w 273380"/>
                <a:gd name="connsiteY0" fmla="*/ 0 h 458439"/>
                <a:gd name="connsiteX1" fmla="*/ 245738 w 273380"/>
                <a:gd name="connsiteY1" fmla="*/ 109166 h 458439"/>
                <a:gd name="connsiteX2" fmla="*/ 213764 w 273380"/>
                <a:gd name="connsiteY2" fmla="*/ 186358 h 458439"/>
                <a:gd name="connsiteX3" fmla="*/ 194828 w 273380"/>
                <a:gd name="connsiteY3" fmla="*/ 199126 h 458439"/>
                <a:gd name="connsiteX4" fmla="*/ 233345 w 273380"/>
                <a:gd name="connsiteY4" fmla="*/ 225095 h 458439"/>
                <a:gd name="connsiteX5" fmla="*/ 273380 w 273380"/>
                <a:gd name="connsiteY5" fmla="*/ 321749 h 458439"/>
                <a:gd name="connsiteX6" fmla="*/ 136690 w 273380"/>
                <a:gd name="connsiteY6" fmla="*/ 458439 h 458439"/>
                <a:gd name="connsiteX7" fmla="*/ 0 w 273380"/>
                <a:gd name="connsiteY7" fmla="*/ 321749 h 458439"/>
                <a:gd name="connsiteX8" fmla="*/ 40036 w 273380"/>
                <a:gd name="connsiteY8" fmla="*/ 225095 h 458439"/>
                <a:gd name="connsiteX9" fmla="*/ 78435 w 273380"/>
                <a:gd name="connsiteY9" fmla="*/ 199205 h 458439"/>
                <a:gd name="connsiteX10" fmla="*/ 59380 w 273380"/>
                <a:gd name="connsiteY10" fmla="*/ 186358 h 458439"/>
                <a:gd name="connsiteX11" fmla="*/ 27406 w 273380"/>
                <a:gd name="connsiteY11" fmla="*/ 109166 h 458439"/>
                <a:gd name="connsiteX12" fmla="*/ 136572 w 273380"/>
                <a:gd name="connsiteY12" fmla="*/ 0 h 45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80" h="458439">
                  <a:moveTo>
                    <a:pt x="136572" y="0"/>
                  </a:moveTo>
                  <a:cubicBezTo>
                    <a:pt x="196863" y="0"/>
                    <a:pt x="245738" y="48875"/>
                    <a:pt x="245738" y="109166"/>
                  </a:cubicBezTo>
                  <a:cubicBezTo>
                    <a:pt x="245738" y="139312"/>
                    <a:pt x="233520" y="166603"/>
                    <a:pt x="213764" y="186358"/>
                  </a:cubicBezTo>
                  <a:lnTo>
                    <a:pt x="194828" y="199126"/>
                  </a:lnTo>
                  <a:lnTo>
                    <a:pt x="233345" y="225095"/>
                  </a:lnTo>
                  <a:cubicBezTo>
                    <a:pt x="258081" y="249831"/>
                    <a:pt x="273380" y="284003"/>
                    <a:pt x="273380" y="321749"/>
                  </a:cubicBezTo>
                  <a:cubicBezTo>
                    <a:pt x="273380" y="397241"/>
                    <a:pt x="212182" y="458439"/>
                    <a:pt x="136690" y="458439"/>
                  </a:cubicBezTo>
                  <a:cubicBezTo>
                    <a:pt x="61198" y="458439"/>
                    <a:pt x="0" y="397241"/>
                    <a:pt x="0" y="321749"/>
                  </a:cubicBezTo>
                  <a:cubicBezTo>
                    <a:pt x="0" y="284003"/>
                    <a:pt x="15299" y="249831"/>
                    <a:pt x="40036" y="225095"/>
                  </a:cubicBezTo>
                  <a:lnTo>
                    <a:pt x="78435" y="199205"/>
                  </a:lnTo>
                  <a:lnTo>
                    <a:pt x="59380" y="186358"/>
                  </a:lnTo>
                  <a:cubicBezTo>
                    <a:pt x="39625" y="166603"/>
                    <a:pt x="27406" y="139312"/>
                    <a:pt x="27406" y="109166"/>
                  </a:cubicBezTo>
                  <a:cubicBezTo>
                    <a:pt x="27406" y="48875"/>
                    <a:pt x="76281" y="0"/>
                    <a:pt x="136572" y="0"/>
                  </a:cubicBezTo>
                  <a:close/>
                </a:path>
              </a:pathLst>
            </a:custGeom>
            <a:solidFill>
              <a:srgbClr val="6C6C39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Cylinder 70">
            <a:extLst>
              <a:ext uri="{FF2B5EF4-FFF2-40B4-BE49-F238E27FC236}">
                <a16:creationId xmlns:a16="http://schemas.microsoft.com/office/drawing/2014/main" id="{549CEFA9-CB07-4777-8BF3-F4B86CD35213}"/>
              </a:ext>
            </a:extLst>
          </p:cNvPr>
          <p:cNvSpPr/>
          <p:nvPr/>
        </p:nvSpPr>
        <p:spPr>
          <a:xfrm>
            <a:off x="1778780" y="4802880"/>
            <a:ext cx="153512" cy="40790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5912DD-0E0F-470F-857F-D6E2F6C40F74}"/>
              </a:ext>
            </a:extLst>
          </p:cNvPr>
          <p:cNvGrpSpPr/>
          <p:nvPr/>
        </p:nvGrpSpPr>
        <p:grpSpPr>
          <a:xfrm>
            <a:off x="-113171" y="4024009"/>
            <a:ext cx="2773702" cy="2073834"/>
            <a:chOff x="1798589" y="4149531"/>
            <a:chExt cx="2773702" cy="207383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020834C3-2EF0-43FF-B00E-12BF5E967FEB}"/>
                </a:ext>
              </a:extLst>
            </p:cNvPr>
            <p:cNvSpPr/>
            <p:nvPr/>
          </p:nvSpPr>
          <p:spPr>
            <a:xfrm>
              <a:off x="2740591" y="5755577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97EA3905-E5AF-4D8C-B0A2-DBD2D1ED7D50}"/>
                </a:ext>
              </a:extLst>
            </p:cNvPr>
            <p:cNvSpPr/>
            <p:nvPr/>
          </p:nvSpPr>
          <p:spPr>
            <a:xfrm>
              <a:off x="4337722" y="4763253"/>
              <a:ext cx="153512" cy="407906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A1DB2B16-F78B-4157-9D32-3C80735CAA6C}"/>
                </a:ext>
              </a:extLst>
            </p:cNvPr>
            <p:cNvSpPr/>
            <p:nvPr/>
          </p:nvSpPr>
          <p:spPr>
            <a:xfrm rot="21354135">
              <a:off x="2822502" y="4802767"/>
              <a:ext cx="1718492" cy="969692"/>
            </a:xfrm>
            <a:custGeom>
              <a:avLst/>
              <a:gdLst>
                <a:gd name="connsiteX0" fmla="*/ 0 w 746760"/>
                <a:gd name="connsiteY0" fmla="*/ 0 h 105228"/>
                <a:gd name="connsiteX1" fmla="*/ 746760 w 746760"/>
                <a:gd name="connsiteY1" fmla="*/ 0 h 105228"/>
                <a:gd name="connsiteX2" fmla="*/ 746760 w 746760"/>
                <a:gd name="connsiteY2" fmla="*/ 105228 h 105228"/>
                <a:gd name="connsiteX3" fmla="*/ 0 w 746760"/>
                <a:gd name="connsiteY3" fmla="*/ 105228 h 105228"/>
                <a:gd name="connsiteX4" fmla="*/ 0 w 746760"/>
                <a:gd name="connsiteY4" fmla="*/ 0 h 105228"/>
                <a:gd name="connsiteX0" fmla="*/ 0 w 1714500"/>
                <a:gd name="connsiteY0" fmla="*/ 563880 h 669108"/>
                <a:gd name="connsiteX1" fmla="*/ 1714500 w 1714500"/>
                <a:gd name="connsiteY1" fmla="*/ 0 h 669108"/>
                <a:gd name="connsiteX2" fmla="*/ 746760 w 1714500"/>
                <a:gd name="connsiteY2" fmla="*/ 669108 h 669108"/>
                <a:gd name="connsiteX3" fmla="*/ 0 w 1714500"/>
                <a:gd name="connsiteY3" fmla="*/ 669108 h 669108"/>
                <a:gd name="connsiteX4" fmla="*/ 0 w 1714500"/>
                <a:gd name="connsiteY4" fmla="*/ 563880 h 669108"/>
                <a:gd name="connsiteX0" fmla="*/ 0 w 1760220"/>
                <a:gd name="connsiteY0" fmla="*/ 563880 h 669108"/>
                <a:gd name="connsiteX1" fmla="*/ 1714500 w 1760220"/>
                <a:gd name="connsiteY1" fmla="*/ 0 h 669108"/>
                <a:gd name="connsiteX2" fmla="*/ 1760220 w 1760220"/>
                <a:gd name="connsiteY2" fmla="*/ 44268 h 669108"/>
                <a:gd name="connsiteX3" fmla="*/ 0 w 1760220"/>
                <a:gd name="connsiteY3" fmla="*/ 669108 h 669108"/>
                <a:gd name="connsiteX4" fmla="*/ 0 w 1760220"/>
                <a:gd name="connsiteY4" fmla="*/ 563880 h 669108"/>
                <a:gd name="connsiteX0" fmla="*/ 0 w 1734026"/>
                <a:gd name="connsiteY0" fmla="*/ 563880 h 669108"/>
                <a:gd name="connsiteX1" fmla="*/ 1714500 w 1734026"/>
                <a:gd name="connsiteY1" fmla="*/ 0 h 669108"/>
                <a:gd name="connsiteX2" fmla="*/ 1734026 w 1734026"/>
                <a:gd name="connsiteY2" fmla="*/ 53793 h 669108"/>
                <a:gd name="connsiteX3" fmla="*/ 0 w 1734026"/>
                <a:gd name="connsiteY3" fmla="*/ 669108 h 669108"/>
                <a:gd name="connsiteX4" fmla="*/ 0 w 1734026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0 w 1717357"/>
                <a:gd name="connsiteY0" fmla="*/ 563880 h 669108"/>
                <a:gd name="connsiteX1" fmla="*/ 1714500 w 1717357"/>
                <a:gd name="connsiteY1" fmla="*/ 0 h 669108"/>
                <a:gd name="connsiteX2" fmla="*/ 1717357 w 1717357"/>
                <a:gd name="connsiteY2" fmla="*/ 56174 h 669108"/>
                <a:gd name="connsiteX3" fmla="*/ 0 w 1717357"/>
                <a:gd name="connsiteY3" fmla="*/ 669108 h 669108"/>
                <a:gd name="connsiteX4" fmla="*/ 0 w 1717357"/>
                <a:gd name="connsiteY4" fmla="*/ 563880 h 669108"/>
                <a:gd name="connsiteX0" fmla="*/ 1 w 1815352"/>
                <a:gd name="connsiteY0" fmla="*/ 632258 h 669108"/>
                <a:gd name="connsiteX1" fmla="*/ 1812495 w 1815352"/>
                <a:gd name="connsiteY1" fmla="*/ 0 h 669108"/>
                <a:gd name="connsiteX2" fmla="*/ 1815352 w 1815352"/>
                <a:gd name="connsiteY2" fmla="*/ 56174 h 669108"/>
                <a:gd name="connsiteX3" fmla="*/ 97995 w 1815352"/>
                <a:gd name="connsiteY3" fmla="*/ 669108 h 669108"/>
                <a:gd name="connsiteX4" fmla="*/ 1 w 1815352"/>
                <a:gd name="connsiteY4" fmla="*/ 632258 h 669108"/>
                <a:gd name="connsiteX0" fmla="*/ 0 w 1815351"/>
                <a:gd name="connsiteY0" fmla="*/ 632258 h 696386"/>
                <a:gd name="connsiteX1" fmla="*/ 1812494 w 1815351"/>
                <a:gd name="connsiteY1" fmla="*/ 0 h 696386"/>
                <a:gd name="connsiteX2" fmla="*/ 1815351 w 1815351"/>
                <a:gd name="connsiteY2" fmla="*/ 56174 h 696386"/>
                <a:gd name="connsiteX3" fmla="*/ 968 w 1815351"/>
                <a:gd name="connsiteY3" fmla="*/ 696386 h 696386"/>
                <a:gd name="connsiteX4" fmla="*/ 0 w 1815351"/>
                <a:gd name="connsiteY4" fmla="*/ 632258 h 69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351" h="696386">
                  <a:moveTo>
                    <a:pt x="0" y="632258"/>
                  </a:moveTo>
                  <a:lnTo>
                    <a:pt x="1812494" y="0"/>
                  </a:lnTo>
                  <a:lnTo>
                    <a:pt x="1815351" y="56174"/>
                  </a:lnTo>
                  <a:cubicBezTo>
                    <a:pt x="1252425" y="267629"/>
                    <a:pt x="573420" y="492075"/>
                    <a:pt x="968" y="696386"/>
                  </a:cubicBezTo>
                  <a:cubicBezTo>
                    <a:pt x="645" y="675010"/>
                    <a:pt x="323" y="653634"/>
                    <a:pt x="0" y="632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5BF8EFB0-AC63-449C-8574-7EA00E4A76F9}"/>
                </a:ext>
              </a:extLst>
            </p:cNvPr>
            <p:cNvSpPr/>
            <p:nvPr/>
          </p:nvSpPr>
          <p:spPr>
            <a:xfrm>
              <a:off x="1798589" y="5661700"/>
              <a:ext cx="171819" cy="467788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EEAB67-EF52-448A-9040-FD57BC2DA037}"/>
                </a:ext>
              </a:extLst>
            </p:cNvPr>
            <p:cNvGrpSpPr/>
            <p:nvPr/>
          </p:nvGrpSpPr>
          <p:grpSpPr>
            <a:xfrm>
              <a:off x="1800493" y="4149531"/>
              <a:ext cx="2771798" cy="1675594"/>
              <a:chOff x="1800493" y="4149531"/>
              <a:chExt cx="2771798" cy="167559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309AC41-7BE0-4296-B543-0BDA4627E5A6}"/>
                  </a:ext>
                </a:extLst>
              </p:cNvPr>
              <p:cNvSpPr/>
              <p:nvPr/>
            </p:nvSpPr>
            <p:spPr>
              <a:xfrm>
                <a:off x="1830705" y="4694587"/>
                <a:ext cx="2628932" cy="1038797"/>
              </a:xfrm>
              <a:custGeom>
                <a:avLst/>
                <a:gdLst>
                  <a:gd name="connsiteX0" fmla="*/ 0 w 1038257"/>
                  <a:gd name="connsiteY0" fmla="*/ 0 h 48197"/>
                  <a:gd name="connsiteX1" fmla="*/ 1038257 w 1038257"/>
                  <a:gd name="connsiteY1" fmla="*/ 0 h 48197"/>
                  <a:gd name="connsiteX2" fmla="*/ 1038257 w 1038257"/>
                  <a:gd name="connsiteY2" fmla="*/ 48197 h 48197"/>
                  <a:gd name="connsiteX3" fmla="*/ 0 w 1038257"/>
                  <a:gd name="connsiteY3" fmla="*/ 48197 h 48197"/>
                  <a:gd name="connsiteX4" fmla="*/ 0 w 1038257"/>
                  <a:gd name="connsiteY4" fmla="*/ 0 h 48197"/>
                  <a:gd name="connsiteX0" fmla="*/ 2057400 w 2057400"/>
                  <a:gd name="connsiteY0" fmla="*/ 0 h 576835"/>
                  <a:gd name="connsiteX1" fmla="*/ 1038257 w 2057400"/>
                  <a:gd name="connsiteY1" fmla="*/ 528638 h 576835"/>
                  <a:gd name="connsiteX2" fmla="*/ 1038257 w 2057400"/>
                  <a:gd name="connsiteY2" fmla="*/ 576835 h 576835"/>
                  <a:gd name="connsiteX3" fmla="*/ 0 w 2057400"/>
                  <a:gd name="connsiteY3" fmla="*/ 576835 h 576835"/>
                  <a:gd name="connsiteX4" fmla="*/ 2057400 w 2057400"/>
                  <a:gd name="connsiteY4" fmla="*/ 0 h 576835"/>
                  <a:gd name="connsiteX0" fmla="*/ 2057400 w 2757519"/>
                  <a:gd name="connsiteY0" fmla="*/ 0 h 576835"/>
                  <a:gd name="connsiteX1" fmla="*/ 2757519 w 2757519"/>
                  <a:gd name="connsiteY1" fmla="*/ 14288 h 576835"/>
                  <a:gd name="connsiteX2" fmla="*/ 1038257 w 2757519"/>
                  <a:gd name="connsiteY2" fmla="*/ 576835 h 576835"/>
                  <a:gd name="connsiteX3" fmla="*/ 0 w 2757519"/>
                  <a:gd name="connsiteY3" fmla="*/ 576835 h 576835"/>
                  <a:gd name="connsiteX4" fmla="*/ 2057400 w 2757519"/>
                  <a:gd name="connsiteY4" fmla="*/ 0 h 576835"/>
                  <a:gd name="connsiteX0" fmla="*/ 2057400 w 2752757"/>
                  <a:gd name="connsiteY0" fmla="*/ 0 h 576835"/>
                  <a:gd name="connsiteX1" fmla="*/ 2752757 w 2752757"/>
                  <a:gd name="connsiteY1" fmla="*/ 14288 h 576835"/>
                  <a:gd name="connsiteX2" fmla="*/ 1038257 w 2752757"/>
                  <a:gd name="connsiteY2" fmla="*/ 576835 h 576835"/>
                  <a:gd name="connsiteX3" fmla="*/ 0 w 2752757"/>
                  <a:gd name="connsiteY3" fmla="*/ 576835 h 576835"/>
                  <a:gd name="connsiteX4" fmla="*/ 2057400 w 2752757"/>
                  <a:gd name="connsiteY4" fmla="*/ 0 h 576835"/>
                  <a:gd name="connsiteX0" fmla="*/ 2014537 w 2752757"/>
                  <a:gd name="connsiteY0" fmla="*/ 0 h 967360"/>
                  <a:gd name="connsiteX1" fmla="*/ 2752757 w 2752757"/>
                  <a:gd name="connsiteY1" fmla="*/ 404813 h 967360"/>
                  <a:gd name="connsiteX2" fmla="*/ 1038257 w 2752757"/>
                  <a:gd name="connsiteY2" fmla="*/ 967360 h 967360"/>
                  <a:gd name="connsiteX3" fmla="*/ 0 w 2752757"/>
                  <a:gd name="connsiteY3" fmla="*/ 967360 h 967360"/>
                  <a:gd name="connsiteX4" fmla="*/ 2014537 w 2752757"/>
                  <a:gd name="connsiteY4" fmla="*/ 0 h 967360"/>
                  <a:gd name="connsiteX0" fmla="*/ 2014537 w 2652744"/>
                  <a:gd name="connsiteY0" fmla="*/ 0 h 967360"/>
                  <a:gd name="connsiteX1" fmla="*/ 2652744 w 2652744"/>
                  <a:gd name="connsiteY1" fmla="*/ 85725 h 967360"/>
                  <a:gd name="connsiteX2" fmla="*/ 1038257 w 2652744"/>
                  <a:gd name="connsiteY2" fmla="*/ 967360 h 967360"/>
                  <a:gd name="connsiteX3" fmla="*/ 0 w 2652744"/>
                  <a:gd name="connsiteY3" fmla="*/ 967360 h 967360"/>
                  <a:gd name="connsiteX4" fmla="*/ 2014537 w 2652744"/>
                  <a:gd name="connsiteY4" fmla="*/ 0 h 967360"/>
                  <a:gd name="connsiteX0" fmla="*/ 2014537 w 2628932"/>
                  <a:gd name="connsiteY0" fmla="*/ 4762 h 972122"/>
                  <a:gd name="connsiteX1" fmla="*/ 2628932 w 2628932"/>
                  <a:gd name="connsiteY1" fmla="*/ 0 h 972122"/>
                  <a:gd name="connsiteX2" fmla="*/ 1038257 w 2628932"/>
                  <a:gd name="connsiteY2" fmla="*/ 972122 h 972122"/>
                  <a:gd name="connsiteX3" fmla="*/ 0 w 2628932"/>
                  <a:gd name="connsiteY3" fmla="*/ 972122 h 972122"/>
                  <a:gd name="connsiteX4" fmla="*/ 2014537 w 2628932"/>
                  <a:gd name="connsiteY4" fmla="*/ 4762 h 972122"/>
                  <a:gd name="connsiteX0" fmla="*/ 2062162 w 2628932"/>
                  <a:gd name="connsiteY0" fmla="*/ 0 h 1029272"/>
                  <a:gd name="connsiteX1" fmla="*/ 2628932 w 2628932"/>
                  <a:gd name="connsiteY1" fmla="*/ 57150 h 1029272"/>
                  <a:gd name="connsiteX2" fmla="*/ 1038257 w 2628932"/>
                  <a:gd name="connsiteY2" fmla="*/ 1029272 h 1029272"/>
                  <a:gd name="connsiteX3" fmla="*/ 0 w 2628932"/>
                  <a:gd name="connsiteY3" fmla="*/ 1029272 h 1029272"/>
                  <a:gd name="connsiteX4" fmla="*/ 2062162 w 2628932"/>
                  <a:gd name="connsiteY4" fmla="*/ 0 h 1029272"/>
                  <a:gd name="connsiteX0" fmla="*/ 2062162 w 2628932"/>
                  <a:gd name="connsiteY0" fmla="*/ 0 h 1038797"/>
                  <a:gd name="connsiteX1" fmla="*/ 2628932 w 2628932"/>
                  <a:gd name="connsiteY1" fmla="*/ 66675 h 1038797"/>
                  <a:gd name="connsiteX2" fmla="*/ 1038257 w 2628932"/>
                  <a:gd name="connsiteY2" fmla="*/ 1038797 h 1038797"/>
                  <a:gd name="connsiteX3" fmla="*/ 0 w 2628932"/>
                  <a:gd name="connsiteY3" fmla="*/ 1038797 h 1038797"/>
                  <a:gd name="connsiteX4" fmla="*/ 2062162 w 2628932"/>
                  <a:gd name="connsiteY4" fmla="*/ 0 h 1038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32" h="1038797">
                    <a:moveTo>
                      <a:pt x="2062162" y="0"/>
                    </a:moveTo>
                    <a:lnTo>
                      <a:pt x="2628932" y="66675"/>
                    </a:lnTo>
                    <a:lnTo>
                      <a:pt x="1038257" y="1038797"/>
                    </a:lnTo>
                    <a:lnTo>
                      <a:pt x="0" y="1038797"/>
                    </a:lnTo>
                    <a:lnTo>
                      <a:pt x="206216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56CED9CA-93BC-47D1-AAE4-53006B8EE959}"/>
                  </a:ext>
                </a:extLst>
              </p:cNvPr>
              <p:cNvSpPr/>
              <p:nvPr/>
            </p:nvSpPr>
            <p:spPr>
              <a:xfrm>
                <a:off x="3884894" y="4248979"/>
                <a:ext cx="596851" cy="510260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54E558A7-251A-477A-878C-2EC35E7E60A3}"/>
                  </a:ext>
                </a:extLst>
              </p:cNvPr>
              <p:cNvSpPr/>
              <p:nvPr/>
            </p:nvSpPr>
            <p:spPr>
              <a:xfrm>
                <a:off x="3407095" y="4406921"/>
                <a:ext cx="596851" cy="644433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02DC7B7-240F-4228-A0D2-A46E249D9B22}"/>
                  </a:ext>
                </a:extLst>
              </p:cNvPr>
              <p:cNvSpPr/>
              <p:nvPr/>
            </p:nvSpPr>
            <p:spPr>
              <a:xfrm>
                <a:off x="1800493" y="4149531"/>
                <a:ext cx="2771798" cy="669108"/>
              </a:xfrm>
              <a:custGeom>
                <a:avLst/>
                <a:gdLst>
                  <a:gd name="connsiteX0" fmla="*/ 2026920 w 2771798"/>
                  <a:gd name="connsiteY0" fmla="*/ 6300 h 669108"/>
                  <a:gd name="connsiteX1" fmla="*/ 2739268 w 2771798"/>
                  <a:gd name="connsiteY1" fmla="*/ 6300 h 669108"/>
                  <a:gd name="connsiteX2" fmla="*/ 1055248 w 2771798"/>
                  <a:gd name="connsiteY2" fmla="*/ 563146 h 669108"/>
                  <a:gd name="connsiteX3" fmla="*/ 0 w 2771798"/>
                  <a:gd name="connsiteY3" fmla="*/ 563146 h 669108"/>
                  <a:gd name="connsiteX4" fmla="*/ 2768941 w 2771798"/>
                  <a:gd name="connsiteY4" fmla="*/ 0 h 669108"/>
                  <a:gd name="connsiteX5" fmla="*/ 2771798 w 2771798"/>
                  <a:gd name="connsiteY5" fmla="*/ 56174 h 669108"/>
                  <a:gd name="connsiteX6" fmla="*/ 1054441 w 2771798"/>
                  <a:gd name="connsiteY6" fmla="*/ 669108 h 669108"/>
                  <a:gd name="connsiteX7" fmla="*/ 1054441 w 2771798"/>
                  <a:gd name="connsiteY7" fmla="*/ 563880 h 66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1798" h="669108">
                    <a:moveTo>
                      <a:pt x="2026920" y="6300"/>
                    </a:moveTo>
                    <a:lnTo>
                      <a:pt x="2739268" y="6300"/>
                    </a:lnTo>
                    <a:lnTo>
                      <a:pt x="1055248" y="563146"/>
                    </a:lnTo>
                    <a:lnTo>
                      <a:pt x="0" y="563146"/>
                    </a:lnTo>
                    <a:close/>
                    <a:moveTo>
                      <a:pt x="2768941" y="0"/>
                    </a:moveTo>
                    <a:lnTo>
                      <a:pt x="2771798" y="56174"/>
                    </a:lnTo>
                    <a:cubicBezTo>
                      <a:pt x="2208872" y="267629"/>
                      <a:pt x="1626893" y="464797"/>
                      <a:pt x="1054441" y="669108"/>
                    </a:cubicBezTo>
                    <a:lnTo>
                      <a:pt x="1054441" y="56388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F849EA2-8D00-4301-9E8D-6565049F969A}"/>
                  </a:ext>
                </a:extLst>
              </p:cNvPr>
              <p:cNvSpPr/>
              <p:nvPr/>
            </p:nvSpPr>
            <p:spPr>
              <a:xfrm>
                <a:off x="2790052" y="4603164"/>
                <a:ext cx="651197" cy="768417"/>
              </a:xfrm>
              <a:custGeom>
                <a:avLst/>
                <a:gdLst>
                  <a:gd name="connsiteX0" fmla="*/ 0 w 892194"/>
                  <a:gd name="connsiteY0" fmla="*/ 0 h 861215"/>
                  <a:gd name="connsiteX1" fmla="*/ 892194 w 892194"/>
                  <a:gd name="connsiteY1" fmla="*/ 0 h 861215"/>
                  <a:gd name="connsiteX2" fmla="*/ 892194 w 892194"/>
                  <a:gd name="connsiteY2" fmla="*/ 861215 h 861215"/>
                  <a:gd name="connsiteX3" fmla="*/ 0 w 892194"/>
                  <a:gd name="connsiteY3" fmla="*/ 861215 h 861215"/>
                  <a:gd name="connsiteX4" fmla="*/ 0 w 892194"/>
                  <a:gd name="connsiteY4" fmla="*/ 0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552450 w 1444644"/>
                  <a:gd name="connsiteY3" fmla="*/ 861215 h 861215"/>
                  <a:gd name="connsiteX4" fmla="*/ 0 w 1444644"/>
                  <a:gd name="connsiteY4" fmla="*/ 233362 h 861215"/>
                  <a:gd name="connsiteX0" fmla="*/ 0 w 1444644"/>
                  <a:gd name="connsiteY0" fmla="*/ 233362 h 861215"/>
                  <a:gd name="connsiteX1" fmla="*/ 1444644 w 1444644"/>
                  <a:gd name="connsiteY1" fmla="*/ 0 h 861215"/>
                  <a:gd name="connsiteX2" fmla="*/ 1444644 w 1444644"/>
                  <a:gd name="connsiteY2" fmla="*/ 861215 h 861215"/>
                  <a:gd name="connsiteX3" fmla="*/ 195263 w 1444644"/>
                  <a:gd name="connsiteY3" fmla="*/ 804065 h 861215"/>
                  <a:gd name="connsiteX4" fmla="*/ 0 w 1444644"/>
                  <a:gd name="connsiteY4" fmla="*/ 233362 h 861215"/>
                  <a:gd name="connsiteX0" fmla="*/ 0 w 1297006"/>
                  <a:gd name="connsiteY0" fmla="*/ 219074 h 861215"/>
                  <a:gd name="connsiteX1" fmla="*/ 1297006 w 1297006"/>
                  <a:gd name="connsiteY1" fmla="*/ 0 h 861215"/>
                  <a:gd name="connsiteX2" fmla="*/ 1297006 w 1297006"/>
                  <a:gd name="connsiteY2" fmla="*/ 861215 h 861215"/>
                  <a:gd name="connsiteX3" fmla="*/ 47625 w 1297006"/>
                  <a:gd name="connsiteY3" fmla="*/ 804065 h 861215"/>
                  <a:gd name="connsiteX4" fmla="*/ 0 w 1297006"/>
                  <a:gd name="connsiteY4" fmla="*/ 219074 h 861215"/>
                  <a:gd name="connsiteX0" fmla="*/ 0 w 1287481"/>
                  <a:gd name="connsiteY0" fmla="*/ 238124 h 861215"/>
                  <a:gd name="connsiteX1" fmla="*/ 1287481 w 1287481"/>
                  <a:gd name="connsiteY1" fmla="*/ 0 h 861215"/>
                  <a:gd name="connsiteX2" fmla="*/ 1287481 w 1287481"/>
                  <a:gd name="connsiteY2" fmla="*/ 861215 h 861215"/>
                  <a:gd name="connsiteX3" fmla="*/ 38100 w 1287481"/>
                  <a:gd name="connsiteY3" fmla="*/ 804065 h 861215"/>
                  <a:gd name="connsiteX4" fmla="*/ 0 w 1287481"/>
                  <a:gd name="connsiteY4" fmla="*/ 238124 h 86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7481" h="861215">
                    <a:moveTo>
                      <a:pt x="0" y="238124"/>
                    </a:moveTo>
                    <a:lnTo>
                      <a:pt x="1287481" y="0"/>
                    </a:lnTo>
                    <a:lnTo>
                      <a:pt x="1287481" y="861215"/>
                    </a:lnTo>
                    <a:lnTo>
                      <a:pt x="38100" y="804065"/>
                    </a:lnTo>
                    <a:lnTo>
                      <a:pt x="0" y="23812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955CE-D3CB-4AA7-82ED-57A82D1F7EA8}"/>
                  </a:ext>
                </a:extLst>
              </p:cNvPr>
              <p:cNvSpPr/>
              <p:nvPr/>
            </p:nvSpPr>
            <p:spPr>
              <a:xfrm>
                <a:off x="1800493" y="4716780"/>
                <a:ext cx="1043905" cy="110834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8982CDCA-8333-4D7C-846C-8BD3964E0E6E}"/>
              </a:ext>
            </a:extLst>
          </p:cNvPr>
          <p:cNvSpPr/>
          <p:nvPr/>
        </p:nvSpPr>
        <p:spPr>
          <a:xfrm>
            <a:off x="4929229" y="-543020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2B140A-6CC5-4781-A18B-71621E825310}"/>
              </a:ext>
            </a:extLst>
          </p:cNvPr>
          <p:cNvSpPr/>
          <p:nvPr/>
        </p:nvSpPr>
        <p:spPr>
          <a:xfrm flipH="1">
            <a:off x="4863183" y="-352520"/>
            <a:ext cx="66046" cy="140142"/>
          </a:xfrm>
          <a:custGeom>
            <a:avLst/>
            <a:gdLst>
              <a:gd name="connsiteX0" fmla="*/ 61850 w 192568"/>
              <a:gd name="connsiteY0" fmla="*/ 197643 h 512688"/>
              <a:gd name="connsiteX1" fmla="*/ 28577 w 192568"/>
              <a:gd name="connsiteY1" fmla="*/ 230916 h 512688"/>
              <a:gd name="connsiteX2" fmla="*/ 28577 w 192568"/>
              <a:gd name="connsiteY2" fmla="*/ 316391 h 512688"/>
              <a:gd name="connsiteX3" fmla="*/ 65330 w 192568"/>
              <a:gd name="connsiteY3" fmla="*/ 353144 h 512688"/>
              <a:gd name="connsiteX4" fmla="*/ 65329 w 192568"/>
              <a:gd name="connsiteY4" fmla="*/ 353145 h 512688"/>
              <a:gd name="connsiteX5" fmla="*/ 102082 w 192568"/>
              <a:gd name="connsiteY5" fmla="*/ 316392 h 512688"/>
              <a:gd name="connsiteX6" fmla="*/ 102082 w 192568"/>
              <a:gd name="connsiteY6" fmla="*/ 230916 h 512688"/>
              <a:gd name="connsiteX7" fmla="*/ 68809 w 192568"/>
              <a:gd name="connsiteY7" fmla="*/ 197643 h 512688"/>
              <a:gd name="connsiteX8" fmla="*/ 87168 w 192568"/>
              <a:gd name="connsiteY8" fmla="*/ 0 h 512688"/>
              <a:gd name="connsiteX9" fmla="*/ 105400 w 192568"/>
              <a:gd name="connsiteY9" fmla="*/ 0 h 512688"/>
              <a:gd name="connsiteX10" fmla="*/ 192568 w 192568"/>
              <a:gd name="connsiteY10" fmla="*/ 87168 h 512688"/>
              <a:gd name="connsiteX11" fmla="*/ 192568 w 192568"/>
              <a:gd name="connsiteY11" fmla="*/ 416404 h 512688"/>
              <a:gd name="connsiteX12" fmla="*/ 96284 w 192568"/>
              <a:gd name="connsiteY12" fmla="*/ 512688 h 512688"/>
              <a:gd name="connsiteX13" fmla="*/ 0 w 192568"/>
              <a:gd name="connsiteY13" fmla="*/ 416404 h 512688"/>
              <a:gd name="connsiteX14" fmla="*/ 0 w 192568"/>
              <a:gd name="connsiteY14" fmla="*/ 87168 h 512688"/>
              <a:gd name="connsiteX15" fmla="*/ 87168 w 192568"/>
              <a:gd name="connsiteY15" fmla="*/ 0 h 51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568" h="512688">
                <a:moveTo>
                  <a:pt x="61850" y="197643"/>
                </a:moveTo>
                <a:cubicBezTo>
                  <a:pt x="43474" y="197643"/>
                  <a:pt x="28577" y="212540"/>
                  <a:pt x="28577" y="230916"/>
                </a:cubicBezTo>
                <a:lnTo>
                  <a:pt x="28577" y="316391"/>
                </a:lnTo>
                <a:cubicBezTo>
                  <a:pt x="28577" y="336689"/>
                  <a:pt x="45032" y="353144"/>
                  <a:pt x="65330" y="353144"/>
                </a:cubicBezTo>
                <a:lnTo>
                  <a:pt x="65329" y="353145"/>
                </a:lnTo>
                <a:cubicBezTo>
                  <a:pt x="85627" y="353145"/>
                  <a:pt x="102082" y="336690"/>
                  <a:pt x="102082" y="316392"/>
                </a:cubicBezTo>
                <a:lnTo>
                  <a:pt x="102082" y="230916"/>
                </a:lnTo>
                <a:cubicBezTo>
                  <a:pt x="102082" y="212540"/>
                  <a:pt x="87185" y="197643"/>
                  <a:pt x="68809" y="197643"/>
                </a:cubicBezTo>
                <a:close/>
                <a:moveTo>
                  <a:pt x="87168" y="0"/>
                </a:moveTo>
                <a:lnTo>
                  <a:pt x="105400" y="0"/>
                </a:lnTo>
                <a:cubicBezTo>
                  <a:pt x="153542" y="0"/>
                  <a:pt x="192568" y="39026"/>
                  <a:pt x="192568" y="87168"/>
                </a:cubicBezTo>
                <a:lnTo>
                  <a:pt x="192568" y="416404"/>
                </a:lnTo>
                <a:cubicBezTo>
                  <a:pt x="192568" y="469580"/>
                  <a:pt x="149460" y="512688"/>
                  <a:pt x="96284" y="512688"/>
                </a:cubicBezTo>
                <a:cubicBezTo>
                  <a:pt x="43108" y="512688"/>
                  <a:pt x="0" y="469580"/>
                  <a:pt x="0" y="416404"/>
                </a:cubicBezTo>
                <a:lnTo>
                  <a:pt x="0" y="87168"/>
                </a:lnTo>
                <a:cubicBezTo>
                  <a:pt x="0" y="39026"/>
                  <a:pt x="39026" y="0"/>
                  <a:pt x="871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C47CD-436B-4D93-9133-416859F39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580064" y="187025"/>
            <a:ext cx="7315200" cy="48768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99F9D15-475D-44E3-84C5-C9DDCA7F6A63}"/>
              </a:ext>
            </a:extLst>
          </p:cNvPr>
          <p:cNvSpPr/>
          <p:nvPr/>
        </p:nvSpPr>
        <p:spPr>
          <a:xfrm>
            <a:off x="392058" y="2988042"/>
            <a:ext cx="1388892" cy="1264149"/>
          </a:xfrm>
          <a:custGeom>
            <a:avLst/>
            <a:gdLst>
              <a:gd name="connsiteX0" fmla="*/ 0 w 1587012"/>
              <a:gd name="connsiteY0" fmla="*/ 0 h 1058409"/>
              <a:gd name="connsiteX1" fmla="*/ 1587012 w 1587012"/>
              <a:gd name="connsiteY1" fmla="*/ 0 h 1058409"/>
              <a:gd name="connsiteX2" fmla="*/ 1587012 w 1587012"/>
              <a:gd name="connsiteY2" fmla="*/ 1058409 h 1058409"/>
              <a:gd name="connsiteX3" fmla="*/ 0 w 1587012"/>
              <a:gd name="connsiteY3" fmla="*/ 1058409 h 1058409"/>
              <a:gd name="connsiteX4" fmla="*/ 0 w 1587012"/>
              <a:gd name="connsiteY4" fmla="*/ 0 h 10584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17270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72709"/>
              <a:gd name="connsiteX1" fmla="*/ 1518432 w 1587012"/>
              <a:gd name="connsiteY1" fmla="*/ 0 h 1172709"/>
              <a:gd name="connsiteX2" fmla="*/ 1587012 w 1587012"/>
              <a:gd name="connsiteY2" fmla="*/ 1066029 h 1172709"/>
              <a:gd name="connsiteX3" fmla="*/ 0 w 1587012"/>
              <a:gd name="connsiteY3" fmla="*/ 1172709 h 1172709"/>
              <a:gd name="connsiteX4" fmla="*/ 0 w 1587012"/>
              <a:gd name="connsiteY4" fmla="*/ 114300 h 1172709"/>
              <a:gd name="connsiteX0" fmla="*/ 0 w 1587012"/>
              <a:gd name="connsiteY0" fmla="*/ 114300 h 1187949"/>
              <a:gd name="connsiteX1" fmla="*/ 1518432 w 1587012"/>
              <a:gd name="connsiteY1" fmla="*/ 0 h 1187949"/>
              <a:gd name="connsiteX2" fmla="*/ 1587012 w 1587012"/>
              <a:gd name="connsiteY2" fmla="*/ 1066029 h 1187949"/>
              <a:gd name="connsiteX3" fmla="*/ 45720 w 1587012"/>
              <a:gd name="connsiteY3" fmla="*/ 1187949 h 1187949"/>
              <a:gd name="connsiteX4" fmla="*/ 0 w 1587012"/>
              <a:gd name="connsiteY4" fmla="*/ 114300 h 1187949"/>
              <a:gd name="connsiteX0" fmla="*/ 0 w 1518432"/>
              <a:gd name="connsiteY0" fmla="*/ 114300 h 1187949"/>
              <a:gd name="connsiteX1" fmla="*/ 1518432 w 1518432"/>
              <a:gd name="connsiteY1" fmla="*/ 0 h 1187949"/>
              <a:gd name="connsiteX2" fmla="*/ 1419372 w 1518432"/>
              <a:gd name="connsiteY2" fmla="*/ 974589 h 1187949"/>
              <a:gd name="connsiteX3" fmla="*/ 45720 w 1518432"/>
              <a:gd name="connsiteY3" fmla="*/ 1187949 h 1187949"/>
              <a:gd name="connsiteX4" fmla="*/ 0 w 1518432"/>
              <a:gd name="connsiteY4" fmla="*/ 114300 h 1187949"/>
              <a:gd name="connsiteX0" fmla="*/ 0 w 1426992"/>
              <a:gd name="connsiteY0" fmla="*/ 121920 h 1195569"/>
              <a:gd name="connsiteX1" fmla="*/ 1426992 w 1426992"/>
              <a:gd name="connsiteY1" fmla="*/ 0 h 1195569"/>
              <a:gd name="connsiteX2" fmla="*/ 1419372 w 1426992"/>
              <a:gd name="connsiteY2" fmla="*/ 982209 h 1195569"/>
              <a:gd name="connsiteX3" fmla="*/ 45720 w 1426992"/>
              <a:gd name="connsiteY3" fmla="*/ 1195569 h 1195569"/>
              <a:gd name="connsiteX4" fmla="*/ 0 w 1426992"/>
              <a:gd name="connsiteY4" fmla="*/ 121920 h 1195569"/>
              <a:gd name="connsiteX0" fmla="*/ 0 w 1426992"/>
              <a:gd name="connsiteY0" fmla="*/ 121920 h 1241289"/>
              <a:gd name="connsiteX1" fmla="*/ 1426992 w 1426992"/>
              <a:gd name="connsiteY1" fmla="*/ 0 h 1241289"/>
              <a:gd name="connsiteX2" fmla="*/ 1419372 w 1426992"/>
              <a:gd name="connsiteY2" fmla="*/ 982209 h 1241289"/>
              <a:gd name="connsiteX3" fmla="*/ 76200 w 1426992"/>
              <a:gd name="connsiteY3" fmla="*/ 1241289 h 1241289"/>
              <a:gd name="connsiteX4" fmla="*/ 0 w 1426992"/>
              <a:gd name="connsiteY4" fmla="*/ 12192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8892 w 1396512"/>
              <a:gd name="connsiteY2" fmla="*/ 98220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3648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96512"/>
              <a:gd name="connsiteY0" fmla="*/ 152400 h 1241289"/>
              <a:gd name="connsiteX1" fmla="*/ 1396512 w 1396512"/>
              <a:gd name="connsiteY1" fmla="*/ 0 h 1241289"/>
              <a:gd name="connsiteX2" fmla="*/ 1381272 w 1396512"/>
              <a:gd name="connsiteY2" fmla="*/ 913629 h 1241289"/>
              <a:gd name="connsiteX3" fmla="*/ 45720 w 1396512"/>
              <a:gd name="connsiteY3" fmla="*/ 1241289 h 1241289"/>
              <a:gd name="connsiteX4" fmla="*/ 0 w 1396512"/>
              <a:gd name="connsiteY4" fmla="*/ 152400 h 1241289"/>
              <a:gd name="connsiteX0" fmla="*/ 0 w 1388892"/>
              <a:gd name="connsiteY0" fmla="*/ 175260 h 1264149"/>
              <a:gd name="connsiteX1" fmla="*/ 1388892 w 1388892"/>
              <a:gd name="connsiteY1" fmla="*/ 0 h 1264149"/>
              <a:gd name="connsiteX2" fmla="*/ 1381272 w 1388892"/>
              <a:gd name="connsiteY2" fmla="*/ 936489 h 1264149"/>
              <a:gd name="connsiteX3" fmla="*/ 45720 w 1388892"/>
              <a:gd name="connsiteY3" fmla="*/ 1264149 h 1264149"/>
              <a:gd name="connsiteX4" fmla="*/ 0 w 1388892"/>
              <a:gd name="connsiteY4" fmla="*/ 175260 h 126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892" h="1264149">
                <a:moveTo>
                  <a:pt x="0" y="175260"/>
                </a:moveTo>
                <a:lnTo>
                  <a:pt x="1388892" y="0"/>
                </a:lnTo>
                <a:lnTo>
                  <a:pt x="1381272" y="936489"/>
                </a:lnTo>
                <a:lnTo>
                  <a:pt x="45720" y="1264149"/>
                </a:lnTo>
                <a:lnTo>
                  <a:pt x="0" y="17526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42A6D81-EF8D-4B87-8BC2-CECDA6BCD9D4}"/>
              </a:ext>
            </a:extLst>
          </p:cNvPr>
          <p:cNvGrpSpPr/>
          <p:nvPr/>
        </p:nvGrpSpPr>
        <p:grpSpPr>
          <a:xfrm>
            <a:off x="8516102" y="3822609"/>
            <a:ext cx="3136758" cy="1988442"/>
            <a:chOff x="8463153" y="3722458"/>
            <a:chExt cx="3085471" cy="1955930"/>
          </a:xfrm>
          <a:solidFill>
            <a:srgbClr val="FBE5D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44F039-508F-4310-AE83-AED79C832A76}"/>
                </a:ext>
              </a:extLst>
            </p:cNvPr>
            <p:cNvSpPr/>
            <p:nvPr/>
          </p:nvSpPr>
          <p:spPr>
            <a:xfrm>
              <a:off x="9011918" y="3722458"/>
              <a:ext cx="2536706" cy="1813719"/>
            </a:xfrm>
            <a:custGeom>
              <a:avLst/>
              <a:gdLst>
                <a:gd name="connsiteX0" fmla="*/ 0 w 3322271"/>
                <a:gd name="connsiteY0" fmla="*/ 0 h 963398"/>
                <a:gd name="connsiteX1" fmla="*/ 3322271 w 3322271"/>
                <a:gd name="connsiteY1" fmla="*/ 0 h 963398"/>
                <a:gd name="connsiteX2" fmla="*/ 3322271 w 3322271"/>
                <a:gd name="connsiteY2" fmla="*/ 963398 h 963398"/>
                <a:gd name="connsiteX3" fmla="*/ 0 w 3322271"/>
                <a:gd name="connsiteY3" fmla="*/ 963398 h 963398"/>
                <a:gd name="connsiteX4" fmla="*/ 0 w 3322271"/>
                <a:gd name="connsiteY4" fmla="*/ 0 h 9633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0 w 3322271"/>
                <a:gd name="connsiteY3" fmla="*/ 963398 h 2195298"/>
                <a:gd name="connsiteX4" fmla="*/ 0 w 3322271"/>
                <a:gd name="connsiteY4" fmla="*/ 0 h 2195298"/>
                <a:gd name="connsiteX0" fmla="*/ 0 w 3322271"/>
                <a:gd name="connsiteY0" fmla="*/ 0 h 2195298"/>
                <a:gd name="connsiteX1" fmla="*/ 3322271 w 3322271"/>
                <a:gd name="connsiteY1" fmla="*/ 0 h 2195298"/>
                <a:gd name="connsiteX2" fmla="*/ 3080971 w 3322271"/>
                <a:gd name="connsiteY2" fmla="*/ 2195298 h 2195298"/>
                <a:gd name="connsiteX3" fmla="*/ 156478 w 3322271"/>
                <a:gd name="connsiteY3" fmla="*/ 836580 h 2195298"/>
                <a:gd name="connsiteX4" fmla="*/ 0 w 3322271"/>
                <a:gd name="connsiteY4" fmla="*/ 0 h 2195298"/>
                <a:gd name="connsiteX0" fmla="*/ 29339 w 3165793"/>
                <a:gd name="connsiteY0" fmla="*/ 0 h 2195298"/>
                <a:gd name="connsiteX1" fmla="*/ 3165793 w 3165793"/>
                <a:gd name="connsiteY1" fmla="*/ 0 h 2195298"/>
                <a:gd name="connsiteX2" fmla="*/ 2924493 w 3165793"/>
                <a:gd name="connsiteY2" fmla="*/ 2195298 h 2195298"/>
                <a:gd name="connsiteX3" fmla="*/ 0 w 3165793"/>
                <a:gd name="connsiteY3" fmla="*/ 836580 h 2195298"/>
                <a:gd name="connsiteX4" fmla="*/ 29339 w 3165793"/>
                <a:gd name="connsiteY4" fmla="*/ 0 h 2195298"/>
                <a:gd name="connsiteX0" fmla="*/ 0 w 3136454"/>
                <a:gd name="connsiteY0" fmla="*/ 0 h 2195298"/>
                <a:gd name="connsiteX1" fmla="*/ 3136454 w 3136454"/>
                <a:gd name="connsiteY1" fmla="*/ 0 h 2195298"/>
                <a:gd name="connsiteX2" fmla="*/ 2895154 w 3136454"/>
                <a:gd name="connsiteY2" fmla="*/ 2195298 h 2195298"/>
                <a:gd name="connsiteX3" fmla="*/ 1 w 3136454"/>
                <a:gd name="connsiteY3" fmla="*/ 836580 h 2195298"/>
                <a:gd name="connsiteX4" fmla="*/ 0 w 3136454"/>
                <a:gd name="connsiteY4" fmla="*/ 0 h 219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6454" h="2195298">
                  <a:moveTo>
                    <a:pt x="0" y="0"/>
                  </a:moveTo>
                  <a:lnTo>
                    <a:pt x="3136454" y="0"/>
                  </a:lnTo>
                  <a:lnTo>
                    <a:pt x="2895154" y="2195298"/>
                  </a:lnTo>
                  <a:cubicBezTo>
                    <a:pt x="1842764" y="1810065"/>
                    <a:pt x="1026991" y="1247213"/>
                    <a:pt x="1" y="836580"/>
                  </a:cubicBezTo>
                  <a:cubicBezTo>
                    <a:pt x="1" y="557720"/>
                    <a:pt x="0" y="27886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322DC49F-8F8A-4131-9DE6-33F5BF47EAFA}"/>
                </a:ext>
              </a:extLst>
            </p:cNvPr>
            <p:cNvSpPr/>
            <p:nvPr/>
          </p:nvSpPr>
          <p:spPr>
            <a:xfrm>
              <a:off x="8463153" y="4225967"/>
              <a:ext cx="549117" cy="468266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216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16216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97CF5E4-A4E7-4DBF-8A27-15228CB9FA95}"/>
                </a:ext>
              </a:extLst>
            </p:cNvPr>
            <p:cNvSpPr/>
            <p:nvPr/>
          </p:nvSpPr>
          <p:spPr>
            <a:xfrm>
              <a:off x="8676124" y="4385073"/>
              <a:ext cx="2704544" cy="718065"/>
            </a:xfrm>
            <a:custGeom>
              <a:avLst/>
              <a:gdLst>
                <a:gd name="connsiteX0" fmla="*/ 0 w 1412829"/>
                <a:gd name="connsiteY0" fmla="*/ 0 h 448190"/>
                <a:gd name="connsiteX1" fmla="*/ 1412829 w 1412829"/>
                <a:gd name="connsiteY1" fmla="*/ 0 h 448190"/>
                <a:gd name="connsiteX2" fmla="*/ 1412829 w 1412829"/>
                <a:gd name="connsiteY2" fmla="*/ 448190 h 448190"/>
                <a:gd name="connsiteX3" fmla="*/ 0 w 1412829"/>
                <a:gd name="connsiteY3" fmla="*/ 448190 h 448190"/>
                <a:gd name="connsiteX4" fmla="*/ 0 w 1412829"/>
                <a:gd name="connsiteY4" fmla="*/ 0 h 448190"/>
                <a:gd name="connsiteX0" fmla="*/ 0 w 1730329"/>
                <a:gd name="connsiteY0" fmla="*/ 0 h 867290"/>
                <a:gd name="connsiteX1" fmla="*/ 1412829 w 1730329"/>
                <a:gd name="connsiteY1" fmla="*/ 0 h 867290"/>
                <a:gd name="connsiteX2" fmla="*/ 1730329 w 1730329"/>
                <a:gd name="connsiteY2" fmla="*/ 867290 h 867290"/>
                <a:gd name="connsiteX3" fmla="*/ 0 w 1730329"/>
                <a:gd name="connsiteY3" fmla="*/ 448190 h 867290"/>
                <a:gd name="connsiteX4" fmla="*/ 0 w 1730329"/>
                <a:gd name="connsiteY4" fmla="*/ 0 h 867290"/>
                <a:gd name="connsiteX0" fmla="*/ 0 w 3089229"/>
                <a:gd name="connsiteY0" fmla="*/ 0 h 867290"/>
                <a:gd name="connsiteX1" fmla="*/ 3089229 w 3089229"/>
                <a:gd name="connsiteY1" fmla="*/ 800100 h 867290"/>
                <a:gd name="connsiteX2" fmla="*/ 1730329 w 3089229"/>
                <a:gd name="connsiteY2" fmla="*/ 867290 h 867290"/>
                <a:gd name="connsiteX3" fmla="*/ 0 w 3089229"/>
                <a:gd name="connsiteY3" fmla="*/ 448190 h 867290"/>
                <a:gd name="connsiteX4" fmla="*/ 0 w 3089229"/>
                <a:gd name="connsiteY4" fmla="*/ 0 h 867290"/>
                <a:gd name="connsiteX0" fmla="*/ 254000 w 3343229"/>
                <a:gd name="connsiteY0" fmla="*/ 0 h 867290"/>
                <a:gd name="connsiteX1" fmla="*/ 3343229 w 3343229"/>
                <a:gd name="connsiteY1" fmla="*/ 800100 h 867290"/>
                <a:gd name="connsiteX2" fmla="*/ 1984329 w 3343229"/>
                <a:gd name="connsiteY2" fmla="*/ 867290 h 867290"/>
                <a:gd name="connsiteX3" fmla="*/ 0 w 3343229"/>
                <a:gd name="connsiteY3" fmla="*/ 219590 h 867290"/>
                <a:gd name="connsiteX4" fmla="*/ 254000 w 3343229"/>
                <a:gd name="connsiteY4" fmla="*/ 0 h 867290"/>
                <a:gd name="connsiteX0" fmla="*/ 355600 w 3343229"/>
                <a:gd name="connsiteY0" fmla="*/ 0 h 803790"/>
                <a:gd name="connsiteX1" fmla="*/ 3343229 w 3343229"/>
                <a:gd name="connsiteY1" fmla="*/ 736600 h 803790"/>
                <a:gd name="connsiteX2" fmla="*/ 1984329 w 3343229"/>
                <a:gd name="connsiteY2" fmla="*/ 803790 h 803790"/>
                <a:gd name="connsiteX3" fmla="*/ 0 w 3343229"/>
                <a:gd name="connsiteY3" fmla="*/ 156090 h 803790"/>
                <a:gd name="connsiteX4" fmla="*/ 355600 w 3343229"/>
                <a:gd name="connsiteY4" fmla="*/ 0 h 803790"/>
                <a:gd name="connsiteX0" fmla="*/ 406400 w 3343229"/>
                <a:gd name="connsiteY0" fmla="*/ 0 h 765690"/>
                <a:gd name="connsiteX1" fmla="*/ 3343229 w 3343229"/>
                <a:gd name="connsiteY1" fmla="*/ 698500 h 765690"/>
                <a:gd name="connsiteX2" fmla="*/ 1984329 w 3343229"/>
                <a:gd name="connsiteY2" fmla="*/ 765690 h 765690"/>
                <a:gd name="connsiteX3" fmla="*/ 0 w 3343229"/>
                <a:gd name="connsiteY3" fmla="*/ 117990 h 765690"/>
                <a:gd name="connsiteX4" fmla="*/ 406400 w 3343229"/>
                <a:gd name="connsiteY4" fmla="*/ 0 h 765690"/>
                <a:gd name="connsiteX0" fmla="*/ 393700 w 3330529"/>
                <a:gd name="connsiteY0" fmla="*/ 0 h 765690"/>
                <a:gd name="connsiteX1" fmla="*/ 3330529 w 3330529"/>
                <a:gd name="connsiteY1" fmla="*/ 698500 h 765690"/>
                <a:gd name="connsiteX2" fmla="*/ 1971629 w 3330529"/>
                <a:gd name="connsiteY2" fmla="*/ 765690 h 765690"/>
                <a:gd name="connsiteX3" fmla="*/ 0 w 3330529"/>
                <a:gd name="connsiteY3" fmla="*/ 92590 h 765690"/>
                <a:gd name="connsiteX4" fmla="*/ 393700 w 3330529"/>
                <a:gd name="connsiteY4" fmla="*/ 0 h 765690"/>
                <a:gd name="connsiteX0" fmla="*/ 384175 w 3321004"/>
                <a:gd name="connsiteY0" fmla="*/ 0 h 765690"/>
                <a:gd name="connsiteX1" fmla="*/ 3321004 w 3321004"/>
                <a:gd name="connsiteY1" fmla="*/ 698500 h 765690"/>
                <a:gd name="connsiteX2" fmla="*/ 1962104 w 3321004"/>
                <a:gd name="connsiteY2" fmla="*/ 765690 h 765690"/>
                <a:gd name="connsiteX3" fmla="*/ 0 w 3321004"/>
                <a:gd name="connsiteY3" fmla="*/ 92590 h 765690"/>
                <a:gd name="connsiteX4" fmla="*/ 384175 w 3321004"/>
                <a:gd name="connsiteY4" fmla="*/ 0 h 765690"/>
                <a:gd name="connsiteX0" fmla="*/ 565150 w 3321004"/>
                <a:gd name="connsiteY0" fmla="*/ 0 h 784740"/>
                <a:gd name="connsiteX1" fmla="*/ 3321004 w 3321004"/>
                <a:gd name="connsiteY1" fmla="*/ 717550 h 784740"/>
                <a:gd name="connsiteX2" fmla="*/ 1962104 w 3321004"/>
                <a:gd name="connsiteY2" fmla="*/ 784740 h 784740"/>
                <a:gd name="connsiteX3" fmla="*/ 0 w 3321004"/>
                <a:gd name="connsiteY3" fmla="*/ 111640 h 784740"/>
                <a:gd name="connsiteX4" fmla="*/ 565150 w 3321004"/>
                <a:gd name="connsiteY4" fmla="*/ 0 h 784740"/>
                <a:gd name="connsiteX0" fmla="*/ 584200 w 3321004"/>
                <a:gd name="connsiteY0" fmla="*/ 0 h 718065"/>
                <a:gd name="connsiteX1" fmla="*/ 3321004 w 3321004"/>
                <a:gd name="connsiteY1" fmla="*/ 650875 h 718065"/>
                <a:gd name="connsiteX2" fmla="*/ 1962104 w 3321004"/>
                <a:gd name="connsiteY2" fmla="*/ 718065 h 718065"/>
                <a:gd name="connsiteX3" fmla="*/ 0 w 3321004"/>
                <a:gd name="connsiteY3" fmla="*/ 44965 h 718065"/>
                <a:gd name="connsiteX4" fmla="*/ 584200 w 3321004"/>
                <a:gd name="connsiteY4" fmla="*/ 0 h 718065"/>
                <a:gd name="connsiteX0" fmla="*/ 441325 w 3178129"/>
                <a:gd name="connsiteY0" fmla="*/ 0 h 718065"/>
                <a:gd name="connsiteX1" fmla="*/ 3178129 w 3178129"/>
                <a:gd name="connsiteY1" fmla="*/ 650875 h 718065"/>
                <a:gd name="connsiteX2" fmla="*/ 1819229 w 3178129"/>
                <a:gd name="connsiteY2" fmla="*/ 718065 h 718065"/>
                <a:gd name="connsiteX3" fmla="*/ 0 w 3178129"/>
                <a:gd name="connsiteY3" fmla="*/ 44965 h 718065"/>
                <a:gd name="connsiteX4" fmla="*/ 441325 w 3178129"/>
                <a:gd name="connsiteY4" fmla="*/ 0 h 71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8129" h="718065">
                  <a:moveTo>
                    <a:pt x="441325" y="0"/>
                  </a:moveTo>
                  <a:lnTo>
                    <a:pt x="3178129" y="650875"/>
                  </a:lnTo>
                  <a:lnTo>
                    <a:pt x="1819229" y="718065"/>
                  </a:lnTo>
                  <a:lnTo>
                    <a:pt x="0" y="44965"/>
                  </a:lnTo>
                  <a:lnTo>
                    <a:pt x="44132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1D2977-BFB6-4691-A0C7-33583F4AAB34}"/>
                </a:ext>
              </a:extLst>
            </p:cNvPr>
            <p:cNvSpPr/>
            <p:nvPr/>
          </p:nvSpPr>
          <p:spPr>
            <a:xfrm>
              <a:off x="8663138" y="4431676"/>
              <a:ext cx="2016830" cy="865749"/>
            </a:xfrm>
            <a:custGeom>
              <a:avLst/>
              <a:gdLst>
                <a:gd name="connsiteX0" fmla="*/ 0 w 209000"/>
                <a:gd name="connsiteY0" fmla="*/ 0 h 272024"/>
                <a:gd name="connsiteX1" fmla="*/ 209000 w 209000"/>
                <a:gd name="connsiteY1" fmla="*/ 0 h 272024"/>
                <a:gd name="connsiteX2" fmla="*/ 209000 w 209000"/>
                <a:gd name="connsiteY2" fmla="*/ 272024 h 272024"/>
                <a:gd name="connsiteX3" fmla="*/ 0 w 209000"/>
                <a:gd name="connsiteY3" fmla="*/ 272024 h 272024"/>
                <a:gd name="connsiteX4" fmla="*/ 0 w 209000"/>
                <a:gd name="connsiteY4" fmla="*/ 0 h 272024"/>
                <a:gd name="connsiteX0" fmla="*/ 0 w 1908260"/>
                <a:gd name="connsiteY0" fmla="*/ 0 h 609600"/>
                <a:gd name="connsiteX1" fmla="*/ 1908260 w 1908260"/>
                <a:gd name="connsiteY1" fmla="*/ 609600 h 609600"/>
                <a:gd name="connsiteX2" fmla="*/ 209000 w 1908260"/>
                <a:gd name="connsiteY2" fmla="*/ 272024 h 609600"/>
                <a:gd name="connsiteX3" fmla="*/ 0 w 1908260"/>
                <a:gd name="connsiteY3" fmla="*/ 272024 h 609600"/>
                <a:gd name="connsiteX4" fmla="*/ 0 w 1908260"/>
                <a:gd name="connsiteY4" fmla="*/ 0 h 609600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0 w 1908260"/>
                <a:gd name="connsiteY3" fmla="*/ 272024 h 752084"/>
                <a:gd name="connsiteX4" fmla="*/ 0 w 1908260"/>
                <a:gd name="connsiteY4" fmla="*/ 0 h 752084"/>
                <a:gd name="connsiteX0" fmla="*/ 0 w 1908260"/>
                <a:gd name="connsiteY0" fmla="*/ 0 h 752084"/>
                <a:gd name="connsiteX1" fmla="*/ 1908260 w 1908260"/>
                <a:gd name="connsiteY1" fmla="*/ 609600 h 752084"/>
                <a:gd name="connsiteX2" fmla="*/ 1877780 w 1908260"/>
                <a:gd name="connsiteY2" fmla="*/ 752084 h 752084"/>
                <a:gd name="connsiteX3" fmla="*/ 68580 w 1908260"/>
                <a:gd name="connsiteY3" fmla="*/ 165344 h 752084"/>
                <a:gd name="connsiteX4" fmla="*/ 0 w 1908260"/>
                <a:gd name="connsiteY4" fmla="*/ 0 h 752084"/>
                <a:gd name="connsiteX0" fmla="*/ 0 w 1885400"/>
                <a:gd name="connsiteY0" fmla="*/ 0 h 790184"/>
                <a:gd name="connsiteX1" fmla="*/ 1885400 w 1885400"/>
                <a:gd name="connsiteY1" fmla="*/ 647700 h 790184"/>
                <a:gd name="connsiteX2" fmla="*/ 1854920 w 1885400"/>
                <a:gd name="connsiteY2" fmla="*/ 790184 h 790184"/>
                <a:gd name="connsiteX3" fmla="*/ 45720 w 1885400"/>
                <a:gd name="connsiteY3" fmla="*/ 203444 h 790184"/>
                <a:gd name="connsiteX4" fmla="*/ 0 w 1885400"/>
                <a:gd name="connsiteY4" fmla="*/ 0 h 790184"/>
                <a:gd name="connsiteX0" fmla="*/ 15240 w 1900640"/>
                <a:gd name="connsiteY0" fmla="*/ 0 h 790184"/>
                <a:gd name="connsiteX1" fmla="*/ 1900640 w 1900640"/>
                <a:gd name="connsiteY1" fmla="*/ 647700 h 790184"/>
                <a:gd name="connsiteX2" fmla="*/ 1870160 w 1900640"/>
                <a:gd name="connsiteY2" fmla="*/ 790184 h 790184"/>
                <a:gd name="connsiteX3" fmla="*/ 0 w 1900640"/>
                <a:gd name="connsiteY3" fmla="*/ 134864 h 790184"/>
                <a:gd name="connsiteX4" fmla="*/ 15240 w 1900640"/>
                <a:gd name="connsiteY4" fmla="*/ 0 h 790184"/>
                <a:gd name="connsiteX0" fmla="*/ 15240 w 1953980"/>
                <a:gd name="connsiteY0" fmla="*/ 0 h 843524"/>
                <a:gd name="connsiteX1" fmla="*/ 1900640 w 1953980"/>
                <a:gd name="connsiteY1" fmla="*/ 647700 h 843524"/>
                <a:gd name="connsiteX2" fmla="*/ 1953980 w 1953980"/>
                <a:gd name="connsiteY2" fmla="*/ 843524 h 843524"/>
                <a:gd name="connsiteX3" fmla="*/ 0 w 1953980"/>
                <a:gd name="connsiteY3" fmla="*/ 134864 h 843524"/>
                <a:gd name="connsiteX4" fmla="*/ 15240 w 1953980"/>
                <a:gd name="connsiteY4" fmla="*/ 0 h 843524"/>
                <a:gd name="connsiteX0" fmla="*/ 15240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15240 w 1992080"/>
                <a:gd name="connsiteY4" fmla="*/ 0 h 843524"/>
                <a:gd name="connsiteX0" fmla="*/ 40058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40058 w 1992080"/>
                <a:gd name="connsiteY4" fmla="*/ 0 h 843524"/>
                <a:gd name="connsiteX0" fmla="*/ 21444 w 1992080"/>
                <a:gd name="connsiteY0" fmla="*/ 0 h 843524"/>
                <a:gd name="connsiteX1" fmla="*/ 1992080 w 1992080"/>
                <a:gd name="connsiteY1" fmla="*/ 670560 h 843524"/>
                <a:gd name="connsiteX2" fmla="*/ 1953980 w 1992080"/>
                <a:gd name="connsiteY2" fmla="*/ 843524 h 843524"/>
                <a:gd name="connsiteX3" fmla="*/ 0 w 1992080"/>
                <a:gd name="connsiteY3" fmla="*/ 134864 h 843524"/>
                <a:gd name="connsiteX4" fmla="*/ 21444 w 1992080"/>
                <a:gd name="connsiteY4" fmla="*/ 0 h 843524"/>
                <a:gd name="connsiteX0" fmla="*/ 21444 w 1992080"/>
                <a:gd name="connsiteY0" fmla="*/ 0 h 837174"/>
                <a:gd name="connsiteX1" fmla="*/ 1992080 w 1992080"/>
                <a:gd name="connsiteY1" fmla="*/ 664210 h 837174"/>
                <a:gd name="connsiteX2" fmla="*/ 1953980 w 1992080"/>
                <a:gd name="connsiteY2" fmla="*/ 837174 h 837174"/>
                <a:gd name="connsiteX3" fmla="*/ 0 w 1992080"/>
                <a:gd name="connsiteY3" fmla="*/ 128514 h 837174"/>
                <a:gd name="connsiteX4" fmla="*/ 21444 w 1992080"/>
                <a:gd name="connsiteY4" fmla="*/ 0 h 837174"/>
                <a:gd name="connsiteX0" fmla="*/ 9035 w 1979671"/>
                <a:gd name="connsiteY0" fmla="*/ 0 h 837174"/>
                <a:gd name="connsiteX1" fmla="*/ 1979671 w 1979671"/>
                <a:gd name="connsiteY1" fmla="*/ 664210 h 837174"/>
                <a:gd name="connsiteX2" fmla="*/ 1941571 w 1979671"/>
                <a:gd name="connsiteY2" fmla="*/ 837174 h 837174"/>
                <a:gd name="connsiteX3" fmla="*/ 0 w 1979671"/>
                <a:gd name="connsiteY3" fmla="*/ 128514 h 837174"/>
                <a:gd name="connsiteX4" fmla="*/ 9035 w 1979671"/>
                <a:gd name="connsiteY4" fmla="*/ 0 h 837174"/>
                <a:gd name="connsiteX0" fmla="*/ 0 w 1970636"/>
                <a:gd name="connsiteY0" fmla="*/ 0 h 837174"/>
                <a:gd name="connsiteX1" fmla="*/ 1970636 w 1970636"/>
                <a:gd name="connsiteY1" fmla="*/ 664210 h 837174"/>
                <a:gd name="connsiteX2" fmla="*/ 1932536 w 1970636"/>
                <a:gd name="connsiteY2" fmla="*/ 837174 h 837174"/>
                <a:gd name="connsiteX3" fmla="*/ 6476 w 1970636"/>
                <a:gd name="connsiteY3" fmla="*/ 128514 h 837174"/>
                <a:gd name="connsiteX4" fmla="*/ 0 w 1970636"/>
                <a:gd name="connsiteY4" fmla="*/ 0 h 837174"/>
                <a:gd name="connsiteX0" fmla="*/ 0 w 1970636"/>
                <a:gd name="connsiteY0" fmla="*/ 0 h 862574"/>
                <a:gd name="connsiteX1" fmla="*/ 1970636 w 1970636"/>
                <a:gd name="connsiteY1" fmla="*/ 664210 h 862574"/>
                <a:gd name="connsiteX2" fmla="*/ 1920127 w 1970636"/>
                <a:gd name="connsiteY2" fmla="*/ 862574 h 862574"/>
                <a:gd name="connsiteX3" fmla="*/ 6476 w 1970636"/>
                <a:gd name="connsiteY3" fmla="*/ 128514 h 862574"/>
                <a:gd name="connsiteX4" fmla="*/ 0 w 1970636"/>
                <a:gd name="connsiteY4" fmla="*/ 0 h 862574"/>
                <a:gd name="connsiteX0" fmla="*/ 0 w 1970636"/>
                <a:gd name="connsiteY0" fmla="*/ 0 h 865749"/>
                <a:gd name="connsiteX1" fmla="*/ 1970636 w 1970636"/>
                <a:gd name="connsiteY1" fmla="*/ 664210 h 865749"/>
                <a:gd name="connsiteX2" fmla="*/ 1920127 w 1970636"/>
                <a:gd name="connsiteY2" fmla="*/ 865749 h 865749"/>
                <a:gd name="connsiteX3" fmla="*/ 6476 w 1970636"/>
                <a:gd name="connsiteY3" fmla="*/ 128514 h 865749"/>
                <a:gd name="connsiteX4" fmla="*/ 0 w 1970636"/>
                <a:gd name="connsiteY4" fmla="*/ 0 h 8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36" h="865749">
                  <a:moveTo>
                    <a:pt x="0" y="0"/>
                  </a:moveTo>
                  <a:lnTo>
                    <a:pt x="1970636" y="664210"/>
                  </a:lnTo>
                  <a:lnTo>
                    <a:pt x="1920127" y="865749"/>
                  </a:lnTo>
                  <a:lnTo>
                    <a:pt x="6476" y="1285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D7798C-38CF-4D45-B265-7742D19F5B45}"/>
                </a:ext>
              </a:extLst>
            </p:cNvPr>
            <p:cNvSpPr/>
            <p:nvPr/>
          </p:nvSpPr>
          <p:spPr>
            <a:xfrm>
              <a:off x="9935302" y="4369401"/>
              <a:ext cx="1534955" cy="1308987"/>
            </a:xfrm>
            <a:custGeom>
              <a:avLst/>
              <a:gdLst>
                <a:gd name="connsiteX0" fmla="*/ 0 w 1467469"/>
                <a:gd name="connsiteY0" fmla="*/ 0 h 1054987"/>
                <a:gd name="connsiteX1" fmla="*/ 1467469 w 1467469"/>
                <a:gd name="connsiteY1" fmla="*/ 0 h 1054987"/>
                <a:gd name="connsiteX2" fmla="*/ 1467469 w 1467469"/>
                <a:gd name="connsiteY2" fmla="*/ 1054987 h 1054987"/>
                <a:gd name="connsiteX3" fmla="*/ 0 w 1467469"/>
                <a:gd name="connsiteY3" fmla="*/ 1054987 h 1054987"/>
                <a:gd name="connsiteX4" fmla="*/ 0 w 1467469"/>
                <a:gd name="connsiteY4" fmla="*/ 0 h 1054987"/>
                <a:gd name="connsiteX0" fmla="*/ 0 w 1467469"/>
                <a:gd name="connsiteY0" fmla="*/ 0 h 1220087"/>
                <a:gd name="connsiteX1" fmla="*/ 1467469 w 1467469"/>
                <a:gd name="connsiteY1" fmla="*/ 0 h 1220087"/>
                <a:gd name="connsiteX2" fmla="*/ 1365869 w 1467469"/>
                <a:gd name="connsiteY2" fmla="*/ 1220087 h 1220087"/>
                <a:gd name="connsiteX3" fmla="*/ 0 w 1467469"/>
                <a:gd name="connsiteY3" fmla="*/ 1054987 h 1220087"/>
                <a:gd name="connsiteX4" fmla="*/ 0 w 1467469"/>
                <a:gd name="connsiteY4" fmla="*/ 0 h 1220087"/>
                <a:gd name="connsiteX0" fmla="*/ 0 w 1467469"/>
                <a:gd name="connsiteY0" fmla="*/ 0 h 1283587"/>
                <a:gd name="connsiteX1" fmla="*/ 1467469 w 1467469"/>
                <a:gd name="connsiteY1" fmla="*/ 0 h 1283587"/>
                <a:gd name="connsiteX2" fmla="*/ 1365869 w 1467469"/>
                <a:gd name="connsiteY2" fmla="*/ 1220087 h 1283587"/>
                <a:gd name="connsiteX3" fmla="*/ 50800 w 1467469"/>
                <a:gd name="connsiteY3" fmla="*/ 1283587 h 1283587"/>
                <a:gd name="connsiteX4" fmla="*/ 0 w 1467469"/>
                <a:gd name="connsiteY4" fmla="*/ 0 h 1283587"/>
                <a:gd name="connsiteX0" fmla="*/ 25400 w 1416669"/>
                <a:gd name="connsiteY0" fmla="*/ 76200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4" fmla="*/ 25400 w 1416669"/>
                <a:gd name="connsiteY4" fmla="*/ 76200 h 1283587"/>
                <a:gd name="connsiteX0" fmla="*/ 0 w 1416669"/>
                <a:gd name="connsiteY0" fmla="*/ 1283587 h 1283587"/>
                <a:gd name="connsiteX1" fmla="*/ 1416669 w 1416669"/>
                <a:gd name="connsiteY1" fmla="*/ 0 h 1283587"/>
                <a:gd name="connsiteX2" fmla="*/ 1315069 w 1416669"/>
                <a:gd name="connsiteY2" fmla="*/ 1220087 h 1283587"/>
                <a:gd name="connsiteX3" fmla="*/ 0 w 1416669"/>
                <a:gd name="connsiteY3" fmla="*/ 1283587 h 1283587"/>
                <a:gd name="connsiteX0" fmla="*/ 34526 w 1451195"/>
                <a:gd name="connsiteY0" fmla="*/ 1308987 h 1308987"/>
                <a:gd name="connsiteX1" fmla="*/ 79595 w 1451195"/>
                <a:gd name="connsiteY1" fmla="*/ 0 h 1308987"/>
                <a:gd name="connsiteX2" fmla="*/ 1451195 w 1451195"/>
                <a:gd name="connsiteY2" fmla="*/ 25400 h 1308987"/>
                <a:gd name="connsiteX3" fmla="*/ 1349595 w 1451195"/>
                <a:gd name="connsiteY3" fmla="*/ 1245487 h 1308987"/>
                <a:gd name="connsiteX4" fmla="*/ 34526 w 1451195"/>
                <a:gd name="connsiteY4" fmla="*/ 1308987 h 1308987"/>
                <a:gd name="connsiteX0" fmla="*/ 81220 w 1497889"/>
                <a:gd name="connsiteY0" fmla="*/ 1308987 h 1308987"/>
                <a:gd name="connsiteX1" fmla="*/ 126289 w 1497889"/>
                <a:gd name="connsiteY1" fmla="*/ 0 h 1308987"/>
                <a:gd name="connsiteX2" fmla="*/ 1497889 w 1497889"/>
                <a:gd name="connsiteY2" fmla="*/ 25400 h 1308987"/>
                <a:gd name="connsiteX3" fmla="*/ 1396289 w 1497889"/>
                <a:gd name="connsiteY3" fmla="*/ 1245487 h 1308987"/>
                <a:gd name="connsiteX4" fmla="*/ 81220 w 1497889"/>
                <a:gd name="connsiteY4" fmla="*/ 1308987 h 1308987"/>
                <a:gd name="connsiteX0" fmla="*/ 99547 w 1516216"/>
                <a:gd name="connsiteY0" fmla="*/ 1308987 h 1308987"/>
                <a:gd name="connsiteX1" fmla="*/ 144616 w 1516216"/>
                <a:gd name="connsiteY1" fmla="*/ 0 h 1308987"/>
                <a:gd name="connsiteX2" fmla="*/ 1516216 w 1516216"/>
                <a:gd name="connsiteY2" fmla="*/ 25400 h 1308987"/>
                <a:gd name="connsiteX3" fmla="*/ 1414616 w 1516216"/>
                <a:gd name="connsiteY3" fmla="*/ 1245487 h 1308987"/>
                <a:gd name="connsiteX4" fmla="*/ 99547 w 1516216"/>
                <a:gd name="connsiteY4" fmla="*/ 1308987 h 1308987"/>
                <a:gd name="connsiteX0" fmla="*/ 99547 w 1534955"/>
                <a:gd name="connsiteY0" fmla="*/ 1308987 h 1308987"/>
                <a:gd name="connsiteX1" fmla="*/ 144616 w 1534955"/>
                <a:gd name="connsiteY1" fmla="*/ 0 h 1308987"/>
                <a:gd name="connsiteX2" fmla="*/ 1534955 w 1534955"/>
                <a:gd name="connsiteY2" fmla="*/ 25400 h 1308987"/>
                <a:gd name="connsiteX3" fmla="*/ 1414616 w 1534955"/>
                <a:gd name="connsiteY3" fmla="*/ 1245487 h 1308987"/>
                <a:gd name="connsiteX4" fmla="*/ 99547 w 1534955"/>
                <a:gd name="connsiteY4" fmla="*/ 1308987 h 130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955" h="1308987">
                  <a:moveTo>
                    <a:pt x="99547" y="1308987"/>
                  </a:moveTo>
                  <a:cubicBezTo>
                    <a:pt x="38370" y="1020825"/>
                    <a:pt x="-111707" y="224662"/>
                    <a:pt x="144616" y="0"/>
                  </a:cubicBezTo>
                  <a:lnTo>
                    <a:pt x="1534955" y="25400"/>
                  </a:lnTo>
                  <a:lnTo>
                    <a:pt x="1414616" y="1245487"/>
                  </a:lnTo>
                  <a:lnTo>
                    <a:pt x="99547" y="1308987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F914992-782F-470D-828F-9039804A4036}"/>
              </a:ext>
            </a:extLst>
          </p:cNvPr>
          <p:cNvSpPr/>
          <p:nvPr/>
        </p:nvSpPr>
        <p:spPr>
          <a:xfrm>
            <a:off x="4700698" y="5201241"/>
            <a:ext cx="1607988" cy="162232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764AD2-A950-4ED3-A12A-6DA531AA9D89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8FF989-165F-4B4F-A6D2-441991FBF056}"/>
              </a:ext>
            </a:extLst>
          </p:cNvPr>
          <p:cNvGrpSpPr/>
          <p:nvPr/>
        </p:nvGrpSpPr>
        <p:grpSpPr>
          <a:xfrm>
            <a:off x="6666983" y="4392815"/>
            <a:ext cx="1651401" cy="1746026"/>
            <a:chOff x="5084710" y="4248136"/>
            <a:chExt cx="1651401" cy="174602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3E9966-0A59-433B-A325-FEDF488DD361}"/>
                </a:ext>
              </a:extLst>
            </p:cNvPr>
            <p:cNvGrpSpPr/>
            <p:nvPr/>
          </p:nvGrpSpPr>
          <p:grpSpPr>
            <a:xfrm>
              <a:off x="5148845" y="4849095"/>
              <a:ext cx="1526275" cy="584696"/>
              <a:chOff x="4692419" y="4778777"/>
              <a:chExt cx="1616267" cy="584696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AC4989C-7D5E-4BBC-BD30-63EB19B07932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132">
                <a:extLst>
                  <a:ext uri="{FF2B5EF4-FFF2-40B4-BE49-F238E27FC236}">
                    <a16:creationId xmlns:a16="http://schemas.microsoft.com/office/drawing/2014/main" id="{2EC9B9E5-C98D-4616-9043-8AC249F10542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AE6D2AE-6B76-4670-86E2-4FDA6DD4A396}"/>
                </a:ext>
              </a:extLst>
            </p:cNvPr>
            <p:cNvSpPr/>
            <p:nvPr/>
          </p:nvSpPr>
          <p:spPr>
            <a:xfrm>
              <a:off x="6578184" y="4801672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28A41D-1C9E-490F-A27F-7BFD3CC15395}"/>
                </a:ext>
              </a:extLst>
            </p:cNvPr>
            <p:cNvSpPr/>
            <p:nvPr/>
          </p:nvSpPr>
          <p:spPr>
            <a:xfrm>
              <a:off x="5132681" y="4792135"/>
              <a:ext cx="157927" cy="1192490"/>
            </a:xfrm>
            <a:prstGeom prst="rect">
              <a:avLst/>
            </a:prstGeom>
            <a:solidFill>
              <a:srgbClr val="202020"/>
            </a:solidFill>
            <a:ln>
              <a:solidFill>
                <a:srgbClr val="202020"/>
              </a:solidFill>
            </a:ln>
            <a:scene3d>
              <a:camera prst="orthographicFront">
                <a:rot lat="0" lon="212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D4640B4-D26F-4C3E-BDBB-7804A38DC955}"/>
                </a:ext>
              </a:extLst>
            </p:cNvPr>
            <p:cNvGrpSpPr/>
            <p:nvPr/>
          </p:nvGrpSpPr>
          <p:grpSpPr>
            <a:xfrm>
              <a:off x="5511197" y="4714462"/>
              <a:ext cx="856261" cy="578455"/>
              <a:chOff x="4997219" y="5101329"/>
              <a:chExt cx="972106" cy="104591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54D220D-C553-4720-ACF1-E6124F57BAF9}"/>
                  </a:ext>
                </a:extLst>
              </p:cNvPr>
              <p:cNvGrpSpPr/>
              <p:nvPr/>
            </p:nvGrpSpPr>
            <p:grpSpPr>
              <a:xfrm>
                <a:off x="5385527" y="5101329"/>
                <a:ext cx="583798" cy="1045915"/>
                <a:chOff x="5385527" y="5101329"/>
                <a:chExt cx="583798" cy="1045915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683B8AA-F375-43E7-B0FE-91420BCB28F3}"/>
                    </a:ext>
                  </a:extLst>
                </p:cNvPr>
                <p:cNvSpPr/>
                <p:nvPr/>
              </p:nvSpPr>
              <p:spPr>
                <a:xfrm>
                  <a:off x="5407140" y="5363473"/>
                  <a:ext cx="540572" cy="783771"/>
                </a:xfrm>
                <a:prstGeom prst="roundRect">
                  <a:avLst/>
                </a:prstGeom>
                <a:solidFill>
                  <a:srgbClr val="666633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85C792C1-EAFC-474F-9941-335718850433}"/>
                    </a:ext>
                  </a:extLst>
                </p:cNvPr>
                <p:cNvSpPr/>
                <p:nvPr/>
              </p:nvSpPr>
              <p:spPr>
                <a:xfrm>
                  <a:off x="5385527" y="5232401"/>
                  <a:ext cx="540572" cy="783771"/>
                </a:xfrm>
                <a:prstGeom prst="roundRect">
                  <a:avLst/>
                </a:prstGeom>
                <a:solidFill>
                  <a:srgbClr val="202020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48D260F5-E403-4B65-B4DD-847DBC24EA06}"/>
                    </a:ext>
                  </a:extLst>
                </p:cNvPr>
                <p:cNvSpPr/>
                <p:nvPr/>
              </p:nvSpPr>
              <p:spPr>
                <a:xfrm>
                  <a:off x="5428753" y="5101329"/>
                  <a:ext cx="540572" cy="783771"/>
                </a:xfrm>
                <a:prstGeom prst="roundRect">
                  <a:avLst/>
                </a:prstGeom>
                <a:solidFill>
                  <a:srgbClr val="B6793C"/>
                </a:solidFill>
                <a:ln>
                  <a:solidFill>
                    <a:srgbClr val="B6793C"/>
                  </a:solidFill>
                </a:ln>
                <a:scene3d>
                  <a:camera prst="orthographicFront">
                    <a:rot lat="16499984" lon="0" rev="0"/>
                  </a:camera>
                  <a:lightRig rig="threePt" dir="t"/>
                </a:scene3d>
                <a:sp3d extrusionH="63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CC384B3-1B53-416C-BB3A-DD839289C38F}"/>
                  </a:ext>
                </a:extLst>
              </p:cNvPr>
              <p:cNvGrpSpPr/>
              <p:nvPr/>
            </p:nvGrpSpPr>
            <p:grpSpPr>
              <a:xfrm>
                <a:off x="4997219" y="5339457"/>
                <a:ext cx="297591" cy="553224"/>
                <a:chOff x="6652764" y="1985109"/>
                <a:chExt cx="489467" cy="909924"/>
              </a:xfrm>
            </p:grpSpPr>
            <p:pic>
              <p:nvPicPr>
                <p:cNvPr id="80" name="Picture 2">
                  <a:extLst>
                    <a:ext uri="{FF2B5EF4-FFF2-40B4-BE49-F238E27FC236}">
                      <a16:creationId xmlns:a16="http://schemas.microsoft.com/office/drawing/2014/main" id="{AF05CD83-740A-4465-83F1-330A7A226D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2764" y="1985109"/>
                  <a:ext cx="489467" cy="734199"/>
                </a:xfrm>
                <a:prstGeom prst="rect">
                  <a:avLst/>
                </a:prstGeom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6FFA761-9190-4E12-B36D-7B4A96FE864A}"/>
                    </a:ext>
                  </a:extLst>
                </p:cNvPr>
                <p:cNvSpPr/>
                <p:nvPr/>
              </p:nvSpPr>
              <p:spPr>
                <a:xfrm>
                  <a:off x="6745420" y="2436594"/>
                  <a:ext cx="273380" cy="458439"/>
                </a:xfrm>
                <a:custGeom>
                  <a:avLst/>
                  <a:gdLst>
                    <a:gd name="connsiteX0" fmla="*/ 136572 w 273380"/>
                    <a:gd name="connsiteY0" fmla="*/ 0 h 458439"/>
                    <a:gd name="connsiteX1" fmla="*/ 245738 w 273380"/>
                    <a:gd name="connsiteY1" fmla="*/ 109166 h 458439"/>
                    <a:gd name="connsiteX2" fmla="*/ 213764 w 273380"/>
                    <a:gd name="connsiteY2" fmla="*/ 186358 h 458439"/>
                    <a:gd name="connsiteX3" fmla="*/ 194828 w 273380"/>
                    <a:gd name="connsiteY3" fmla="*/ 199126 h 458439"/>
                    <a:gd name="connsiteX4" fmla="*/ 233345 w 273380"/>
                    <a:gd name="connsiteY4" fmla="*/ 225095 h 458439"/>
                    <a:gd name="connsiteX5" fmla="*/ 273380 w 273380"/>
                    <a:gd name="connsiteY5" fmla="*/ 321749 h 458439"/>
                    <a:gd name="connsiteX6" fmla="*/ 136690 w 273380"/>
                    <a:gd name="connsiteY6" fmla="*/ 458439 h 458439"/>
                    <a:gd name="connsiteX7" fmla="*/ 0 w 273380"/>
                    <a:gd name="connsiteY7" fmla="*/ 321749 h 458439"/>
                    <a:gd name="connsiteX8" fmla="*/ 40036 w 273380"/>
                    <a:gd name="connsiteY8" fmla="*/ 225095 h 458439"/>
                    <a:gd name="connsiteX9" fmla="*/ 78435 w 273380"/>
                    <a:gd name="connsiteY9" fmla="*/ 199205 h 458439"/>
                    <a:gd name="connsiteX10" fmla="*/ 59380 w 273380"/>
                    <a:gd name="connsiteY10" fmla="*/ 186358 h 458439"/>
                    <a:gd name="connsiteX11" fmla="*/ 27406 w 273380"/>
                    <a:gd name="connsiteY11" fmla="*/ 109166 h 458439"/>
                    <a:gd name="connsiteX12" fmla="*/ 136572 w 273380"/>
                    <a:gd name="connsiteY12" fmla="*/ 0 h 458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3380" h="458439">
                      <a:moveTo>
                        <a:pt x="136572" y="0"/>
                      </a:moveTo>
                      <a:cubicBezTo>
                        <a:pt x="196863" y="0"/>
                        <a:pt x="245738" y="48875"/>
                        <a:pt x="245738" y="109166"/>
                      </a:cubicBezTo>
                      <a:cubicBezTo>
                        <a:pt x="245738" y="139312"/>
                        <a:pt x="233520" y="166603"/>
                        <a:pt x="213764" y="186358"/>
                      </a:cubicBezTo>
                      <a:lnTo>
                        <a:pt x="194828" y="199126"/>
                      </a:lnTo>
                      <a:lnTo>
                        <a:pt x="233345" y="225095"/>
                      </a:lnTo>
                      <a:cubicBezTo>
                        <a:pt x="258081" y="249831"/>
                        <a:pt x="273380" y="284003"/>
                        <a:pt x="273380" y="321749"/>
                      </a:cubicBezTo>
                      <a:cubicBezTo>
                        <a:pt x="273380" y="397241"/>
                        <a:pt x="212182" y="458439"/>
                        <a:pt x="136690" y="458439"/>
                      </a:cubicBezTo>
                      <a:cubicBezTo>
                        <a:pt x="61198" y="458439"/>
                        <a:pt x="0" y="397241"/>
                        <a:pt x="0" y="321749"/>
                      </a:cubicBezTo>
                      <a:cubicBezTo>
                        <a:pt x="0" y="284003"/>
                        <a:pt x="15299" y="249831"/>
                        <a:pt x="40036" y="225095"/>
                      </a:cubicBezTo>
                      <a:lnTo>
                        <a:pt x="78435" y="199205"/>
                      </a:lnTo>
                      <a:lnTo>
                        <a:pt x="59380" y="186358"/>
                      </a:lnTo>
                      <a:cubicBezTo>
                        <a:pt x="39625" y="166603"/>
                        <a:pt x="27406" y="139312"/>
                        <a:pt x="27406" y="109166"/>
                      </a:cubicBezTo>
                      <a:cubicBezTo>
                        <a:pt x="27406" y="48875"/>
                        <a:pt x="76281" y="0"/>
                        <a:pt x="136572" y="0"/>
                      </a:cubicBezTo>
                      <a:close/>
                    </a:path>
                  </a:pathLst>
                </a:custGeom>
                <a:solidFill>
                  <a:srgbClr val="6C6C39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998204-A597-4F88-AF95-07ACAFEE3D7D}"/>
                </a:ext>
              </a:extLst>
            </p:cNvPr>
            <p:cNvGrpSpPr/>
            <p:nvPr/>
          </p:nvGrpSpPr>
          <p:grpSpPr>
            <a:xfrm>
              <a:off x="5084710" y="4248136"/>
              <a:ext cx="1651401" cy="584696"/>
              <a:chOff x="4692419" y="4778777"/>
              <a:chExt cx="1616267" cy="58469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36305E-5EF9-4D86-BA90-A1643825C513}"/>
                  </a:ext>
                </a:extLst>
              </p:cNvPr>
              <p:cNvSpPr/>
              <p:nvPr/>
            </p:nvSpPr>
            <p:spPr>
              <a:xfrm>
                <a:off x="4700698" y="5201241"/>
                <a:ext cx="1607988" cy="162232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132">
                <a:extLst>
                  <a:ext uri="{FF2B5EF4-FFF2-40B4-BE49-F238E27FC236}">
                    <a16:creationId xmlns:a16="http://schemas.microsoft.com/office/drawing/2014/main" id="{36278551-A267-4893-824E-648FCEFCF772}"/>
                  </a:ext>
                </a:extLst>
              </p:cNvPr>
              <p:cNvSpPr/>
              <p:nvPr/>
            </p:nvSpPr>
            <p:spPr>
              <a:xfrm>
                <a:off x="4692419" y="4778777"/>
                <a:ext cx="1612318" cy="426852"/>
              </a:xfrm>
              <a:custGeom>
                <a:avLst/>
                <a:gdLst>
                  <a:gd name="connsiteX0" fmla="*/ 0 w 996368"/>
                  <a:gd name="connsiteY0" fmla="*/ 0 h 217302"/>
                  <a:gd name="connsiteX1" fmla="*/ 996368 w 996368"/>
                  <a:gd name="connsiteY1" fmla="*/ 0 h 217302"/>
                  <a:gd name="connsiteX2" fmla="*/ 996368 w 996368"/>
                  <a:gd name="connsiteY2" fmla="*/ 217302 h 217302"/>
                  <a:gd name="connsiteX3" fmla="*/ 0 w 996368"/>
                  <a:gd name="connsiteY3" fmla="*/ 217302 h 217302"/>
                  <a:gd name="connsiteX4" fmla="*/ 0 w 996368"/>
                  <a:gd name="connsiteY4" fmla="*/ 0 h 217302"/>
                  <a:gd name="connsiteX0" fmla="*/ 304800 w 1301168"/>
                  <a:gd name="connsiteY0" fmla="*/ 0 h 426852"/>
                  <a:gd name="connsiteX1" fmla="*/ 1301168 w 1301168"/>
                  <a:gd name="connsiteY1" fmla="*/ 0 h 426852"/>
                  <a:gd name="connsiteX2" fmla="*/ 1301168 w 1301168"/>
                  <a:gd name="connsiteY2" fmla="*/ 217302 h 426852"/>
                  <a:gd name="connsiteX3" fmla="*/ 0 w 1301168"/>
                  <a:gd name="connsiteY3" fmla="*/ 426852 h 426852"/>
                  <a:gd name="connsiteX4" fmla="*/ 304800 w 1301168"/>
                  <a:gd name="connsiteY4" fmla="*/ 0 h 426852"/>
                  <a:gd name="connsiteX0" fmla="*/ 304800 w 1580568"/>
                  <a:gd name="connsiteY0" fmla="*/ 0 h 426852"/>
                  <a:gd name="connsiteX1" fmla="*/ 1301168 w 1580568"/>
                  <a:gd name="connsiteY1" fmla="*/ 0 h 426852"/>
                  <a:gd name="connsiteX2" fmla="*/ 1580568 w 1580568"/>
                  <a:gd name="connsiteY2" fmla="*/ 382402 h 426852"/>
                  <a:gd name="connsiteX3" fmla="*/ 0 w 1580568"/>
                  <a:gd name="connsiteY3" fmla="*/ 426852 h 426852"/>
                  <a:gd name="connsiteX4" fmla="*/ 304800 w 1580568"/>
                  <a:gd name="connsiteY4" fmla="*/ 0 h 426852"/>
                  <a:gd name="connsiteX0" fmla="*/ 304800 w 1612318"/>
                  <a:gd name="connsiteY0" fmla="*/ 0 h 426852"/>
                  <a:gd name="connsiteX1" fmla="*/ 1301168 w 1612318"/>
                  <a:gd name="connsiteY1" fmla="*/ 0 h 426852"/>
                  <a:gd name="connsiteX2" fmla="*/ 1612318 w 1612318"/>
                  <a:gd name="connsiteY2" fmla="*/ 414152 h 426852"/>
                  <a:gd name="connsiteX3" fmla="*/ 0 w 1612318"/>
                  <a:gd name="connsiteY3" fmla="*/ 426852 h 426852"/>
                  <a:gd name="connsiteX4" fmla="*/ 304800 w 1612318"/>
                  <a:gd name="connsiteY4" fmla="*/ 0 h 426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318" h="426852">
                    <a:moveTo>
                      <a:pt x="304800" y="0"/>
                    </a:moveTo>
                    <a:lnTo>
                      <a:pt x="1301168" y="0"/>
                    </a:lnTo>
                    <a:lnTo>
                      <a:pt x="1612318" y="414152"/>
                    </a:lnTo>
                    <a:lnTo>
                      <a:pt x="0" y="426852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 w="57150"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46</cp:revision>
  <dcterms:created xsi:type="dcterms:W3CDTF">2024-12-10T19:17:21Z</dcterms:created>
  <dcterms:modified xsi:type="dcterms:W3CDTF">2024-12-13T21:57:47Z</dcterms:modified>
</cp:coreProperties>
</file>