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0F07"/>
    <a:srgbClr val="20050A"/>
    <a:srgbClr val="B34A0F"/>
    <a:srgbClr val="424040"/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82AF-2222-4821-BBA1-ED8FE0156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7BA58-9BA1-4345-A8BD-4B1142E11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7B890-8CD3-405E-BCF1-14B96677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C0AA-790E-4D00-BB89-56883096320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9D491-5023-4E37-A900-A2BE9E11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A3B0-B3D4-4C9D-AA77-E81A4C7F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8284-A24F-4119-A973-B12380613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6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CBA0-DAF0-44E8-88C4-9BB62973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8111E-FB43-4482-BF5A-66B122FE7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CFAEB-FAC0-453C-89FE-C0822AAE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C0AA-790E-4D00-BB89-56883096320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A8584-156C-4C54-B3B3-994C9FF4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BE33-D98E-4654-A9F8-EF93C2CE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8284-A24F-4119-A973-B12380613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0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6D556-2CAC-43D0-AF8A-00F0C5701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AF485-9B82-4A8A-879E-096C56F93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62EB2-9067-49E7-A0F1-D3EE0843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C0AA-790E-4D00-BB89-56883096320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8506C-2E39-43D5-A360-6591B5F6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C77B0-4B36-4C98-9C6B-3D96208F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8284-A24F-4119-A973-B12380613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FAB5-70EC-4BA7-9D75-C0A6A2B8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7528-C455-4CE7-95D7-65B71E6D7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890B6-0CA4-499C-82B0-4B1954B2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C0AA-790E-4D00-BB89-56883096320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228D1-3EBA-4056-8FA6-3A3507DD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978B-3198-4963-B8FB-BA9A4F15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8284-A24F-4119-A973-B12380613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D307-DE7C-4E18-8B20-C5540087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D77D3-E280-454D-A328-69AD6796D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398AB-2101-408E-A5DA-7B69B943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C0AA-790E-4D00-BB89-56883096320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FA695-3CA2-42CB-83DC-1316ED99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111D-D413-4988-A7E9-7B5AD27F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8284-A24F-4119-A973-B12380613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C5B6-9995-46A3-BB3F-133E90C0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C8AEA-39F9-45E7-93AB-D02AE2A7E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B31ED-4383-4F2D-974E-D01D2B1A9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37819-3B4A-4F27-B257-0BAF8CBC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C0AA-790E-4D00-BB89-56883096320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551EB-4E82-445A-AA96-3AEDF5F3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7C339-D372-47F7-925A-10B44A00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8284-A24F-4119-A973-B12380613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7835-2F4A-439C-BAA4-E086BB40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DBB1F-224D-457D-88BA-8C94B321E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EC545-D544-4373-BB39-2F9378CB4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47C5CC-50E0-47C9-B31D-3D7F7ABBE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9CB97-6E85-4C35-A41F-50B14E6F3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0BC98-F120-4B10-B510-E144CF4C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C0AA-790E-4D00-BB89-56883096320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3B118-4A93-4C28-9588-8C1D68BD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213178-E06C-48CA-8BBF-713CCC2A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8284-A24F-4119-A973-B12380613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00C2-CE52-4DE9-980D-E3F067DF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30244-DF1E-4BC7-900F-F0BDC4D8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C0AA-790E-4D00-BB89-56883096320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7F46-D7D5-4C2D-BF1D-725D39FD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437BE-DA10-47BC-8C73-566CBAC9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8284-A24F-4119-A973-B12380613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61F83-BA90-4506-BBCA-690456C2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C0AA-790E-4D00-BB89-56883096320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1F8D1-2B4C-4D87-9AF0-376E786F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704FB-61FD-40F5-B168-1701B311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8284-A24F-4119-A973-B12380613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0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5089-C924-4BC1-8A3F-BCC9895F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9B5E-1E15-40BA-9604-4D97CFE21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6AE39-2F2D-4B14-AFC8-E4DB388F6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5C9F4-D4C3-4FB1-AA40-BF01E8D7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C0AA-790E-4D00-BB89-56883096320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C6C5E-7EA2-46EB-B15E-CCD631C9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07972-5581-4328-A7ED-08EF7960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8284-A24F-4119-A973-B12380613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4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114E-7B15-4456-A971-22EB35D6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4920D-2614-439F-9821-5C7AEB4C1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ABD74-4A07-4049-8DAF-06EF4DCC8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F75E8-9FA0-4901-BEBB-1E85436C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C0AA-790E-4D00-BB89-56883096320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C0FAD-2A8C-4B0E-A69E-8742A182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8F8C9-35D5-4878-9616-13755125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8284-A24F-4119-A973-B12380613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1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A632A4-CC5A-41DD-91F9-C8DA4285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3CC1A-FE84-4745-8CE5-02F91F776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2F0A-FC4D-4B31-A1C7-7B9917DF6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FC0AA-790E-4D00-BB89-56883096320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66F9E-272F-457A-858C-529C6DDD1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1D387-E39D-41C6-8E6F-6E9C87788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8284-A24F-4119-A973-B12380613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4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video" Target="NULL" TargetMode="External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5" Type="http://schemas.microsoft.com/office/2007/relationships/media" Target="../media/media3.mp3"/><Relationship Id="rId4" Type="http://schemas.microsoft.com/office/2007/relationships/media" Target="../media/media2.mp4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14.mp3"/><Relationship Id="rId7" Type="http://schemas.openxmlformats.org/officeDocument/2006/relationships/image" Target="../media/image1.png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4.mp3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15.mp3"/><Relationship Id="rId7" Type="http://schemas.openxmlformats.org/officeDocument/2006/relationships/image" Target="../media/image1.png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5.mp3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7.mp3"/><Relationship Id="rId7" Type="http://schemas.microsoft.com/office/2007/relationships/hdphoto" Target="../media/hdphoto2.wdp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7.mp3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18.mp3"/><Relationship Id="rId7" Type="http://schemas.openxmlformats.org/officeDocument/2006/relationships/image" Target="../media/image1.png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8.mp3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media" Target="../media/media19.mp3"/><Relationship Id="rId7" Type="http://schemas.openxmlformats.org/officeDocument/2006/relationships/image" Target="../media/image1.png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9.mp3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4.mp3"/><Relationship Id="rId7" Type="http://schemas.openxmlformats.org/officeDocument/2006/relationships/image" Target="../media/image1.png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4.mp3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5.mp3"/><Relationship Id="rId7" Type="http://schemas.openxmlformats.org/officeDocument/2006/relationships/image" Target="../media/image1.png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5.mp3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6.mp3"/><Relationship Id="rId7" Type="http://schemas.openxmlformats.org/officeDocument/2006/relationships/image" Target="../media/image1.png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6.mp3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media" Target="../media/media9.mp3"/><Relationship Id="rId13" Type="http://schemas.openxmlformats.org/officeDocument/2006/relationships/image" Target="../media/image1.png"/><Relationship Id="rId3" Type="http://schemas.microsoft.com/office/2007/relationships/media" Target="../media/media7.mp3"/><Relationship Id="rId7" Type="http://schemas.openxmlformats.org/officeDocument/2006/relationships/audio" Target="NULL" TargetMode="External"/><Relationship Id="rId12" Type="http://schemas.openxmlformats.org/officeDocument/2006/relationships/image" Target="../media/image2.png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audio" Target="../media/media8.mp3"/><Relationship Id="rId11" Type="http://schemas.openxmlformats.org/officeDocument/2006/relationships/slideLayout" Target="../slideLayouts/slideLayout7.xml"/><Relationship Id="rId5" Type="http://schemas.microsoft.com/office/2007/relationships/media" Target="../media/media8.mp3"/><Relationship Id="rId10" Type="http://schemas.openxmlformats.org/officeDocument/2006/relationships/audio" Target="../media/media10.mp3"/><Relationship Id="rId4" Type="http://schemas.openxmlformats.org/officeDocument/2006/relationships/audio" Target="../media/media7.mp3"/><Relationship Id="rId9" Type="http://schemas.microsoft.com/office/2007/relationships/media" Target="../media/media10.mp3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11.mp3"/><Relationship Id="rId7" Type="http://schemas.openxmlformats.org/officeDocument/2006/relationships/image" Target="../media/image1.png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1.mp3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media" Target="../media/media12.mp3"/><Relationship Id="rId7" Type="http://schemas.openxmlformats.org/officeDocument/2006/relationships/image" Target="../media/image1.png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2.mp3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media" Target="../media/media13.mp3"/><Relationship Id="rId7" Type="http://schemas.openxmlformats.org/officeDocument/2006/relationships/image" Target="../media/image1.png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3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0627C07-EEF9-4FEC-9A90-4FAC021BE46F}"/>
              </a:ext>
            </a:extLst>
          </p:cNvPr>
          <p:cNvSpPr/>
          <p:nvPr/>
        </p:nvSpPr>
        <p:spPr>
          <a:xfrm>
            <a:off x="2564882" y="1234317"/>
            <a:ext cx="6350517" cy="3343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E60FC5-A792-49E1-8626-6F9612572ED6}"/>
              </a:ext>
            </a:extLst>
          </p:cNvPr>
          <p:cNvSpPr/>
          <p:nvPr/>
        </p:nvSpPr>
        <p:spPr>
          <a:xfrm>
            <a:off x="1523017" y="8309"/>
            <a:ext cx="8563081" cy="1255822"/>
          </a:xfrm>
          <a:custGeom>
            <a:avLst/>
            <a:gdLst>
              <a:gd name="connsiteX0" fmla="*/ 0 w 4949371"/>
              <a:gd name="connsiteY0" fmla="*/ 0 h 501723"/>
              <a:gd name="connsiteX1" fmla="*/ 4949371 w 4949371"/>
              <a:gd name="connsiteY1" fmla="*/ 0 h 501723"/>
              <a:gd name="connsiteX2" fmla="*/ 4949371 w 4949371"/>
              <a:gd name="connsiteY2" fmla="*/ 501723 h 501723"/>
              <a:gd name="connsiteX3" fmla="*/ 0 w 4949371"/>
              <a:gd name="connsiteY3" fmla="*/ 501723 h 501723"/>
              <a:gd name="connsiteX4" fmla="*/ 0 w 4949371"/>
              <a:gd name="connsiteY4" fmla="*/ 0 h 501723"/>
              <a:gd name="connsiteX0" fmla="*/ 0 w 5979885"/>
              <a:gd name="connsiteY0" fmla="*/ 0 h 1227437"/>
              <a:gd name="connsiteX1" fmla="*/ 5979885 w 5979885"/>
              <a:gd name="connsiteY1" fmla="*/ 725714 h 1227437"/>
              <a:gd name="connsiteX2" fmla="*/ 5979885 w 5979885"/>
              <a:gd name="connsiteY2" fmla="*/ 1227437 h 1227437"/>
              <a:gd name="connsiteX3" fmla="*/ 1030514 w 5979885"/>
              <a:gd name="connsiteY3" fmla="*/ 1227437 h 1227437"/>
              <a:gd name="connsiteX4" fmla="*/ 0 w 5979885"/>
              <a:gd name="connsiteY4" fmla="*/ 0 h 1227437"/>
              <a:gd name="connsiteX0" fmla="*/ 0 w 7300685"/>
              <a:gd name="connsiteY0" fmla="*/ 0 h 1227437"/>
              <a:gd name="connsiteX1" fmla="*/ 7300685 w 7300685"/>
              <a:gd name="connsiteY1" fmla="*/ 0 h 1227437"/>
              <a:gd name="connsiteX2" fmla="*/ 5979885 w 7300685"/>
              <a:gd name="connsiteY2" fmla="*/ 1227437 h 1227437"/>
              <a:gd name="connsiteX3" fmla="*/ 1030514 w 7300685"/>
              <a:gd name="connsiteY3" fmla="*/ 1227437 h 1227437"/>
              <a:gd name="connsiteX4" fmla="*/ 0 w 7300685"/>
              <a:gd name="connsiteY4" fmla="*/ 0 h 122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85" h="1227437">
                <a:moveTo>
                  <a:pt x="0" y="0"/>
                </a:moveTo>
                <a:lnTo>
                  <a:pt x="7300685" y="0"/>
                </a:lnTo>
                <a:lnTo>
                  <a:pt x="5979885" y="1227437"/>
                </a:lnTo>
                <a:lnTo>
                  <a:pt x="1030514" y="12274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EABE1-473B-4D23-A40C-A0388DF06CEB}"/>
              </a:ext>
            </a:extLst>
          </p:cNvPr>
          <p:cNvSpPr/>
          <p:nvPr/>
        </p:nvSpPr>
        <p:spPr>
          <a:xfrm>
            <a:off x="-1" y="2033"/>
            <a:ext cx="2769085" cy="6023429"/>
          </a:xfrm>
          <a:custGeom>
            <a:avLst/>
            <a:gdLst>
              <a:gd name="connsiteX0" fmla="*/ 0 w 691715"/>
              <a:gd name="connsiteY0" fmla="*/ 0 h 6023429"/>
              <a:gd name="connsiteX1" fmla="*/ 691715 w 691715"/>
              <a:gd name="connsiteY1" fmla="*/ 0 h 6023429"/>
              <a:gd name="connsiteX2" fmla="*/ 691715 w 691715"/>
              <a:gd name="connsiteY2" fmla="*/ 6023429 h 6023429"/>
              <a:gd name="connsiteX3" fmla="*/ 0 w 691715"/>
              <a:gd name="connsiteY3" fmla="*/ 6023429 h 6023429"/>
              <a:gd name="connsiteX4" fmla="*/ 0 w 691715"/>
              <a:gd name="connsiteY4" fmla="*/ 0 h 6023429"/>
              <a:gd name="connsiteX0" fmla="*/ 0 w 2360858"/>
              <a:gd name="connsiteY0" fmla="*/ 0 h 6023429"/>
              <a:gd name="connsiteX1" fmla="*/ 691715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06322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0858" h="6023429">
                <a:moveTo>
                  <a:pt x="0" y="0"/>
                </a:moveTo>
                <a:lnTo>
                  <a:pt x="1315829" y="0"/>
                </a:lnTo>
                <a:cubicBezTo>
                  <a:pt x="1436619" y="233438"/>
                  <a:pt x="2234070" y="998099"/>
                  <a:pt x="2325315" y="1254397"/>
                </a:cubicBezTo>
                <a:lnTo>
                  <a:pt x="2360858" y="4630057"/>
                </a:lnTo>
                <a:lnTo>
                  <a:pt x="0" y="60234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777700-D39F-43D1-B7E6-94680A9CF0CE}"/>
              </a:ext>
            </a:extLst>
          </p:cNvPr>
          <p:cNvSpPr/>
          <p:nvPr/>
        </p:nvSpPr>
        <p:spPr>
          <a:xfrm>
            <a:off x="8456858" y="8309"/>
            <a:ext cx="3735142" cy="6023429"/>
          </a:xfrm>
          <a:custGeom>
            <a:avLst/>
            <a:gdLst>
              <a:gd name="connsiteX0" fmla="*/ 0 w 1815734"/>
              <a:gd name="connsiteY0" fmla="*/ 0 h 6023429"/>
              <a:gd name="connsiteX1" fmla="*/ 1815734 w 1815734"/>
              <a:gd name="connsiteY1" fmla="*/ 0 h 6023429"/>
              <a:gd name="connsiteX2" fmla="*/ 1815734 w 1815734"/>
              <a:gd name="connsiteY2" fmla="*/ 6023429 h 6023429"/>
              <a:gd name="connsiteX3" fmla="*/ 0 w 1815734"/>
              <a:gd name="connsiteY3" fmla="*/ 6023429 h 6023429"/>
              <a:gd name="connsiteX4" fmla="*/ 0 w 1815734"/>
              <a:gd name="connsiteY4" fmla="*/ 0 h 6023429"/>
              <a:gd name="connsiteX0" fmla="*/ 1246780 w 3062514"/>
              <a:gd name="connsiteY0" fmla="*/ 0 h 6023429"/>
              <a:gd name="connsiteX1" fmla="*/ 3062514 w 3062514"/>
              <a:gd name="connsiteY1" fmla="*/ 0 h 6023429"/>
              <a:gd name="connsiteX2" fmla="*/ 3062514 w 3062514"/>
              <a:gd name="connsiteY2" fmla="*/ 6023429 h 6023429"/>
              <a:gd name="connsiteX3" fmla="*/ 1246780 w 3062514"/>
              <a:gd name="connsiteY3" fmla="*/ 6023429 h 6023429"/>
              <a:gd name="connsiteX4" fmla="*/ 0 w 3062514"/>
              <a:gd name="connsiteY4" fmla="*/ 1248229 h 6023429"/>
              <a:gd name="connsiteX5" fmla="*/ 1246780 w 306251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0 w 3065072"/>
              <a:gd name="connsiteY3" fmla="*/ 463005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80201 w 3095935"/>
              <a:gd name="connsiteY0" fmla="*/ 0 h 6023429"/>
              <a:gd name="connsiteX1" fmla="*/ 3095935 w 3095935"/>
              <a:gd name="connsiteY1" fmla="*/ 0 h 6023429"/>
              <a:gd name="connsiteX2" fmla="*/ 3095935 w 3095935"/>
              <a:gd name="connsiteY2" fmla="*/ 6023429 h 6023429"/>
              <a:gd name="connsiteX3" fmla="*/ 318 w 3095935"/>
              <a:gd name="connsiteY3" fmla="*/ 4582432 h 6023429"/>
              <a:gd name="connsiteX4" fmla="*/ 33421 w 3095935"/>
              <a:gd name="connsiteY4" fmla="*/ 1248229 h 6023429"/>
              <a:gd name="connsiteX5" fmla="*/ 1280201 w 3095935"/>
              <a:gd name="connsiteY5" fmla="*/ 0 h 6023429"/>
              <a:gd name="connsiteX0" fmla="*/ 1264550 w 3080284"/>
              <a:gd name="connsiteY0" fmla="*/ 0 h 6023429"/>
              <a:gd name="connsiteX1" fmla="*/ 3080284 w 3080284"/>
              <a:gd name="connsiteY1" fmla="*/ 0 h 6023429"/>
              <a:gd name="connsiteX2" fmla="*/ 3080284 w 3080284"/>
              <a:gd name="connsiteY2" fmla="*/ 6023429 h 6023429"/>
              <a:gd name="connsiteX3" fmla="*/ 495 w 3080284"/>
              <a:gd name="connsiteY3" fmla="*/ 4601482 h 6023429"/>
              <a:gd name="connsiteX4" fmla="*/ 17770 w 3080284"/>
              <a:gd name="connsiteY4" fmla="*/ 1248229 h 6023429"/>
              <a:gd name="connsiteX5" fmla="*/ 1264550 w 308028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1 w 3065072"/>
              <a:gd name="connsiteY3" fmla="*/ 461100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64549 w 3080283"/>
              <a:gd name="connsiteY0" fmla="*/ 0 h 6023429"/>
              <a:gd name="connsiteX1" fmla="*/ 3080283 w 3080283"/>
              <a:gd name="connsiteY1" fmla="*/ 0 h 6023429"/>
              <a:gd name="connsiteX2" fmla="*/ 3080283 w 3080283"/>
              <a:gd name="connsiteY2" fmla="*/ 6023429 h 6023429"/>
              <a:gd name="connsiteX3" fmla="*/ 494 w 3080283"/>
              <a:gd name="connsiteY3" fmla="*/ 4611007 h 6023429"/>
              <a:gd name="connsiteX4" fmla="*/ 17769 w 3080283"/>
              <a:gd name="connsiteY4" fmla="*/ 1248229 h 6023429"/>
              <a:gd name="connsiteX5" fmla="*/ 1264549 w 3080283"/>
              <a:gd name="connsiteY5" fmla="*/ 0 h 6023429"/>
              <a:gd name="connsiteX0" fmla="*/ 1272104 w 3087838"/>
              <a:gd name="connsiteY0" fmla="*/ 0 h 6023429"/>
              <a:gd name="connsiteX1" fmla="*/ 3087838 w 3087838"/>
              <a:gd name="connsiteY1" fmla="*/ 0 h 6023429"/>
              <a:gd name="connsiteX2" fmla="*/ 3087838 w 3087838"/>
              <a:gd name="connsiteY2" fmla="*/ 6023429 h 6023429"/>
              <a:gd name="connsiteX3" fmla="*/ 8049 w 3087838"/>
              <a:gd name="connsiteY3" fmla="*/ 4611007 h 6023429"/>
              <a:gd name="connsiteX4" fmla="*/ 0 w 3087838"/>
              <a:gd name="connsiteY4" fmla="*/ 1225369 h 6023429"/>
              <a:gd name="connsiteX5" fmla="*/ 1272104 w 3087838"/>
              <a:gd name="connsiteY5" fmla="*/ 0 h 6023429"/>
              <a:gd name="connsiteX0" fmla="*/ 1272998 w 3088732"/>
              <a:gd name="connsiteY0" fmla="*/ 0 h 6023429"/>
              <a:gd name="connsiteX1" fmla="*/ 3088732 w 3088732"/>
              <a:gd name="connsiteY1" fmla="*/ 0 h 6023429"/>
              <a:gd name="connsiteX2" fmla="*/ 3088732 w 3088732"/>
              <a:gd name="connsiteY2" fmla="*/ 6023429 h 6023429"/>
              <a:gd name="connsiteX3" fmla="*/ 8943 w 3088732"/>
              <a:gd name="connsiteY3" fmla="*/ 4611007 h 6023429"/>
              <a:gd name="connsiteX4" fmla="*/ 894 w 3088732"/>
              <a:gd name="connsiteY4" fmla="*/ 1225369 h 6023429"/>
              <a:gd name="connsiteX5" fmla="*/ 1272998 w 3088732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8732" h="6023429">
                <a:moveTo>
                  <a:pt x="1272998" y="0"/>
                </a:moveTo>
                <a:lnTo>
                  <a:pt x="3088732" y="0"/>
                </a:lnTo>
                <a:lnTo>
                  <a:pt x="3088732" y="6023429"/>
                </a:lnTo>
                <a:lnTo>
                  <a:pt x="8943" y="4611007"/>
                </a:lnTo>
                <a:cubicBezTo>
                  <a:pt x="-8074" y="2990245"/>
                  <a:pt x="5249" y="2846131"/>
                  <a:pt x="894" y="1225369"/>
                </a:cubicBezTo>
                <a:lnTo>
                  <a:pt x="127299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9F9D15-475D-44E3-84C5-C9DDCA7F6A63}"/>
              </a:ext>
            </a:extLst>
          </p:cNvPr>
          <p:cNvSpPr/>
          <p:nvPr/>
        </p:nvSpPr>
        <p:spPr>
          <a:xfrm rot="21429455">
            <a:off x="312932" y="2748857"/>
            <a:ext cx="1792963" cy="1366142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892" h="1264149">
                <a:moveTo>
                  <a:pt x="0" y="175260"/>
                </a:moveTo>
                <a:lnTo>
                  <a:pt x="1388892" y="0"/>
                </a:lnTo>
                <a:lnTo>
                  <a:pt x="1381272" y="936489"/>
                </a:lnTo>
                <a:lnTo>
                  <a:pt x="45720" y="1264149"/>
                </a:lnTo>
                <a:lnTo>
                  <a:pt x="0" y="1752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085A84A-4754-4027-8F61-87085855EC9B}"/>
              </a:ext>
            </a:extLst>
          </p:cNvPr>
          <p:cNvGrpSpPr/>
          <p:nvPr/>
        </p:nvGrpSpPr>
        <p:grpSpPr>
          <a:xfrm>
            <a:off x="3284040" y="1912689"/>
            <a:ext cx="4642445" cy="2583995"/>
            <a:chOff x="2837951" y="1419048"/>
            <a:chExt cx="5675318" cy="31588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181D23-17EA-4E90-ABA4-565E3B2476F8}"/>
                </a:ext>
              </a:extLst>
            </p:cNvPr>
            <p:cNvSpPr/>
            <p:nvPr/>
          </p:nvSpPr>
          <p:spPr>
            <a:xfrm>
              <a:off x="3424239" y="1715148"/>
              <a:ext cx="4487348" cy="1713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EF8B7C-F194-44AF-8DED-0AB0BF151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6650" y="1524000"/>
              <a:ext cx="3905250" cy="19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9061E0-64BB-4C65-94F1-E609BCD40EDB}"/>
                </a:ext>
              </a:extLst>
            </p:cNvPr>
            <p:cNvGrpSpPr/>
            <p:nvPr/>
          </p:nvGrpSpPr>
          <p:grpSpPr>
            <a:xfrm flipH="1">
              <a:off x="7338156" y="1419048"/>
              <a:ext cx="1175113" cy="3158894"/>
              <a:chOff x="4702627" y="1209490"/>
              <a:chExt cx="1456895" cy="336595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6B1D63C-0CB2-485E-B69D-642261E5A2DA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9AC15AC-C729-4BE9-BC19-6AA7B0371EFE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4D77EAB-8EA7-4196-AF34-0923CDB1962C}"/>
                </a:ext>
              </a:extLst>
            </p:cNvPr>
            <p:cNvGrpSpPr/>
            <p:nvPr/>
          </p:nvGrpSpPr>
          <p:grpSpPr>
            <a:xfrm>
              <a:off x="2837951" y="1419048"/>
              <a:ext cx="1175113" cy="3158894"/>
              <a:chOff x="4702627" y="1209490"/>
              <a:chExt cx="1456895" cy="3365951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89245FA-DF2D-41C1-B4D9-F9C51ED9A6E4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5CC709D-AB8F-46A2-8814-EE0B82930D1A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4" name="Oval 163">
            <a:extLst>
              <a:ext uri="{FF2B5EF4-FFF2-40B4-BE49-F238E27FC236}">
                <a16:creationId xmlns:a16="http://schemas.microsoft.com/office/drawing/2014/main" id="{FD18901E-F337-4A65-9004-0B6855156E2F}"/>
              </a:ext>
            </a:extLst>
          </p:cNvPr>
          <p:cNvSpPr/>
          <p:nvPr/>
        </p:nvSpPr>
        <p:spPr>
          <a:xfrm>
            <a:off x="5410141" y="3653"/>
            <a:ext cx="681166" cy="74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B47328-1FF9-4479-88D0-1B43D0402384}"/>
              </a:ext>
            </a:extLst>
          </p:cNvPr>
          <p:cNvGrpSpPr/>
          <p:nvPr/>
        </p:nvGrpSpPr>
        <p:grpSpPr>
          <a:xfrm>
            <a:off x="282305" y="3951628"/>
            <a:ext cx="2771798" cy="1983984"/>
            <a:chOff x="282305" y="3951628"/>
            <a:chExt cx="2771798" cy="198398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8" name="Cylinder 67">
              <a:extLst>
                <a:ext uri="{FF2B5EF4-FFF2-40B4-BE49-F238E27FC236}">
                  <a16:creationId xmlns:a16="http://schemas.microsoft.com/office/drawing/2014/main" id="{020834C3-2EF0-43FF-B00E-12BF5E967FEB}"/>
                </a:ext>
              </a:extLst>
            </p:cNvPr>
            <p:cNvSpPr/>
            <p:nvPr/>
          </p:nvSpPr>
          <p:spPr>
            <a:xfrm>
              <a:off x="1161067" y="5467824"/>
              <a:ext cx="171819" cy="467788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97EA3905-E5AF-4D8C-B0A2-DBD2D1ED7D50}"/>
                </a:ext>
              </a:extLst>
            </p:cNvPr>
            <p:cNvSpPr/>
            <p:nvPr/>
          </p:nvSpPr>
          <p:spPr>
            <a:xfrm>
              <a:off x="2789313" y="4535115"/>
              <a:ext cx="153512" cy="407906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5BF8EFB0-AC63-449C-8574-7EA00E4A76F9}"/>
                </a:ext>
              </a:extLst>
            </p:cNvPr>
            <p:cNvSpPr/>
            <p:nvPr/>
          </p:nvSpPr>
          <p:spPr>
            <a:xfrm>
              <a:off x="290409" y="5467824"/>
              <a:ext cx="171819" cy="467788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309AC41-7BE0-4296-B543-0BDA4627E5A6}"/>
                </a:ext>
              </a:extLst>
            </p:cNvPr>
            <p:cNvSpPr/>
            <p:nvPr/>
          </p:nvSpPr>
          <p:spPr>
            <a:xfrm>
              <a:off x="312517" y="4496684"/>
              <a:ext cx="2628932" cy="1038797"/>
            </a:xfrm>
            <a:custGeom>
              <a:avLst/>
              <a:gdLst>
                <a:gd name="connsiteX0" fmla="*/ 0 w 1038257"/>
                <a:gd name="connsiteY0" fmla="*/ 0 h 48197"/>
                <a:gd name="connsiteX1" fmla="*/ 1038257 w 1038257"/>
                <a:gd name="connsiteY1" fmla="*/ 0 h 48197"/>
                <a:gd name="connsiteX2" fmla="*/ 1038257 w 1038257"/>
                <a:gd name="connsiteY2" fmla="*/ 48197 h 48197"/>
                <a:gd name="connsiteX3" fmla="*/ 0 w 1038257"/>
                <a:gd name="connsiteY3" fmla="*/ 48197 h 48197"/>
                <a:gd name="connsiteX4" fmla="*/ 0 w 1038257"/>
                <a:gd name="connsiteY4" fmla="*/ 0 h 48197"/>
                <a:gd name="connsiteX0" fmla="*/ 2057400 w 2057400"/>
                <a:gd name="connsiteY0" fmla="*/ 0 h 576835"/>
                <a:gd name="connsiteX1" fmla="*/ 1038257 w 2057400"/>
                <a:gd name="connsiteY1" fmla="*/ 528638 h 576835"/>
                <a:gd name="connsiteX2" fmla="*/ 1038257 w 2057400"/>
                <a:gd name="connsiteY2" fmla="*/ 576835 h 576835"/>
                <a:gd name="connsiteX3" fmla="*/ 0 w 2057400"/>
                <a:gd name="connsiteY3" fmla="*/ 576835 h 576835"/>
                <a:gd name="connsiteX4" fmla="*/ 2057400 w 2057400"/>
                <a:gd name="connsiteY4" fmla="*/ 0 h 576835"/>
                <a:gd name="connsiteX0" fmla="*/ 2057400 w 2757519"/>
                <a:gd name="connsiteY0" fmla="*/ 0 h 576835"/>
                <a:gd name="connsiteX1" fmla="*/ 2757519 w 2757519"/>
                <a:gd name="connsiteY1" fmla="*/ 14288 h 576835"/>
                <a:gd name="connsiteX2" fmla="*/ 1038257 w 2757519"/>
                <a:gd name="connsiteY2" fmla="*/ 576835 h 576835"/>
                <a:gd name="connsiteX3" fmla="*/ 0 w 2757519"/>
                <a:gd name="connsiteY3" fmla="*/ 576835 h 576835"/>
                <a:gd name="connsiteX4" fmla="*/ 2057400 w 2757519"/>
                <a:gd name="connsiteY4" fmla="*/ 0 h 576835"/>
                <a:gd name="connsiteX0" fmla="*/ 2057400 w 2752757"/>
                <a:gd name="connsiteY0" fmla="*/ 0 h 576835"/>
                <a:gd name="connsiteX1" fmla="*/ 2752757 w 2752757"/>
                <a:gd name="connsiteY1" fmla="*/ 14288 h 576835"/>
                <a:gd name="connsiteX2" fmla="*/ 1038257 w 2752757"/>
                <a:gd name="connsiteY2" fmla="*/ 576835 h 576835"/>
                <a:gd name="connsiteX3" fmla="*/ 0 w 2752757"/>
                <a:gd name="connsiteY3" fmla="*/ 576835 h 576835"/>
                <a:gd name="connsiteX4" fmla="*/ 2057400 w 2752757"/>
                <a:gd name="connsiteY4" fmla="*/ 0 h 576835"/>
                <a:gd name="connsiteX0" fmla="*/ 2014537 w 2752757"/>
                <a:gd name="connsiteY0" fmla="*/ 0 h 967360"/>
                <a:gd name="connsiteX1" fmla="*/ 2752757 w 2752757"/>
                <a:gd name="connsiteY1" fmla="*/ 404813 h 967360"/>
                <a:gd name="connsiteX2" fmla="*/ 1038257 w 2752757"/>
                <a:gd name="connsiteY2" fmla="*/ 967360 h 967360"/>
                <a:gd name="connsiteX3" fmla="*/ 0 w 2752757"/>
                <a:gd name="connsiteY3" fmla="*/ 967360 h 967360"/>
                <a:gd name="connsiteX4" fmla="*/ 2014537 w 2752757"/>
                <a:gd name="connsiteY4" fmla="*/ 0 h 967360"/>
                <a:gd name="connsiteX0" fmla="*/ 2014537 w 2652744"/>
                <a:gd name="connsiteY0" fmla="*/ 0 h 967360"/>
                <a:gd name="connsiteX1" fmla="*/ 2652744 w 2652744"/>
                <a:gd name="connsiteY1" fmla="*/ 85725 h 967360"/>
                <a:gd name="connsiteX2" fmla="*/ 1038257 w 2652744"/>
                <a:gd name="connsiteY2" fmla="*/ 967360 h 967360"/>
                <a:gd name="connsiteX3" fmla="*/ 0 w 2652744"/>
                <a:gd name="connsiteY3" fmla="*/ 967360 h 967360"/>
                <a:gd name="connsiteX4" fmla="*/ 2014537 w 2652744"/>
                <a:gd name="connsiteY4" fmla="*/ 0 h 967360"/>
                <a:gd name="connsiteX0" fmla="*/ 2014537 w 2628932"/>
                <a:gd name="connsiteY0" fmla="*/ 4762 h 972122"/>
                <a:gd name="connsiteX1" fmla="*/ 2628932 w 2628932"/>
                <a:gd name="connsiteY1" fmla="*/ 0 h 972122"/>
                <a:gd name="connsiteX2" fmla="*/ 1038257 w 2628932"/>
                <a:gd name="connsiteY2" fmla="*/ 972122 h 972122"/>
                <a:gd name="connsiteX3" fmla="*/ 0 w 2628932"/>
                <a:gd name="connsiteY3" fmla="*/ 972122 h 972122"/>
                <a:gd name="connsiteX4" fmla="*/ 2014537 w 2628932"/>
                <a:gd name="connsiteY4" fmla="*/ 4762 h 972122"/>
                <a:gd name="connsiteX0" fmla="*/ 2062162 w 2628932"/>
                <a:gd name="connsiteY0" fmla="*/ 0 h 1029272"/>
                <a:gd name="connsiteX1" fmla="*/ 2628932 w 2628932"/>
                <a:gd name="connsiteY1" fmla="*/ 57150 h 1029272"/>
                <a:gd name="connsiteX2" fmla="*/ 1038257 w 2628932"/>
                <a:gd name="connsiteY2" fmla="*/ 1029272 h 1029272"/>
                <a:gd name="connsiteX3" fmla="*/ 0 w 2628932"/>
                <a:gd name="connsiteY3" fmla="*/ 1029272 h 1029272"/>
                <a:gd name="connsiteX4" fmla="*/ 2062162 w 2628932"/>
                <a:gd name="connsiteY4" fmla="*/ 0 h 1029272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38257 w 2628932"/>
                <a:gd name="connsiteY2" fmla="*/ 10387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932" h="1038797">
                  <a:moveTo>
                    <a:pt x="2062162" y="0"/>
                  </a:moveTo>
                  <a:lnTo>
                    <a:pt x="2628932" y="66675"/>
                  </a:lnTo>
                  <a:lnTo>
                    <a:pt x="1038257" y="1038797"/>
                  </a:lnTo>
                  <a:lnTo>
                    <a:pt x="0" y="1038797"/>
                  </a:lnTo>
                  <a:lnTo>
                    <a:pt x="2062162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56CED9CA-93BC-47D1-AAE4-53006B8EE959}"/>
                </a:ext>
              </a:extLst>
            </p:cNvPr>
            <p:cNvSpPr/>
            <p:nvPr/>
          </p:nvSpPr>
          <p:spPr>
            <a:xfrm>
              <a:off x="2366706" y="4051076"/>
              <a:ext cx="574743" cy="510260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54E558A7-251A-477A-878C-2EC35E7E60A3}"/>
                </a:ext>
              </a:extLst>
            </p:cNvPr>
            <p:cNvSpPr/>
            <p:nvPr/>
          </p:nvSpPr>
          <p:spPr>
            <a:xfrm>
              <a:off x="1888907" y="4209018"/>
              <a:ext cx="564697" cy="644433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2DC7B7-240F-4228-A0D2-A46E249D9B22}"/>
                </a:ext>
              </a:extLst>
            </p:cNvPr>
            <p:cNvSpPr/>
            <p:nvPr/>
          </p:nvSpPr>
          <p:spPr>
            <a:xfrm>
              <a:off x="282305" y="3951628"/>
              <a:ext cx="2771798" cy="669108"/>
            </a:xfrm>
            <a:custGeom>
              <a:avLst/>
              <a:gdLst>
                <a:gd name="connsiteX0" fmla="*/ 2026920 w 2771798"/>
                <a:gd name="connsiteY0" fmla="*/ 6300 h 669108"/>
                <a:gd name="connsiteX1" fmla="*/ 2739268 w 2771798"/>
                <a:gd name="connsiteY1" fmla="*/ 6300 h 669108"/>
                <a:gd name="connsiteX2" fmla="*/ 1055248 w 2771798"/>
                <a:gd name="connsiteY2" fmla="*/ 563146 h 669108"/>
                <a:gd name="connsiteX3" fmla="*/ 0 w 2771798"/>
                <a:gd name="connsiteY3" fmla="*/ 563146 h 669108"/>
                <a:gd name="connsiteX4" fmla="*/ 2768941 w 2771798"/>
                <a:gd name="connsiteY4" fmla="*/ 0 h 669108"/>
                <a:gd name="connsiteX5" fmla="*/ 2771798 w 2771798"/>
                <a:gd name="connsiteY5" fmla="*/ 56174 h 669108"/>
                <a:gd name="connsiteX6" fmla="*/ 1054441 w 2771798"/>
                <a:gd name="connsiteY6" fmla="*/ 669108 h 669108"/>
                <a:gd name="connsiteX7" fmla="*/ 1054441 w 2771798"/>
                <a:gd name="connsiteY7" fmla="*/ 563880 h 669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1798" h="669108">
                  <a:moveTo>
                    <a:pt x="2026920" y="6300"/>
                  </a:moveTo>
                  <a:lnTo>
                    <a:pt x="2739268" y="6300"/>
                  </a:lnTo>
                  <a:lnTo>
                    <a:pt x="1055248" y="563146"/>
                  </a:lnTo>
                  <a:lnTo>
                    <a:pt x="0" y="563146"/>
                  </a:lnTo>
                  <a:close/>
                  <a:moveTo>
                    <a:pt x="2768941" y="0"/>
                  </a:moveTo>
                  <a:lnTo>
                    <a:pt x="2771798" y="56174"/>
                  </a:lnTo>
                  <a:cubicBezTo>
                    <a:pt x="2208872" y="267629"/>
                    <a:pt x="1626893" y="464797"/>
                    <a:pt x="1054441" y="669108"/>
                  </a:cubicBezTo>
                  <a:lnTo>
                    <a:pt x="1054441" y="56388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F849EA2-8D00-4301-9E8D-6565049F969A}"/>
                </a:ext>
              </a:extLst>
            </p:cNvPr>
            <p:cNvSpPr/>
            <p:nvPr/>
          </p:nvSpPr>
          <p:spPr>
            <a:xfrm>
              <a:off x="1271864" y="4412405"/>
              <a:ext cx="662340" cy="761273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  <a:gd name="connsiteX0" fmla="*/ 0 w 1287481"/>
                <a:gd name="connsiteY0" fmla="*/ 230117 h 853208"/>
                <a:gd name="connsiteX1" fmla="*/ 1287481 w 1287481"/>
                <a:gd name="connsiteY1" fmla="*/ 0 h 853208"/>
                <a:gd name="connsiteX2" fmla="*/ 1287481 w 1287481"/>
                <a:gd name="connsiteY2" fmla="*/ 853208 h 853208"/>
                <a:gd name="connsiteX3" fmla="*/ 38100 w 1287481"/>
                <a:gd name="connsiteY3" fmla="*/ 796058 h 853208"/>
                <a:gd name="connsiteX4" fmla="*/ 0 w 1287481"/>
                <a:gd name="connsiteY4" fmla="*/ 230117 h 8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53208">
                  <a:moveTo>
                    <a:pt x="0" y="230117"/>
                  </a:moveTo>
                  <a:lnTo>
                    <a:pt x="1287481" y="0"/>
                  </a:lnTo>
                  <a:lnTo>
                    <a:pt x="1287481" y="853208"/>
                  </a:lnTo>
                  <a:lnTo>
                    <a:pt x="38100" y="796058"/>
                  </a:lnTo>
                  <a:lnTo>
                    <a:pt x="0" y="2301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EF955CE-D3CB-4AA7-82ED-57A82D1F7EA8}"/>
                </a:ext>
              </a:extLst>
            </p:cNvPr>
            <p:cNvSpPr/>
            <p:nvPr/>
          </p:nvSpPr>
          <p:spPr>
            <a:xfrm>
              <a:off x="282305" y="4518878"/>
              <a:ext cx="1043905" cy="10364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47D5A0-8625-41B7-A3A6-A3D328CDFB1E}"/>
                </a:ext>
              </a:extLst>
            </p:cNvPr>
            <p:cNvSpPr/>
            <p:nvPr/>
          </p:nvSpPr>
          <p:spPr>
            <a:xfrm>
              <a:off x="1335922" y="4405261"/>
              <a:ext cx="601824" cy="1130220"/>
            </a:xfrm>
            <a:custGeom>
              <a:avLst/>
              <a:gdLst>
                <a:gd name="connsiteX0" fmla="*/ 0 w 266544"/>
                <a:gd name="connsiteY0" fmla="*/ 0 h 914745"/>
                <a:gd name="connsiteX1" fmla="*/ 266544 w 266544"/>
                <a:gd name="connsiteY1" fmla="*/ 0 h 914745"/>
                <a:gd name="connsiteX2" fmla="*/ 266544 w 266544"/>
                <a:gd name="connsiteY2" fmla="*/ 914745 h 914745"/>
                <a:gd name="connsiteX3" fmla="*/ 0 w 266544"/>
                <a:gd name="connsiteY3" fmla="*/ 914745 h 914745"/>
                <a:gd name="connsiteX4" fmla="*/ 0 w 266544"/>
                <a:gd name="connsiteY4" fmla="*/ 0 h 9147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266544 w 601824"/>
                <a:gd name="connsiteY2" fmla="*/ 1105245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78964 w 601824"/>
                <a:gd name="connsiteY2" fmla="*/ 769965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0870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8014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85842 h 1100587"/>
                <a:gd name="connsiteX1" fmla="*/ 601824 w 601824"/>
                <a:gd name="connsiteY1" fmla="*/ 0 h 1100587"/>
                <a:gd name="connsiteX2" fmla="*/ 598014 w 601824"/>
                <a:gd name="connsiteY2" fmla="*/ 760650 h 1100587"/>
                <a:gd name="connsiteX3" fmla="*/ 0 w 601824"/>
                <a:gd name="connsiteY3" fmla="*/ 1100587 h 1100587"/>
                <a:gd name="connsiteX4" fmla="*/ 0 w 601824"/>
                <a:gd name="connsiteY4" fmla="*/ 185842 h 1100587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8014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824" h="1105245">
                  <a:moveTo>
                    <a:pt x="0" y="190500"/>
                  </a:moveTo>
                  <a:lnTo>
                    <a:pt x="601824" y="0"/>
                  </a:lnTo>
                  <a:lnTo>
                    <a:pt x="598014" y="765308"/>
                  </a:lnTo>
                  <a:lnTo>
                    <a:pt x="0" y="1105245"/>
                  </a:lnTo>
                  <a:lnTo>
                    <a:pt x="0" y="19050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667DB8-A3BE-4883-A76B-3D0A1CEE9A8A}"/>
                </a:ext>
              </a:extLst>
            </p:cNvPr>
            <p:cNvSpPr/>
            <p:nvPr/>
          </p:nvSpPr>
          <p:spPr>
            <a:xfrm>
              <a:off x="1934213" y="4237335"/>
              <a:ext cx="521968" cy="944990"/>
            </a:xfrm>
            <a:custGeom>
              <a:avLst/>
              <a:gdLst>
                <a:gd name="connsiteX0" fmla="*/ 0 w 169543"/>
                <a:gd name="connsiteY0" fmla="*/ 0 h 808465"/>
                <a:gd name="connsiteX1" fmla="*/ 169543 w 169543"/>
                <a:gd name="connsiteY1" fmla="*/ 0 h 808465"/>
                <a:gd name="connsiteX2" fmla="*/ 169543 w 169543"/>
                <a:gd name="connsiteY2" fmla="*/ 808465 h 808465"/>
                <a:gd name="connsiteX3" fmla="*/ 0 w 169543"/>
                <a:gd name="connsiteY3" fmla="*/ 808465 h 808465"/>
                <a:gd name="connsiteX4" fmla="*/ 0 w 169543"/>
                <a:gd name="connsiteY4" fmla="*/ 0 h 808465"/>
                <a:gd name="connsiteX0" fmla="*/ 0 w 498155"/>
                <a:gd name="connsiteY0" fmla="*/ 171450 h 979915"/>
                <a:gd name="connsiteX1" fmla="*/ 498155 w 498155"/>
                <a:gd name="connsiteY1" fmla="*/ 0 h 979915"/>
                <a:gd name="connsiteX2" fmla="*/ 169543 w 498155"/>
                <a:gd name="connsiteY2" fmla="*/ 979915 h 979915"/>
                <a:gd name="connsiteX3" fmla="*/ 0 w 498155"/>
                <a:gd name="connsiteY3" fmla="*/ 979915 h 979915"/>
                <a:gd name="connsiteX4" fmla="*/ 0 w 498155"/>
                <a:gd name="connsiteY4" fmla="*/ 171450 h 979915"/>
                <a:gd name="connsiteX0" fmla="*/ 0 w 502918"/>
                <a:gd name="connsiteY0" fmla="*/ 171450 h 979915"/>
                <a:gd name="connsiteX1" fmla="*/ 498155 w 502918"/>
                <a:gd name="connsiteY1" fmla="*/ 0 h 979915"/>
                <a:gd name="connsiteX2" fmla="*/ 502918 w 502918"/>
                <a:gd name="connsiteY2" fmla="*/ 617965 h 979915"/>
                <a:gd name="connsiteX3" fmla="*/ 0 w 502918"/>
                <a:gd name="connsiteY3" fmla="*/ 979915 h 979915"/>
                <a:gd name="connsiteX4" fmla="*/ 0 w 502918"/>
                <a:gd name="connsiteY4" fmla="*/ 171450 h 979915"/>
                <a:gd name="connsiteX0" fmla="*/ 6350 w 509268"/>
                <a:gd name="connsiteY0" fmla="*/ 171450 h 951340"/>
                <a:gd name="connsiteX1" fmla="*/ 504505 w 509268"/>
                <a:gd name="connsiteY1" fmla="*/ 0 h 951340"/>
                <a:gd name="connsiteX2" fmla="*/ 509268 w 509268"/>
                <a:gd name="connsiteY2" fmla="*/ 617965 h 951340"/>
                <a:gd name="connsiteX3" fmla="*/ 0 w 509268"/>
                <a:gd name="connsiteY3" fmla="*/ 951340 h 951340"/>
                <a:gd name="connsiteX4" fmla="*/ 6350 w 509268"/>
                <a:gd name="connsiteY4" fmla="*/ 171450 h 951340"/>
                <a:gd name="connsiteX0" fmla="*/ 6350 w 509268"/>
                <a:gd name="connsiteY0" fmla="*/ 171450 h 941815"/>
                <a:gd name="connsiteX1" fmla="*/ 504505 w 509268"/>
                <a:gd name="connsiteY1" fmla="*/ 0 h 941815"/>
                <a:gd name="connsiteX2" fmla="*/ 509268 w 509268"/>
                <a:gd name="connsiteY2" fmla="*/ 617965 h 941815"/>
                <a:gd name="connsiteX3" fmla="*/ 0 w 509268"/>
                <a:gd name="connsiteY3" fmla="*/ 941815 h 941815"/>
                <a:gd name="connsiteX4" fmla="*/ 6350 w 509268"/>
                <a:gd name="connsiteY4" fmla="*/ 171450 h 941815"/>
                <a:gd name="connsiteX0" fmla="*/ 12700 w 515618"/>
                <a:gd name="connsiteY0" fmla="*/ 171450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12700 w 515618"/>
                <a:gd name="connsiteY4" fmla="*/ 171450 h 941815"/>
                <a:gd name="connsiteX0" fmla="*/ 12700 w 515618"/>
                <a:gd name="connsiteY0" fmla="*/ 171450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12700 w 515618"/>
                <a:gd name="connsiteY4" fmla="*/ 171450 h 941815"/>
                <a:gd name="connsiteX0" fmla="*/ 6350 w 515618"/>
                <a:gd name="connsiteY0" fmla="*/ 168275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6350 w 515618"/>
                <a:gd name="connsiteY4" fmla="*/ 168275 h 941815"/>
                <a:gd name="connsiteX0" fmla="*/ 6350 w 521968"/>
                <a:gd name="connsiteY0" fmla="*/ 168275 h 941815"/>
                <a:gd name="connsiteX1" fmla="*/ 510855 w 521968"/>
                <a:gd name="connsiteY1" fmla="*/ 0 h 941815"/>
                <a:gd name="connsiteX2" fmla="*/ 521968 w 521968"/>
                <a:gd name="connsiteY2" fmla="*/ 617965 h 941815"/>
                <a:gd name="connsiteX3" fmla="*/ 0 w 521968"/>
                <a:gd name="connsiteY3" fmla="*/ 941815 h 941815"/>
                <a:gd name="connsiteX4" fmla="*/ 6350 w 521968"/>
                <a:gd name="connsiteY4" fmla="*/ 168275 h 941815"/>
                <a:gd name="connsiteX0" fmla="*/ 6350 w 521968"/>
                <a:gd name="connsiteY0" fmla="*/ 171450 h 944990"/>
                <a:gd name="connsiteX1" fmla="*/ 510855 w 521968"/>
                <a:gd name="connsiteY1" fmla="*/ 0 h 944990"/>
                <a:gd name="connsiteX2" fmla="*/ 521968 w 521968"/>
                <a:gd name="connsiteY2" fmla="*/ 621140 h 944990"/>
                <a:gd name="connsiteX3" fmla="*/ 0 w 521968"/>
                <a:gd name="connsiteY3" fmla="*/ 944990 h 944990"/>
                <a:gd name="connsiteX4" fmla="*/ 6350 w 521968"/>
                <a:gd name="connsiteY4" fmla="*/ 171450 h 94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968" h="944990">
                  <a:moveTo>
                    <a:pt x="6350" y="171450"/>
                  </a:moveTo>
                  <a:lnTo>
                    <a:pt x="510855" y="0"/>
                  </a:lnTo>
                  <a:cubicBezTo>
                    <a:pt x="512443" y="205988"/>
                    <a:pt x="520380" y="415152"/>
                    <a:pt x="521968" y="621140"/>
                  </a:cubicBezTo>
                  <a:lnTo>
                    <a:pt x="0" y="944990"/>
                  </a:lnTo>
                  <a:cubicBezTo>
                    <a:pt x="2117" y="685027"/>
                    <a:pt x="4233" y="431413"/>
                    <a:pt x="6350" y="17145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D3526A-F3CA-4FB6-8AD1-3CFB60486DB9}"/>
                </a:ext>
              </a:extLst>
            </p:cNvPr>
            <p:cNvSpPr/>
            <p:nvPr/>
          </p:nvSpPr>
          <p:spPr>
            <a:xfrm>
              <a:off x="2446655" y="4058741"/>
              <a:ext cx="499149" cy="800703"/>
            </a:xfrm>
            <a:custGeom>
              <a:avLst/>
              <a:gdLst>
                <a:gd name="connsiteX0" fmla="*/ 0 w 161012"/>
                <a:gd name="connsiteY0" fmla="*/ 0 h 622109"/>
                <a:gd name="connsiteX1" fmla="*/ 161012 w 161012"/>
                <a:gd name="connsiteY1" fmla="*/ 0 h 622109"/>
                <a:gd name="connsiteX2" fmla="*/ 161012 w 161012"/>
                <a:gd name="connsiteY2" fmla="*/ 622109 h 622109"/>
                <a:gd name="connsiteX3" fmla="*/ 0 w 161012"/>
                <a:gd name="connsiteY3" fmla="*/ 622109 h 622109"/>
                <a:gd name="connsiteX4" fmla="*/ 0 w 161012"/>
                <a:gd name="connsiteY4" fmla="*/ 0 h 622109"/>
                <a:gd name="connsiteX0" fmla="*/ 0 w 170537"/>
                <a:gd name="connsiteY0" fmla="*/ 4762 h 622109"/>
                <a:gd name="connsiteX1" fmla="*/ 170537 w 170537"/>
                <a:gd name="connsiteY1" fmla="*/ 0 h 622109"/>
                <a:gd name="connsiteX2" fmla="*/ 170537 w 170537"/>
                <a:gd name="connsiteY2" fmla="*/ 622109 h 622109"/>
                <a:gd name="connsiteX3" fmla="*/ 9525 w 170537"/>
                <a:gd name="connsiteY3" fmla="*/ 622109 h 622109"/>
                <a:gd name="connsiteX4" fmla="*/ 0 w 170537"/>
                <a:gd name="connsiteY4" fmla="*/ 4762 h 622109"/>
                <a:gd name="connsiteX0" fmla="*/ 0 w 492006"/>
                <a:gd name="connsiteY0" fmla="*/ 183356 h 800703"/>
                <a:gd name="connsiteX1" fmla="*/ 492006 w 492006"/>
                <a:gd name="connsiteY1" fmla="*/ 0 h 800703"/>
                <a:gd name="connsiteX2" fmla="*/ 170537 w 492006"/>
                <a:gd name="connsiteY2" fmla="*/ 800703 h 800703"/>
                <a:gd name="connsiteX3" fmla="*/ 9525 w 492006"/>
                <a:gd name="connsiteY3" fmla="*/ 800703 h 800703"/>
                <a:gd name="connsiteX4" fmla="*/ 0 w 492006"/>
                <a:gd name="connsiteY4" fmla="*/ 183356 h 800703"/>
                <a:gd name="connsiteX0" fmla="*/ 0 w 503912"/>
                <a:gd name="connsiteY0" fmla="*/ 183356 h 800703"/>
                <a:gd name="connsiteX1" fmla="*/ 492006 w 503912"/>
                <a:gd name="connsiteY1" fmla="*/ 0 h 800703"/>
                <a:gd name="connsiteX2" fmla="*/ 503912 w 503912"/>
                <a:gd name="connsiteY2" fmla="*/ 505428 h 800703"/>
                <a:gd name="connsiteX3" fmla="*/ 9525 w 503912"/>
                <a:gd name="connsiteY3" fmla="*/ 800703 h 800703"/>
                <a:gd name="connsiteX4" fmla="*/ 0 w 503912"/>
                <a:gd name="connsiteY4" fmla="*/ 183356 h 800703"/>
                <a:gd name="connsiteX0" fmla="*/ 0 w 499149"/>
                <a:gd name="connsiteY0" fmla="*/ 183356 h 800703"/>
                <a:gd name="connsiteX1" fmla="*/ 492006 w 499149"/>
                <a:gd name="connsiteY1" fmla="*/ 0 h 800703"/>
                <a:gd name="connsiteX2" fmla="*/ 499149 w 499149"/>
                <a:gd name="connsiteY2" fmla="*/ 505428 h 800703"/>
                <a:gd name="connsiteX3" fmla="*/ 9525 w 499149"/>
                <a:gd name="connsiteY3" fmla="*/ 800703 h 800703"/>
                <a:gd name="connsiteX4" fmla="*/ 0 w 499149"/>
                <a:gd name="connsiteY4" fmla="*/ 183356 h 800703"/>
                <a:gd name="connsiteX0" fmla="*/ 0 w 499149"/>
                <a:gd name="connsiteY0" fmla="*/ 176212 h 800703"/>
                <a:gd name="connsiteX1" fmla="*/ 492006 w 499149"/>
                <a:gd name="connsiteY1" fmla="*/ 0 h 800703"/>
                <a:gd name="connsiteX2" fmla="*/ 499149 w 499149"/>
                <a:gd name="connsiteY2" fmla="*/ 505428 h 800703"/>
                <a:gd name="connsiteX3" fmla="*/ 9525 w 499149"/>
                <a:gd name="connsiteY3" fmla="*/ 800703 h 800703"/>
                <a:gd name="connsiteX4" fmla="*/ 0 w 499149"/>
                <a:gd name="connsiteY4" fmla="*/ 176212 h 80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149" h="800703">
                  <a:moveTo>
                    <a:pt x="0" y="176212"/>
                  </a:moveTo>
                  <a:lnTo>
                    <a:pt x="492006" y="0"/>
                  </a:lnTo>
                  <a:lnTo>
                    <a:pt x="499149" y="505428"/>
                  </a:lnTo>
                  <a:lnTo>
                    <a:pt x="9525" y="800703"/>
                  </a:lnTo>
                  <a:lnTo>
                    <a:pt x="0" y="176212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CF2EAE-0E48-4141-955C-D34DBD77D0EB}"/>
              </a:ext>
            </a:extLst>
          </p:cNvPr>
          <p:cNvCxnSpPr/>
          <p:nvPr/>
        </p:nvCxnSpPr>
        <p:spPr>
          <a:xfrm>
            <a:off x="5737764" y="41133"/>
            <a:ext cx="0" cy="448438"/>
          </a:xfrm>
          <a:prstGeom prst="line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08F6A7D-CD5A-44D7-9B23-8302550AB008}"/>
              </a:ext>
            </a:extLst>
          </p:cNvPr>
          <p:cNvSpPr/>
          <p:nvPr/>
        </p:nvSpPr>
        <p:spPr>
          <a:xfrm>
            <a:off x="5188181" y="341035"/>
            <a:ext cx="1099168" cy="223384"/>
          </a:xfrm>
          <a:custGeom>
            <a:avLst/>
            <a:gdLst>
              <a:gd name="connsiteX0" fmla="*/ 0 w 1099167"/>
              <a:gd name="connsiteY0" fmla="*/ 54542 h 109083"/>
              <a:gd name="connsiteX1" fmla="*/ 549584 w 1099167"/>
              <a:gd name="connsiteY1" fmla="*/ 0 h 109083"/>
              <a:gd name="connsiteX2" fmla="*/ 1099168 w 1099167"/>
              <a:gd name="connsiteY2" fmla="*/ 54542 h 109083"/>
              <a:gd name="connsiteX3" fmla="*/ 549584 w 1099167"/>
              <a:gd name="connsiteY3" fmla="*/ 109084 h 109083"/>
              <a:gd name="connsiteX4" fmla="*/ 0 w 1099167"/>
              <a:gd name="connsiteY4" fmla="*/ 54542 h 109083"/>
              <a:gd name="connsiteX0" fmla="*/ 0 w 1099168"/>
              <a:gd name="connsiteY0" fmla="*/ 168842 h 223384"/>
              <a:gd name="connsiteX1" fmla="*/ 549584 w 1099168"/>
              <a:gd name="connsiteY1" fmla="*/ 0 h 223384"/>
              <a:gd name="connsiteX2" fmla="*/ 1099168 w 1099168"/>
              <a:gd name="connsiteY2" fmla="*/ 168842 h 223384"/>
              <a:gd name="connsiteX3" fmla="*/ 549584 w 1099168"/>
              <a:gd name="connsiteY3" fmla="*/ 223384 h 223384"/>
              <a:gd name="connsiteX4" fmla="*/ 0 w 1099168"/>
              <a:gd name="connsiteY4" fmla="*/ 168842 h 22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9168" h="223384">
                <a:moveTo>
                  <a:pt x="0" y="168842"/>
                </a:moveTo>
                <a:cubicBezTo>
                  <a:pt x="0" y="131611"/>
                  <a:pt x="246057" y="0"/>
                  <a:pt x="549584" y="0"/>
                </a:cubicBezTo>
                <a:cubicBezTo>
                  <a:pt x="853111" y="0"/>
                  <a:pt x="1099168" y="138719"/>
                  <a:pt x="1099168" y="168842"/>
                </a:cubicBezTo>
                <a:cubicBezTo>
                  <a:pt x="1099168" y="198965"/>
                  <a:pt x="853111" y="223384"/>
                  <a:pt x="549584" y="223384"/>
                </a:cubicBezTo>
                <a:cubicBezTo>
                  <a:pt x="246057" y="223384"/>
                  <a:pt x="0" y="206073"/>
                  <a:pt x="0" y="16884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8E46F5-9DA7-44C5-B0AD-A07C61518030}"/>
              </a:ext>
            </a:extLst>
          </p:cNvPr>
          <p:cNvSpPr/>
          <p:nvPr/>
        </p:nvSpPr>
        <p:spPr>
          <a:xfrm>
            <a:off x="9753060" y="3619785"/>
            <a:ext cx="152718" cy="273560"/>
          </a:xfrm>
          <a:custGeom>
            <a:avLst/>
            <a:gdLst>
              <a:gd name="connsiteX0" fmla="*/ 0 w 45719"/>
              <a:gd name="connsiteY0" fmla="*/ 0 h 202123"/>
              <a:gd name="connsiteX1" fmla="*/ 45719 w 45719"/>
              <a:gd name="connsiteY1" fmla="*/ 0 h 202123"/>
              <a:gd name="connsiteX2" fmla="*/ 45719 w 45719"/>
              <a:gd name="connsiteY2" fmla="*/ 202123 h 202123"/>
              <a:gd name="connsiteX3" fmla="*/ 0 w 45719"/>
              <a:gd name="connsiteY3" fmla="*/ 202123 h 202123"/>
              <a:gd name="connsiteX4" fmla="*/ 0 w 45719"/>
              <a:gd name="connsiteY4" fmla="*/ 0 h 202123"/>
              <a:gd name="connsiteX0" fmla="*/ 368618 w 414337"/>
              <a:gd name="connsiteY0" fmla="*/ 0 h 214312"/>
              <a:gd name="connsiteX1" fmla="*/ 0 w 414337"/>
              <a:gd name="connsiteY1" fmla="*/ 214312 h 214312"/>
              <a:gd name="connsiteX2" fmla="*/ 414337 w 414337"/>
              <a:gd name="connsiteY2" fmla="*/ 202123 h 214312"/>
              <a:gd name="connsiteX3" fmla="*/ 368618 w 414337"/>
              <a:gd name="connsiteY3" fmla="*/ 202123 h 214312"/>
              <a:gd name="connsiteX4" fmla="*/ 368618 w 414337"/>
              <a:gd name="connsiteY4" fmla="*/ 0 h 214312"/>
              <a:gd name="connsiteX0" fmla="*/ 382906 w 382906"/>
              <a:gd name="connsiteY0" fmla="*/ 0 h 454536"/>
              <a:gd name="connsiteX1" fmla="*/ 14288 w 382906"/>
              <a:gd name="connsiteY1" fmla="*/ 214312 h 454536"/>
              <a:gd name="connsiteX2" fmla="*/ 0 w 382906"/>
              <a:gd name="connsiteY2" fmla="*/ 454536 h 454536"/>
              <a:gd name="connsiteX3" fmla="*/ 382906 w 382906"/>
              <a:gd name="connsiteY3" fmla="*/ 202123 h 454536"/>
              <a:gd name="connsiteX4" fmla="*/ 382906 w 382906"/>
              <a:gd name="connsiteY4" fmla="*/ 0 h 454536"/>
              <a:gd name="connsiteX0" fmla="*/ 368618 w 368618"/>
              <a:gd name="connsiteY0" fmla="*/ 0 h 441836"/>
              <a:gd name="connsiteX1" fmla="*/ 0 w 368618"/>
              <a:gd name="connsiteY1" fmla="*/ 214312 h 441836"/>
              <a:gd name="connsiteX2" fmla="*/ 4762 w 368618"/>
              <a:gd name="connsiteY2" fmla="*/ 441836 h 441836"/>
              <a:gd name="connsiteX3" fmla="*/ 368618 w 368618"/>
              <a:gd name="connsiteY3" fmla="*/ 202123 h 441836"/>
              <a:gd name="connsiteX4" fmla="*/ 368618 w 368618"/>
              <a:gd name="connsiteY4" fmla="*/ 0 h 441836"/>
              <a:gd name="connsiteX0" fmla="*/ 368618 w 368618"/>
              <a:gd name="connsiteY0" fmla="*/ 0 h 346586"/>
              <a:gd name="connsiteX1" fmla="*/ 0 w 368618"/>
              <a:gd name="connsiteY1" fmla="*/ 214312 h 346586"/>
              <a:gd name="connsiteX2" fmla="*/ 328612 w 368618"/>
              <a:gd name="connsiteY2" fmla="*/ 346586 h 346586"/>
              <a:gd name="connsiteX3" fmla="*/ 368618 w 368618"/>
              <a:gd name="connsiteY3" fmla="*/ 202123 h 346586"/>
              <a:gd name="connsiteX4" fmla="*/ 368618 w 368618"/>
              <a:gd name="connsiteY4" fmla="*/ 0 h 346586"/>
              <a:gd name="connsiteX0" fmla="*/ 165418 w 165418"/>
              <a:gd name="connsiteY0" fmla="*/ 0 h 346586"/>
              <a:gd name="connsiteX1" fmla="*/ 0 w 165418"/>
              <a:gd name="connsiteY1" fmla="*/ 125412 h 346586"/>
              <a:gd name="connsiteX2" fmla="*/ 125412 w 165418"/>
              <a:gd name="connsiteY2" fmla="*/ 346586 h 346586"/>
              <a:gd name="connsiteX3" fmla="*/ 165418 w 165418"/>
              <a:gd name="connsiteY3" fmla="*/ 202123 h 346586"/>
              <a:gd name="connsiteX4" fmla="*/ 165418 w 165418"/>
              <a:gd name="connsiteY4" fmla="*/ 0 h 346586"/>
              <a:gd name="connsiteX0" fmla="*/ 165418 w 165418"/>
              <a:gd name="connsiteY0" fmla="*/ 0 h 302136"/>
              <a:gd name="connsiteX1" fmla="*/ 0 w 165418"/>
              <a:gd name="connsiteY1" fmla="*/ 125412 h 302136"/>
              <a:gd name="connsiteX2" fmla="*/ 4762 w 165418"/>
              <a:gd name="connsiteY2" fmla="*/ 302136 h 302136"/>
              <a:gd name="connsiteX3" fmla="*/ 165418 w 165418"/>
              <a:gd name="connsiteY3" fmla="*/ 202123 h 302136"/>
              <a:gd name="connsiteX4" fmla="*/ 165418 w 165418"/>
              <a:gd name="connsiteY4" fmla="*/ 0 h 302136"/>
              <a:gd name="connsiteX0" fmla="*/ 160656 w 160656"/>
              <a:gd name="connsiteY0" fmla="*/ 0 h 302136"/>
              <a:gd name="connsiteX1" fmla="*/ 26988 w 160656"/>
              <a:gd name="connsiteY1" fmla="*/ 84137 h 302136"/>
              <a:gd name="connsiteX2" fmla="*/ 0 w 160656"/>
              <a:gd name="connsiteY2" fmla="*/ 302136 h 302136"/>
              <a:gd name="connsiteX3" fmla="*/ 160656 w 160656"/>
              <a:gd name="connsiteY3" fmla="*/ 202123 h 302136"/>
              <a:gd name="connsiteX4" fmla="*/ 160656 w 160656"/>
              <a:gd name="connsiteY4" fmla="*/ 0 h 302136"/>
              <a:gd name="connsiteX0" fmla="*/ 144781 w 144781"/>
              <a:gd name="connsiteY0" fmla="*/ 0 h 302136"/>
              <a:gd name="connsiteX1" fmla="*/ 11113 w 144781"/>
              <a:gd name="connsiteY1" fmla="*/ 84137 h 302136"/>
              <a:gd name="connsiteX2" fmla="*/ 0 w 144781"/>
              <a:gd name="connsiteY2" fmla="*/ 302136 h 302136"/>
              <a:gd name="connsiteX3" fmla="*/ 144781 w 144781"/>
              <a:gd name="connsiteY3" fmla="*/ 202123 h 302136"/>
              <a:gd name="connsiteX4" fmla="*/ 144781 w 144781"/>
              <a:gd name="connsiteY4" fmla="*/ 0 h 302136"/>
              <a:gd name="connsiteX0" fmla="*/ 140019 w 140019"/>
              <a:gd name="connsiteY0" fmla="*/ 0 h 294992"/>
              <a:gd name="connsiteX1" fmla="*/ 6351 w 140019"/>
              <a:gd name="connsiteY1" fmla="*/ 84137 h 294992"/>
              <a:gd name="connsiteX2" fmla="*/ 0 w 140019"/>
              <a:gd name="connsiteY2" fmla="*/ 294992 h 294992"/>
              <a:gd name="connsiteX3" fmla="*/ 140019 w 140019"/>
              <a:gd name="connsiteY3" fmla="*/ 202123 h 294992"/>
              <a:gd name="connsiteX4" fmla="*/ 140019 w 140019"/>
              <a:gd name="connsiteY4" fmla="*/ 0 h 294992"/>
              <a:gd name="connsiteX0" fmla="*/ 156688 w 156688"/>
              <a:gd name="connsiteY0" fmla="*/ 0 h 290229"/>
              <a:gd name="connsiteX1" fmla="*/ 6351 w 156688"/>
              <a:gd name="connsiteY1" fmla="*/ 79374 h 290229"/>
              <a:gd name="connsiteX2" fmla="*/ 0 w 156688"/>
              <a:gd name="connsiteY2" fmla="*/ 290229 h 290229"/>
              <a:gd name="connsiteX3" fmla="*/ 140019 w 156688"/>
              <a:gd name="connsiteY3" fmla="*/ 197360 h 290229"/>
              <a:gd name="connsiteX4" fmla="*/ 156688 w 156688"/>
              <a:gd name="connsiteY4" fmla="*/ 0 h 290229"/>
              <a:gd name="connsiteX0" fmla="*/ 159069 w 159069"/>
              <a:gd name="connsiteY0" fmla="*/ 0 h 283085"/>
              <a:gd name="connsiteX1" fmla="*/ 6351 w 159069"/>
              <a:gd name="connsiteY1" fmla="*/ 72230 h 283085"/>
              <a:gd name="connsiteX2" fmla="*/ 0 w 159069"/>
              <a:gd name="connsiteY2" fmla="*/ 283085 h 283085"/>
              <a:gd name="connsiteX3" fmla="*/ 140019 w 159069"/>
              <a:gd name="connsiteY3" fmla="*/ 190216 h 283085"/>
              <a:gd name="connsiteX4" fmla="*/ 159069 w 159069"/>
              <a:gd name="connsiteY4" fmla="*/ 0 h 283085"/>
              <a:gd name="connsiteX0" fmla="*/ 152718 w 152718"/>
              <a:gd name="connsiteY0" fmla="*/ 0 h 273560"/>
              <a:gd name="connsiteX1" fmla="*/ 0 w 152718"/>
              <a:gd name="connsiteY1" fmla="*/ 72230 h 273560"/>
              <a:gd name="connsiteX2" fmla="*/ 5556 w 152718"/>
              <a:gd name="connsiteY2" fmla="*/ 273560 h 273560"/>
              <a:gd name="connsiteX3" fmla="*/ 133668 w 152718"/>
              <a:gd name="connsiteY3" fmla="*/ 190216 h 273560"/>
              <a:gd name="connsiteX4" fmla="*/ 152718 w 152718"/>
              <a:gd name="connsiteY4" fmla="*/ 0 h 27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18" h="273560">
                <a:moveTo>
                  <a:pt x="152718" y="0"/>
                </a:moveTo>
                <a:lnTo>
                  <a:pt x="0" y="72230"/>
                </a:lnTo>
                <a:lnTo>
                  <a:pt x="5556" y="273560"/>
                </a:lnTo>
                <a:lnTo>
                  <a:pt x="133668" y="190216"/>
                </a:lnTo>
                <a:lnTo>
                  <a:pt x="15271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52D60B-6CE0-415A-9A44-ED3D000E5004}"/>
              </a:ext>
            </a:extLst>
          </p:cNvPr>
          <p:cNvGrpSpPr/>
          <p:nvPr/>
        </p:nvGrpSpPr>
        <p:grpSpPr>
          <a:xfrm>
            <a:off x="11283920" y="4048789"/>
            <a:ext cx="2092962" cy="1394501"/>
            <a:chOff x="9221943" y="3073519"/>
            <a:chExt cx="2166247" cy="14433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B54042-445E-4210-B881-012D92944B6D}"/>
                </a:ext>
              </a:extLst>
            </p:cNvPr>
            <p:cNvSpPr/>
            <p:nvPr/>
          </p:nvSpPr>
          <p:spPr>
            <a:xfrm>
              <a:off x="11019075" y="3871743"/>
              <a:ext cx="369115" cy="443379"/>
            </a:xfrm>
            <a:custGeom>
              <a:avLst/>
              <a:gdLst>
                <a:gd name="connsiteX0" fmla="*/ 0 w 495452"/>
                <a:gd name="connsiteY0" fmla="*/ 0 h 260817"/>
                <a:gd name="connsiteX1" fmla="*/ 495452 w 495452"/>
                <a:gd name="connsiteY1" fmla="*/ 0 h 260817"/>
                <a:gd name="connsiteX2" fmla="*/ 495452 w 495452"/>
                <a:gd name="connsiteY2" fmla="*/ 260817 h 260817"/>
                <a:gd name="connsiteX3" fmla="*/ 0 w 495452"/>
                <a:gd name="connsiteY3" fmla="*/ 260817 h 260817"/>
                <a:gd name="connsiteX4" fmla="*/ 0 w 495452"/>
                <a:gd name="connsiteY4" fmla="*/ 0 h 260817"/>
                <a:gd name="connsiteX0" fmla="*/ 0 w 495452"/>
                <a:gd name="connsiteY0" fmla="*/ 166687 h 427504"/>
                <a:gd name="connsiteX1" fmla="*/ 447827 w 495452"/>
                <a:gd name="connsiteY1" fmla="*/ 0 h 427504"/>
                <a:gd name="connsiteX2" fmla="*/ 495452 w 495452"/>
                <a:gd name="connsiteY2" fmla="*/ 427504 h 427504"/>
                <a:gd name="connsiteX3" fmla="*/ 0 w 495452"/>
                <a:gd name="connsiteY3" fmla="*/ 427504 h 427504"/>
                <a:gd name="connsiteX4" fmla="*/ 0 w 495452"/>
                <a:gd name="connsiteY4" fmla="*/ 166687 h 427504"/>
                <a:gd name="connsiteX0" fmla="*/ 0 w 471640"/>
                <a:gd name="connsiteY0" fmla="*/ 166687 h 427504"/>
                <a:gd name="connsiteX1" fmla="*/ 447827 w 471640"/>
                <a:gd name="connsiteY1" fmla="*/ 0 h 427504"/>
                <a:gd name="connsiteX2" fmla="*/ 471640 w 471640"/>
                <a:gd name="connsiteY2" fmla="*/ 246529 h 427504"/>
                <a:gd name="connsiteX3" fmla="*/ 0 w 471640"/>
                <a:gd name="connsiteY3" fmla="*/ 427504 h 427504"/>
                <a:gd name="connsiteX4" fmla="*/ 0 w 471640"/>
                <a:gd name="connsiteY4" fmla="*/ 166687 h 427504"/>
                <a:gd name="connsiteX0" fmla="*/ 0 w 471640"/>
                <a:gd name="connsiteY0" fmla="*/ 166687 h 427504"/>
                <a:gd name="connsiteX1" fmla="*/ 447827 w 471640"/>
                <a:gd name="connsiteY1" fmla="*/ 0 h 427504"/>
                <a:gd name="connsiteX2" fmla="*/ 471640 w 471640"/>
                <a:gd name="connsiteY2" fmla="*/ 232241 h 427504"/>
                <a:gd name="connsiteX3" fmla="*/ 0 w 471640"/>
                <a:gd name="connsiteY3" fmla="*/ 427504 h 427504"/>
                <a:gd name="connsiteX4" fmla="*/ 0 w 471640"/>
                <a:gd name="connsiteY4" fmla="*/ 166687 h 427504"/>
                <a:gd name="connsiteX0" fmla="*/ 0 w 457352"/>
                <a:gd name="connsiteY0" fmla="*/ 166687 h 427504"/>
                <a:gd name="connsiteX1" fmla="*/ 447827 w 457352"/>
                <a:gd name="connsiteY1" fmla="*/ 0 h 427504"/>
                <a:gd name="connsiteX2" fmla="*/ 457352 w 457352"/>
                <a:gd name="connsiteY2" fmla="*/ 222716 h 427504"/>
                <a:gd name="connsiteX3" fmla="*/ 0 w 457352"/>
                <a:gd name="connsiteY3" fmla="*/ 427504 h 427504"/>
                <a:gd name="connsiteX4" fmla="*/ 0 w 457352"/>
                <a:gd name="connsiteY4" fmla="*/ 166687 h 427504"/>
                <a:gd name="connsiteX0" fmla="*/ 0 w 457352"/>
                <a:gd name="connsiteY0" fmla="*/ 166687 h 427504"/>
                <a:gd name="connsiteX1" fmla="*/ 447827 w 457352"/>
                <a:gd name="connsiteY1" fmla="*/ 0 h 427504"/>
                <a:gd name="connsiteX2" fmla="*/ 457352 w 457352"/>
                <a:gd name="connsiteY2" fmla="*/ 222716 h 427504"/>
                <a:gd name="connsiteX3" fmla="*/ 23812 w 457352"/>
                <a:gd name="connsiteY3" fmla="*/ 427504 h 427504"/>
                <a:gd name="connsiteX4" fmla="*/ 0 w 457352"/>
                <a:gd name="connsiteY4" fmla="*/ 166687 h 427504"/>
                <a:gd name="connsiteX0" fmla="*/ 0 w 457352"/>
                <a:gd name="connsiteY0" fmla="*/ 166687 h 413217"/>
                <a:gd name="connsiteX1" fmla="*/ 447827 w 457352"/>
                <a:gd name="connsiteY1" fmla="*/ 0 h 413217"/>
                <a:gd name="connsiteX2" fmla="*/ 457352 w 457352"/>
                <a:gd name="connsiteY2" fmla="*/ 222716 h 413217"/>
                <a:gd name="connsiteX3" fmla="*/ 19049 w 457352"/>
                <a:gd name="connsiteY3" fmla="*/ 413217 h 413217"/>
                <a:gd name="connsiteX4" fmla="*/ 0 w 457352"/>
                <a:gd name="connsiteY4" fmla="*/ 166687 h 413217"/>
                <a:gd name="connsiteX0" fmla="*/ 0 w 485927"/>
                <a:gd name="connsiteY0" fmla="*/ 109537 h 413217"/>
                <a:gd name="connsiteX1" fmla="*/ 476402 w 485927"/>
                <a:gd name="connsiteY1" fmla="*/ 0 h 413217"/>
                <a:gd name="connsiteX2" fmla="*/ 485927 w 485927"/>
                <a:gd name="connsiteY2" fmla="*/ 222716 h 413217"/>
                <a:gd name="connsiteX3" fmla="*/ 47624 w 485927"/>
                <a:gd name="connsiteY3" fmla="*/ 413217 h 413217"/>
                <a:gd name="connsiteX4" fmla="*/ 0 w 485927"/>
                <a:gd name="connsiteY4" fmla="*/ 109537 h 413217"/>
                <a:gd name="connsiteX0" fmla="*/ 0 w 485927"/>
                <a:gd name="connsiteY0" fmla="*/ 109537 h 365592"/>
                <a:gd name="connsiteX1" fmla="*/ 476402 w 485927"/>
                <a:gd name="connsiteY1" fmla="*/ 0 h 365592"/>
                <a:gd name="connsiteX2" fmla="*/ 485927 w 485927"/>
                <a:gd name="connsiteY2" fmla="*/ 222716 h 365592"/>
                <a:gd name="connsiteX3" fmla="*/ 23811 w 485927"/>
                <a:gd name="connsiteY3" fmla="*/ 365592 h 365592"/>
                <a:gd name="connsiteX4" fmla="*/ 0 w 485927"/>
                <a:gd name="connsiteY4" fmla="*/ 109537 h 365592"/>
                <a:gd name="connsiteX0" fmla="*/ 0 w 485927"/>
                <a:gd name="connsiteY0" fmla="*/ 109537 h 356067"/>
                <a:gd name="connsiteX1" fmla="*/ 476402 w 485927"/>
                <a:gd name="connsiteY1" fmla="*/ 0 h 356067"/>
                <a:gd name="connsiteX2" fmla="*/ 485927 w 485927"/>
                <a:gd name="connsiteY2" fmla="*/ 222716 h 356067"/>
                <a:gd name="connsiteX3" fmla="*/ 23811 w 485927"/>
                <a:gd name="connsiteY3" fmla="*/ 356067 h 356067"/>
                <a:gd name="connsiteX4" fmla="*/ 0 w 485927"/>
                <a:gd name="connsiteY4" fmla="*/ 109537 h 356067"/>
                <a:gd name="connsiteX0" fmla="*/ 0 w 523540"/>
                <a:gd name="connsiteY0" fmla="*/ 219074 h 356067"/>
                <a:gd name="connsiteX1" fmla="*/ 514015 w 523540"/>
                <a:gd name="connsiteY1" fmla="*/ 0 h 356067"/>
                <a:gd name="connsiteX2" fmla="*/ 523540 w 523540"/>
                <a:gd name="connsiteY2" fmla="*/ 222716 h 356067"/>
                <a:gd name="connsiteX3" fmla="*/ 61424 w 523540"/>
                <a:gd name="connsiteY3" fmla="*/ 356067 h 356067"/>
                <a:gd name="connsiteX4" fmla="*/ 0 w 523540"/>
                <a:gd name="connsiteY4" fmla="*/ 219074 h 356067"/>
                <a:gd name="connsiteX0" fmla="*/ 0 w 523540"/>
                <a:gd name="connsiteY0" fmla="*/ 219074 h 451317"/>
                <a:gd name="connsiteX1" fmla="*/ 514015 w 523540"/>
                <a:gd name="connsiteY1" fmla="*/ 0 h 451317"/>
                <a:gd name="connsiteX2" fmla="*/ 523540 w 523540"/>
                <a:gd name="connsiteY2" fmla="*/ 222716 h 451317"/>
                <a:gd name="connsiteX3" fmla="*/ 30080 w 523540"/>
                <a:gd name="connsiteY3" fmla="*/ 451317 h 451317"/>
                <a:gd name="connsiteX4" fmla="*/ 0 w 523540"/>
                <a:gd name="connsiteY4" fmla="*/ 219074 h 451317"/>
                <a:gd name="connsiteX0" fmla="*/ 18565 w 542105"/>
                <a:gd name="connsiteY0" fmla="*/ 219074 h 460842"/>
                <a:gd name="connsiteX1" fmla="*/ 532580 w 542105"/>
                <a:gd name="connsiteY1" fmla="*/ 0 h 460842"/>
                <a:gd name="connsiteX2" fmla="*/ 542105 w 542105"/>
                <a:gd name="connsiteY2" fmla="*/ 222716 h 460842"/>
                <a:gd name="connsiteX3" fmla="*/ 0 w 542105"/>
                <a:gd name="connsiteY3" fmla="*/ 460842 h 460842"/>
                <a:gd name="connsiteX4" fmla="*/ 18565 w 542105"/>
                <a:gd name="connsiteY4" fmla="*/ 219074 h 460842"/>
                <a:gd name="connsiteX0" fmla="*/ 34 w 542105"/>
                <a:gd name="connsiteY0" fmla="*/ 142874 h 460842"/>
                <a:gd name="connsiteX1" fmla="*/ 532580 w 542105"/>
                <a:gd name="connsiteY1" fmla="*/ 0 h 460842"/>
                <a:gd name="connsiteX2" fmla="*/ 542105 w 542105"/>
                <a:gd name="connsiteY2" fmla="*/ 222716 h 460842"/>
                <a:gd name="connsiteX3" fmla="*/ 0 w 542105"/>
                <a:gd name="connsiteY3" fmla="*/ 460842 h 460842"/>
                <a:gd name="connsiteX4" fmla="*/ 34 w 542105"/>
                <a:gd name="connsiteY4" fmla="*/ 142874 h 460842"/>
                <a:gd name="connsiteX0" fmla="*/ 9300 w 551371"/>
                <a:gd name="connsiteY0" fmla="*/ 142874 h 416392"/>
                <a:gd name="connsiteX1" fmla="*/ 541846 w 551371"/>
                <a:gd name="connsiteY1" fmla="*/ 0 h 416392"/>
                <a:gd name="connsiteX2" fmla="*/ 551371 w 551371"/>
                <a:gd name="connsiteY2" fmla="*/ 222716 h 416392"/>
                <a:gd name="connsiteX3" fmla="*/ 0 w 551371"/>
                <a:gd name="connsiteY3" fmla="*/ 416392 h 416392"/>
                <a:gd name="connsiteX4" fmla="*/ 9300 w 551371"/>
                <a:gd name="connsiteY4" fmla="*/ 142874 h 416392"/>
                <a:gd name="connsiteX0" fmla="*/ 1 w 542072"/>
                <a:gd name="connsiteY0" fmla="*/ 142874 h 365592"/>
                <a:gd name="connsiteX1" fmla="*/ 532547 w 542072"/>
                <a:gd name="connsiteY1" fmla="*/ 0 h 365592"/>
                <a:gd name="connsiteX2" fmla="*/ 542072 w 542072"/>
                <a:gd name="connsiteY2" fmla="*/ 222716 h 365592"/>
                <a:gd name="connsiteX3" fmla="*/ 18498 w 542072"/>
                <a:gd name="connsiteY3" fmla="*/ 365592 h 365592"/>
                <a:gd name="connsiteX4" fmla="*/ 1 w 542072"/>
                <a:gd name="connsiteY4" fmla="*/ 142874 h 365592"/>
                <a:gd name="connsiteX0" fmla="*/ 1 w 542072"/>
                <a:gd name="connsiteY0" fmla="*/ 142874 h 429092"/>
                <a:gd name="connsiteX1" fmla="*/ 532547 w 542072"/>
                <a:gd name="connsiteY1" fmla="*/ 0 h 429092"/>
                <a:gd name="connsiteX2" fmla="*/ 542072 w 542072"/>
                <a:gd name="connsiteY2" fmla="*/ 222716 h 429092"/>
                <a:gd name="connsiteX3" fmla="*/ 18498 w 542072"/>
                <a:gd name="connsiteY3" fmla="*/ 429092 h 429092"/>
                <a:gd name="connsiteX4" fmla="*/ 1 w 542072"/>
                <a:gd name="connsiteY4" fmla="*/ 142874 h 429092"/>
                <a:gd name="connsiteX0" fmla="*/ 1 w 542072"/>
                <a:gd name="connsiteY0" fmla="*/ 152399 h 438617"/>
                <a:gd name="connsiteX1" fmla="*/ 518648 w 542072"/>
                <a:gd name="connsiteY1" fmla="*/ 0 h 438617"/>
                <a:gd name="connsiteX2" fmla="*/ 542072 w 542072"/>
                <a:gd name="connsiteY2" fmla="*/ 232241 h 438617"/>
                <a:gd name="connsiteX3" fmla="*/ 18498 w 542072"/>
                <a:gd name="connsiteY3" fmla="*/ 438617 h 438617"/>
                <a:gd name="connsiteX4" fmla="*/ 1 w 542072"/>
                <a:gd name="connsiteY4" fmla="*/ 152399 h 438617"/>
                <a:gd name="connsiteX0" fmla="*/ 1 w 521224"/>
                <a:gd name="connsiteY0" fmla="*/ 152399 h 438617"/>
                <a:gd name="connsiteX1" fmla="*/ 518648 w 521224"/>
                <a:gd name="connsiteY1" fmla="*/ 0 h 438617"/>
                <a:gd name="connsiteX2" fmla="*/ 521224 w 521224"/>
                <a:gd name="connsiteY2" fmla="*/ 220335 h 438617"/>
                <a:gd name="connsiteX3" fmla="*/ 18498 w 521224"/>
                <a:gd name="connsiteY3" fmla="*/ 438617 h 438617"/>
                <a:gd name="connsiteX4" fmla="*/ 1 w 521224"/>
                <a:gd name="connsiteY4" fmla="*/ 152399 h 438617"/>
                <a:gd name="connsiteX0" fmla="*/ 1 w 538597"/>
                <a:gd name="connsiteY0" fmla="*/ 152399 h 438617"/>
                <a:gd name="connsiteX1" fmla="*/ 518648 w 538597"/>
                <a:gd name="connsiteY1" fmla="*/ 0 h 438617"/>
                <a:gd name="connsiteX2" fmla="*/ 538597 w 538597"/>
                <a:gd name="connsiteY2" fmla="*/ 232241 h 438617"/>
                <a:gd name="connsiteX3" fmla="*/ 18498 w 538597"/>
                <a:gd name="connsiteY3" fmla="*/ 438617 h 438617"/>
                <a:gd name="connsiteX4" fmla="*/ 1 w 538597"/>
                <a:gd name="connsiteY4" fmla="*/ 152399 h 438617"/>
                <a:gd name="connsiteX0" fmla="*/ 1 w 538597"/>
                <a:gd name="connsiteY0" fmla="*/ 152399 h 443379"/>
                <a:gd name="connsiteX1" fmla="*/ 518648 w 538597"/>
                <a:gd name="connsiteY1" fmla="*/ 0 h 443379"/>
                <a:gd name="connsiteX2" fmla="*/ 538597 w 538597"/>
                <a:gd name="connsiteY2" fmla="*/ 232241 h 443379"/>
                <a:gd name="connsiteX3" fmla="*/ 28921 w 538597"/>
                <a:gd name="connsiteY3" fmla="*/ 443379 h 443379"/>
                <a:gd name="connsiteX4" fmla="*/ 1 w 538597"/>
                <a:gd name="connsiteY4" fmla="*/ 152399 h 44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97" h="443379">
                  <a:moveTo>
                    <a:pt x="1" y="152399"/>
                  </a:moveTo>
                  <a:lnTo>
                    <a:pt x="518648" y="0"/>
                  </a:lnTo>
                  <a:cubicBezTo>
                    <a:pt x="519507" y="73445"/>
                    <a:pt x="537738" y="158796"/>
                    <a:pt x="538597" y="232241"/>
                  </a:cubicBezTo>
                  <a:lnTo>
                    <a:pt x="28921" y="443379"/>
                  </a:lnTo>
                  <a:cubicBezTo>
                    <a:pt x="28932" y="337390"/>
                    <a:pt x="-10" y="258388"/>
                    <a:pt x="1" y="15239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11">
              <a:extLst>
                <a:ext uri="{FF2B5EF4-FFF2-40B4-BE49-F238E27FC236}">
                  <a16:creationId xmlns:a16="http://schemas.microsoft.com/office/drawing/2014/main" id="{C3629110-AB38-4BA3-99B7-00B0419B9CF9}"/>
                </a:ext>
              </a:extLst>
            </p:cNvPr>
            <p:cNvSpPr/>
            <p:nvPr/>
          </p:nvSpPr>
          <p:spPr>
            <a:xfrm>
              <a:off x="9221943" y="3709433"/>
              <a:ext cx="1821911" cy="612869"/>
            </a:xfrm>
            <a:custGeom>
              <a:avLst/>
              <a:gdLst>
                <a:gd name="connsiteX0" fmla="*/ 0 w 942551"/>
                <a:gd name="connsiteY0" fmla="*/ 0 h 245864"/>
                <a:gd name="connsiteX1" fmla="*/ 942551 w 942551"/>
                <a:gd name="connsiteY1" fmla="*/ 0 h 245864"/>
                <a:gd name="connsiteX2" fmla="*/ 942551 w 942551"/>
                <a:gd name="connsiteY2" fmla="*/ 245864 h 245864"/>
                <a:gd name="connsiteX3" fmla="*/ 0 w 942551"/>
                <a:gd name="connsiteY3" fmla="*/ 245864 h 245864"/>
                <a:gd name="connsiteX4" fmla="*/ 0 w 942551"/>
                <a:gd name="connsiteY4" fmla="*/ 0 h 245864"/>
                <a:gd name="connsiteX0" fmla="*/ 0 w 1479579"/>
                <a:gd name="connsiteY0" fmla="*/ 0 h 507121"/>
                <a:gd name="connsiteX1" fmla="*/ 1479579 w 1479579"/>
                <a:gd name="connsiteY1" fmla="*/ 261257 h 507121"/>
                <a:gd name="connsiteX2" fmla="*/ 1479579 w 1479579"/>
                <a:gd name="connsiteY2" fmla="*/ 507121 h 507121"/>
                <a:gd name="connsiteX3" fmla="*/ 537028 w 1479579"/>
                <a:gd name="connsiteY3" fmla="*/ 507121 h 507121"/>
                <a:gd name="connsiteX4" fmla="*/ 0 w 1479579"/>
                <a:gd name="connsiteY4" fmla="*/ 0 h 507121"/>
                <a:gd name="connsiteX0" fmla="*/ 101601 w 1581180"/>
                <a:gd name="connsiteY0" fmla="*/ 0 h 507121"/>
                <a:gd name="connsiteX1" fmla="*/ 1581180 w 1581180"/>
                <a:gd name="connsiteY1" fmla="*/ 261257 h 507121"/>
                <a:gd name="connsiteX2" fmla="*/ 1581180 w 1581180"/>
                <a:gd name="connsiteY2" fmla="*/ 507121 h 507121"/>
                <a:gd name="connsiteX3" fmla="*/ 0 w 1581180"/>
                <a:gd name="connsiteY3" fmla="*/ 231349 h 507121"/>
                <a:gd name="connsiteX4" fmla="*/ 101601 w 1581180"/>
                <a:gd name="connsiteY4" fmla="*/ 0 h 507121"/>
                <a:gd name="connsiteX0" fmla="*/ 101601 w 1581180"/>
                <a:gd name="connsiteY0" fmla="*/ 0 h 521635"/>
                <a:gd name="connsiteX1" fmla="*/ 1581180 w 1581180"/>
                <a:gd name="connsiteY1" fmla="*/ 261257 h 521635"/>
                <a:gd name="connsiteX2" fmla="*/ 1566666 w 1581180"/>
                <a:gd name="connsiteY2" fmla="*/ 521635 h 521635"/>
                <a:gd name="connsiteX3" fmla="*/ 0 w 1581180"/>
                <a:gd name="connsiteY3" fmla="*/ 231349 h 521635"/>
                <a:gd name="connsiteX4" fmla="*/ 101601 w 1581180"/>
                <a:gd name="connsiteY4" fmla="*/ 0 h 521635"/>
                <a:gd name="connsiteX0" fmla="*/ 72572 w 1552151"/>
                <a:gd name="connsiteY0" fmla="*/ 0 h 521635"/>
                <a:gd name="connsiteX1" fmla="*/ 1552151 w 1552151"/>
                <a:gd name="connsiteY1" fmla="*/ 261257 h 521635"/>
                <a:gd name="connsiteX2" fmla="*/ 1537637 w 1552151"/>
                <a:gd name="connsiteY2" fmla="*/ 521635 h 521635"/>
                <a:gd name="connsiteX3" fmla="*/ 0 w 1552151"/>
                <a:gd name="connsiteY3" fmla="*/ 231349 h 521635"/>
                <a:gd name="connsiteX4" fmla="*/ 72572 w 1552151"/>
                <a:gd name="connsiteY4" fmla="*/ 0 h 521635"/>
                <a:gd name="connsiteX0" fmla="*/ 43543 w 1523122"/>
                <a:gd name="connsiteY0" fmla="*/ 0 h 521635"/>
                <a:gd name="connsiteX1" fmla="*/ 1523122 w 1523122"/>
                <a:gd name="connsiteY1" fmla="*/ 261257 h 521635"/>
                <a:gd name="connsiteX2" fmla="*/ 1508608 w 1523122"/>
                <a:gd name="connsiteY2" fmla="*/ 521635 h 521635"/>
                <a:gd name="connsiteX3" fmla="*/ 0 w 1523122"/>
                <a:gd name="connsiteY3" fmla="*/ 231349 h 521635"/>
                <a:gd name="connsiteX4" fmla="*/ 43543 w 1523122"/>
                <a:gd name="connsiteY4" fmla="*/ 0 h 521635"/>
                <a:gd name="connsiteX0" fmla="*/ 43543 w 1541946"/>
                <a:gd name="connsiteY0" fmla="*/ 0 h 497822"/>
                <a:gd name="connsiteX1" fmla="*/ 1523122 w 1541946"/>
                <a:gd name="connsiteY1" fmla="*/ 261257 h 497822"/>
                <a:gd name="connsiteX2" fmla="*/ 1541946 w 1541946"/>
                <a:gd name="connsiteY2" fmla="*/ 497822 h 497822"/>
                <a:gd name="connsiteX3" fmla="*/ 0 w 1541946"/>
                <a:gd name="connsiteY3" fmla="*/ 231349 h 497822"/>
                <a:gd name="connsiteX4" fmla="*/ 43543 w 1541946"/>
                <a:gd name="connsiteY4" fmla="*/ 0 h 497822"/>
                <a:gd name="connsiteX0" fmla="*/ 5443 w 1503846"/>
                <a:gd name="connsiteY0" fmla="*/ 0 h 497822"/>
                <a:gd name="connsiteX1" fmla="*/ 1485022 w 1503846"/>
                <a:gd name="connsiteY1" fmla="*/ 261257 h 497822"/>
                <a:gd name="connsiteX2" fmla="*/ 1503846 w 1503846"/>
                <a:gd name="connsiteY2" fmla="*/ 497822 h 497822"/>
                <a:gd name="connsiteX3" fmla="*/ 0 w 1503846"/>
                <a:gd name="connsiteY3" fmla="*/ 212299 h 497822"/>
                <a:gd name="connsiteX4" fmla="*/ 5443 w 1503846"/>
                <a:gd name="connsiteY4" fmla="*/ 0 h 497822"/>
                <a:gd name="connsiteX0" fmla="*/ 5443 w 1503846"/>
                <a:gd name="connsiteY0" fmla="*/ 0 h 497822"/>
                <a:gd name="connsiteX1" fmla="*/ 1485022 w 1503846"/>
                <a:gd name="connsiteY1" fmla="*/ 261257 h 497822"/>
                <a:gd name="connsiteX2" fmla="*/ 1503846 w 1503846"/>
                <a:gd name="connsiteY2" fmla="*/ 497822 h 497822"/>
                <a:gd name="connsiteX3" fmla="*/ 0 w 1503846"/>
                <a:gd name="connsiteY3" fmla="*/ 212299 h 497822"/>
                <a:gd name="connsiteX4" fmla="*/ 5443 w 1503846"/>
                <a:gd name="connsiteY4" fmla="*/ 0 h 497822"/>
                <a:gd name="connsiteX0" fmla="*/ 5443 w 1583989"/>
                <a:gd name="connsiteY0" fmla="*/ 0 h 578784"/>
                <a:gd name="connsiteX1" fmla="*/ 1485022 w 1583989"/>
                <a:gd name="connsiteY1" fmla="*/ 261257 h 578784"/>
                <a:gd name="connsiteX2" fmla="*/ 1583989 w 1583989"/>
                <a:gd name="connsiteY2" fmla="*/ 578784 h 578784"/>
                <a:gd name="connsiteX3" fmla="*/ 0 w 1583989"/>
                <a:gd name="connsiteY3" fmla="*/ 212299 h 578784"/>
                <a:gd name="connsiteX4" fmla="*/ 5443 w 1583989"/>
                <a:gd name="connsiteY4" fmla="*/ 0 h 578784"/>
                <a:gd name="connsiteX0" fmla="*/ 5443 w 1583989"/>
                <a:gd name="connsiteY0" fmla="*/ 0 h 578784"/>
                <a:gd name="connsiteX1" fmla="*/ 1447623 w 1583989"/>
                <a:gd name="connsiteY1" fmla="*/ 346982 h 578784"/>
                <a:gd name="connsiteX2" fmla="*/ 1583989 w 1583989"/>
                <a:gd name="connsiteY2" fmla="*/ 578784 h 578784"/>
                <a:gd name="connsiteX3" fmla="*/ 0 w 1583989"/>
                <a:gd name="connsiteY3" fmla="*/ 212299 h 578784"/>
                <a:gd name="connsiteX4" fmla="*/ 5443 w 1583989"/>
                <a:gd name="connsiteY4" fmla="*/ 0 h 578784"/>
                <a:gd name="connsiteX0" fmla="*/ 5443 w 1586537"/>
                <a:gd name="connsiteY0" fmla="*/ 0 h 578784"/>
                <a:gd name="connsiteX1" fmla="*/ 1586537 w 1586537"/>
                <a:gd name="connsiteY1" fmla="*/ 346982 h 578784"/>
                <a:gd name="connsiteX2" fmla="*/ 1583989 w 1586537"/>
                <a:gd name="connsiteY2" fmla="*/ 578784 h 578784"/>
                <a:gd name="connsiteX3" fmla="*/ 0 w 1586537"/>
                <a:gd name="connsiteY3" fmla="*/ 212299 h 578784"/>
                <a:gd name="connsiteX4" fmla="*/ 5443 w 1586537"/>
                <a:gd name="connsiteY4" fmla="*/ 0 h 578784"/>
                <a:gd name="connsiteX0" fmla="*/ 5443 w 1666679"/>
                <a:gd name="connsiteY0" fmla="*/ 0 h 578784"/>
                <a:gd name="connsiteX1" fmla="*/ 1666679 w 1666679"/>
                <a:gd name="connsiteY1" fmla="*/ 356507 h 578784"/>
                <a:gd name="connsiteX2" fmla="*/ 1583989 w 1666679"/>
                <a:gd name="connsiteY2" fmla="*/ 578784 h 578784"/>
                <a:gd name="connsiteX3" fmla="*/ 0 w 1666679"/>
                <a:gd name="connsiteY3" fmla="*/ 212299 h 578784"/>
                <a:gd name="connsiteX4" fmla="*/ 5443 w 1666679"/>
                <a:gd name="connsiteY4" fmla="*/ 0 h 578784"/>
                <a:gd name="connsiteX0" fmla="*/ 5443 w 1666679"/>
                <a:gd name="connsiteY0" fmla="*/ 0 h 578784"/>
                <a:gd name="connsiteX1" fmla="*/ 1666679 w 1666679"/>
                <a:gd name="connsiteY1" fmla="*/ 356507 h 578784"/>
                <a:gd name="connsiteX2" fmla="*/ 1658789 w 1666679"/>
                <a:gd name="connsiteY2" fmla="*/ 578784 h 578784"/>
                <a:gd name="connsiteX3" fmla="*/ 0 w 1666679"/>
                <a:gd name="connsiteY3" fmla="*/ 212299 h 578784"/>
                <a:gd name="connsiteX4" fmla="*/ 5443 w 1666679"/>
                <a:gd name="connsiteY4" fmla="*/ 0 h 578784"/>
                <a:gd name="connsiteX0" fmla="*/ 5443 w 1658841"/>
                <a:gd name="connsiteY0" fmla="*/ 0 h 578784"/>
                <a:gd name="connsiteX1" fmla="*/ 1650650 w 1658841"/>
                <a:gd name="connsiteY1" fmla="*/ 299357 h 578784"/>
                <a:gd name="connsiteX2" fmla="*/ 1658789 w 1658841"/>
                <a:gd name="connsiteY2" fmla="*/ 578784 h 578784"/>
                <a:gd name="connsiteX3" fmla="*/ 0 w 1658841"/>
                <a:gd name="connsiteY3" fmla="*/ 212299 h 578784"/>
                <a:gd name="connsiteX4" fmla="*/ 5443 w 1658841"/>
                <a:gd name="connsiteY4" fmla="*/ 0 h 578784"/>
                <a:gd name="connsiteX0" fmla="*/ 5443 w 1690859"/>
                <a:gd name="connsiteY0" fmla="*/ 0 h 521634"/>
                <a:gd name="connsiteX1" fmla="*/ 1650650 w 1690859"/>
                <a:gd name="connsiteY1" fmla="*/ 299357 h 521634"/>
                <a:gd name="connsiteX2" fmla="*/ 1690847 w 1690859"/>
                <a:gd name="connsiteY2" fmla="*/ 521634 h 521634"/>
                <a:gd name="connsiteX3" fmla="*/ 0 w 1690859"/>
                <a:gd name="connsiteY3" fmla="*/ 212299 h 521634"/>
                <a:gd name="connsiteX4" fmla="*/ 5443 w 1690859"/>
                <a:gd name="connsiteY4" fmla="*/ 0 h 521634"/>
                <a:gd name="connsiteX0" fmla="*/ 5443 w 1698737"/>
                <a:gd name="connsiteY0" fmla="*/ 0 h 521634"/>
                <a:gd name="connsiteX1" fmla="*/ 1698737 w 1698737"/>
                <a:gd name="connsiteY1" fmla="*/ 294595 h 521634"/>
                <a:gd name="connsiteX2" fmla="*/ 1690847 w 1698737"/>
                <a:gd name="connsiteY2" fmla="*/ 521634 h 521634"/>
                <a:gd name="connsiteX3" fmla="*/ 0 w 1698737"/>
                <a:gd name="connsiteY3" fmla="*/ 212299 h 521634"/>
                <a:gd name="connsiteX4" fmla="*/ 5443 w 1698737"/>
                <a:gd name="connsiteY4" fmla="*/ 0 h 521634"/>
                <a:gd name="connsiteX0" fmla="*/ 5443 w 1698737"/>
                <a:gd name="connsiteY0" fmla="*/ 0 h 521634"/>
                <a:gd name="connsiteX1" fmla="*/ 1698737 w 1698737"/>
                <a:gd name="connsiteY1" fmla="*/ 207425 h 521634"/>
                <a:gd name="connsiteX2" fmla="*/ 1690847 w 1698737"/>
                <a:gd name="connsiteY2" fmla="*/ 521634 h 521634"/>
                <a:gd name="connsiteX3" fmla="*/ 0 w 1698737"/>
                <a:gd name="connsiteY3" fmla="*/ 212299 h 521634"/>
                <a:gd name="connsiteX4" fmla="*/ 5443 w 1698737"/>
                <a:gd name="connsiteY4" fmla="*/ 0 h 521634"/>
                <a:gd name="connsiteX0" fmla="*/ 5443 w 1698737"/>
                <a:gd name="connsiteY0" fmla="*/ 0 h 453143"/>
                <a:gd name="connsiteX1" fmla="*/ 1698737 w 1698737"/>
                <a:gd name="connsiteY1" fmla="*/ 207425 h 453143"/>
                <a:gd name="connsiteX2" fmla="*/ 1690847 w 1698737"/>
                <a:gd name="connsiteY2" fmla="*/ 453143 h 453143"/>
                <a:gd name="connsiteX3" fmla="*/ 0 w 1698737"/>
                <a:gd name="connsiteY3" fmla="*/ 212299 h 453143"/>
                <a:gd name="connsiteX4" fmla="*/ 5443 w 1698737"/>
                <a:gd name="connsiteY4" fmla="*/ 0 h 453143"/>
                <a:gd name="connsiteX0" fmla="*/ 5443 w 1698737"/>
                <a:gd name="connsiteY0" fmla="*/ 0 h 490502"/>
                <a:gd name="connsiteX1" fmla="*/ 1698737 w 1698737"/>
                <a:gd name="connsiteY1" fmla="*/ 207425 h 490502"/>
                <a:gd name="connsiteX2" fmla="*/ 1690847 w 1698737"/>
                <a:gd name="connsiteY2" fmla="*/ 490502 h 490502"/>
                <a:gd name="connsiteX3" fmla="*/ 0 w 1698737"/>
                <a:gd name="connsiteY3" fmla="*/ 212299 h 490502"/>
                <a:gd name="connsiteX4" fmla="*/ 5443 w 1698737"/>
                <a:gd name="connsiteY4" fmla="*/ 0 h 490502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268337 h 546540"/>
                <a:gd name="connsiteX4" fmla="*/ 14599 w 1698737"/>
                <a:gd name="connsiteY4" fmla="*/ 0 h 546540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224752 h 546540"/>
                <a:gd name="connsiteX4" fmla="*/ 14599 w 1698737"/>
                <a:gd name="connsiteY4" fmla="*/ 0 h 546540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193620 h 546540"/>
                <a:gd name="connsiteX4" fmla="*/ 14599 w 1698737"/>
                <a:gd name="connsiteY4" fmla="*/ 0 h 546540"/>
                <a:gd name="connsiteX0" fmla="*/ 5442 w 1689580"/>
                <a:gd name="connsiteY0" fmla="*/ 0 h 546540"/>
                <a:gd name="connsiteX1" fmla="*/ 1689580 w 1689580"/>
                <a:gd name="connsiteY1" fmla="*/ 263463 h 546540"/>
                <a:gd name="connsiteX2" fmla="*/ 1681690 w 1689580"/>
                <a:gd name="connsiteY2" fmla="*/ 546540 h 546540"/>
                <a:gd name="connsiteX3" fmla="*/ 0 w 1689580"/>
                <a:gd name="connsiteY3" fmla="*/ 174941 h 546540"/>
                <a:gd name="connsiteX4" fmla="*/ 5442 w 1689580"/>
                <a:gd name="connsiteY4" fmla="*/ 0 h 546540"/>
                <a:gd name="connsiteX0" fmla="*/ 0 w 1848965"/>
                <a:gd name="connsiteY0" fmla="*/ 0 h 608804"/>
                <a:gd name="connsiteX1" fmla="*/ 1848965 w 1848965"/>
                <a:gd name="connsiteY1" fmla="*/ 325727 h 608804"/>
                <a:gd name="connsiteX2" fmla="*/ 1841075 w 1848965"/>
                <a:gd name="connsiteY2" fmla="*/ 608804 h 608804"/>
                <a:gd name="connsiteX3" fmla="*/ 159385 w 1848965"/>
                <a:gd name="connsiteY3" fmla="*/ 237205 h 608804"/>
                <a:gd name="connsiteX4" fmla="*/ 0 w 1848965"/>
                <a:gd name="connsiteY4" fmla="*/ 0 h 608804"/>
                <a:gd name="connsiteX0" fmla="*/ 5442 w 1854407"/>
                <a:gd name="connsiteY0" fmla="*/ 0 h 608804"/>
                <a:gd name="connsiteX1" fmla="*/ 1854407 w 1854407"/>
                <a:gd name="connsiteY1" fmla="*/ 325727 h 608804"/>
                <a:gd name="connsiteX2" fmla="*/ 1846517 w 1854407"/>
                <a:gd name="connsiteY2" fmla="*/ 608804 h 608804"/>
                <a:gd name="connsiteX3" fmla="*/ 0 w 1854407"/>
                <a:gd name="connsiteY3" fmla="*/ 193620 h 608804"/>
                <a:gd name="connsiteX4" fmla="*/ 5442 w 1854407"/>
                <a:gd name="connsiteY4" fmla="*/ 0 h 608804"/>
                <a:gd name="connsiteX0" fmla="*/ 5442 w 1855829"/>
                <a:gd name="connsiteY0" fmla="*/ 0 h 596351"/>
                <a:gd name="connsiteX1" fmla="*/ 1854407 w 1855829"/>
                <a:gd name="connsiteY1" fmla="*/ 325727 h 596351"/>
                <a:gd name="connsiteX2" fmla="*/ 1855675 w 1855829"/>
                <a:gd name="connsiteY2" fmla="*/ 596351 h 596351"/>
                <a:gd name="connsiteX3" fmla="*/ 0 w 1855829"/>
                <a:gd name="connsiteY3" fmla="*/ 193620 h 596351"/>
                <a:gd name="connsiteX4" fmla="*/ 5442 w 1855829"/>
                <a:gd name="connsiteY4" fmla="*/ 0 h 596351"/>
                <a:gd name="connsiteX0" fmla="*/ 12311 w 1855829"/>
                <a:gd name="connsiteY0" fmla="*/ 0 h 596351"/>
                <a:gd name="connsiteX1" fmla="*/ 1854407 w 1855829"/>
                <a:gd name="connsiteY1" fmla="*/ 325727 h 596351"/>
                <a:gd name="connsiteX2" fmla="*/ 1855675 w 1855829"/>
                <a:gd name="connsiteY2" fmla="*/ 596351 h 596351"/>
                <a:gd name="connsiteX3" fmla="*/ 0 w 1855829"/>
                <a:gd name="connsiteY3" fmla="*/ 193620 h 596351"/>
                <a:gd name="connsiteX4" fmla="*/ 12311 w 1855829"/>
                <a:gd name="connsiteY4" fmla="*/ 0 h 596351"/>
                <a:gd name="connsiteX0" fmla="*/ 0 w 1860687"/>
                <a:gd name="connsiteY0" fmla="*/ 0 h 596351"/>
                <a:gd name="connsiteX1" fmla="*/ 1859265 w 1860687"/>
                <a:gd name="connsiteY1" fmla="*/ 325727 h 596351"/>
                <a:gd name="connsiteX2" fmla="*/ 1860533 w 1860687"/>
                <a:gd name="connsiteY2" fmla="*/ 596351 h 596351"/>
                <a:gd name="connsiteX3" fmla="*/ 4858 w 1860687"/>
                <a:gd name="connsiteY3" fmla="*/ 193620 h 596351"/>
                <a:gd name="connsiteX4" fmla="*/ 0 w 1860687"/>
                <a:gd name="connsiteY4" fmla="*/ 0 h 596351"/>
                <a:gd name="connsiteX0" fmla="*/ 0 w 1884589"/>
                <a:gd name="connsiteY0" fmla="*/ 0 h 610360"/>
                <a:gd name="connsiteX1" fmla="*/ 1859265 w 1884589"/>
                <a:gd name="connsiteY1" fmla="*/ 325727 h 610360"/>
                <a:gd name="connsiteX2" fmla="*/ 1884570 w 1884589"/>
                <a:gd name="connsiteY2" fmla="*/ 610360 h 610360"/>
                <a:gd name="connsiteX3" fmla="*/ 4858 w 1884589"/>
                <a:gd name="connsiteY3" fmla="*/ 193620 h 610360"/>
                <a:gd name="connsiteX4" fmla="*/ 0 w 1884589"/>
                <a:gd name="connsiteY4" fmla="*/ 0 h 61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589" h="610360">
                  <a:moveTo>
                    <a:pt x="0" y="0"/>
                  </a:moveTo>
                  <a:lnTo>
                    <a:pt x="1859265" y="325727"/>
                  </a:lnTo>
                  <a:cubicBezTo>
                    <a:pt x="1858416" y="402994"/>
                    <a:pt x="1885419" y="533093"/>
                    <a:pt x="1884570" y="610360"/>
                  </a:cubicBezTo>
                  <a:lnTo>
                    <a:pt x="4858" y="193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57DD75-C5CF-47B8-874C-E4477695F647}"/>
                </a:ext>
              </a:extLst>
            </p:cNvPr>
            <p:cNvSpPr/>
            <p:nvPr/>
          </p:nvSpPr>
          <p:spPr>
            <a:xfrm rot="19316143">
              <a:off x="9505823" y="3073519"/>
              <a:ext cx="1604470" cy="1443329"/>
            </a:xfrm>
            <a:custGeom>
              <a:avLst/>
              <a:gdLst>
                <a:gd name="connsiteX0" fmla="*/ 0 w 415722"/>
                <a:gd name="connsiteY0" fmla="*/ 0 h 221433"/>
                <a:gd name="connsiteX1" fmla="*/ 415722 w 415722"/>
                <a:gd name="connsiteY1" fmla="*/ 0 h 221433"/>
                <a:gd name="connsiteX2" fmla="*/ 415722 w 415722"/>
                <a:gd name="connsiteY2" fmla="*/ 221433 h 221433"/>
                <a:gd name="connsiteX3" fmla="*/ 0 w 415722"/>
                <a:gd name="connsiteY3" fmla="*/ 221433 h 221433"/>
                <a:gd name="connsiteX4" fmla="*/ 0 w 415722"/>
                <a:gd name="connsiteY4" fmla="*/ 0 h 221433"/>
                <a:gd name="connsiteX0" fmla="*/ 0 w 441969"/>
                <a:gd name="connsiteY0" fmla="*/ 0 h 241987"/>
                <a:gd name="connsiteX1" fmla="*/ 441969 w 441969"/>
                <a:gd name="connsiteY1" fmla="*/ 20554 h 241987"/>
                <a:gd name="connsiteX2" fmla="*/ 441969 w 441969"/>
                <a:gd name="connsiteY2" fmla="*/ 241987 h 241987"/>
                <a:gd name="connsiteX3" fmla="*/ 26247 w 441969"/>
                <a:gd name="connsiteY3" fmla="*/ 241987 h 241987"/>
                <a:gd name="connsiteX4" fmla="*/ 0 w 441969"/>
                <a:gd name="connsiteY4" fmla="*/ 0 h 241987"/>
                <a:gd name="connsiteX0" fmla="*/ 0 w 1429205"/>
                <a:gd name="connsiteY0" fmla="*/ 0 h 1190506"/>
                <a:gd name="connsiteX1" fmla="*/ 441969 w 1429205"/>
                <a:gd name="connsiteY1" fmla="*/ 20554 h 1190506"/>
                <a:gd name="connsiteX2" fmla="*/ 1429205 w 1429205"/>
                <a:gd name="connsiteY2" fmla="*/ 1190506 h 1190506"/>
                <a:gd name="connsiteX3" fmla="*/ 26247 w 1429205"/>
                <a:gd name="connsiteY3" fmla="*/ 241987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41969 w 1429205"/>
                <a:gd name="connsiteY1" fmla="*/ 20554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34787 w 1429205"/>
                <a:gd name="connsiteY1" fmla="*/ 45174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26791 w 1429205"/>
                <a:gd name="connsiteY1" fmla="*/ 63109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13915 w 1429205"/>
                <a:gd name="connsiteY1" fmla="*/ 40928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40454"/>
                <a:gd name="connsiteY0" fmla="*/ 0 h 1199315"/>
                <a:gd name="connsiteX1" fmla="*/ 425164 w 1440454"/>
                <a:gd name="connsiteY1" fmla="*/ 49737 h 1199315"/>
                <a:gd name="connsiteX2" fmla="*/ 1440454 w 1440454"/>
                <a:gd name="connsiteY2" fmla="*/ 1199315 h 1199315"/>
                <a:gd name="connsiteX3" fmla="*/ 1004040 w 1440454"/>
                <a:gd name="connsiteY3" fmla="*/ 1140769 h 1199315"/>
                <a:gd name="connsiteX4" fmla="*/ 0 w 1440454"/>
                <a:gd name="connsiteY4" fmla="*/ 0 h 1199315"/>
                <a:gd name="connsiteX0" fmla="*/ 0 w 1450076"/>
                <a:gd name="connsiteY0" fmla="*/ 0 h 1194752"/>
                <a:gd name="connsiteX1" fmla="*/ 425164 w 1450076"/>
                <a:gd name="connsiteY1" fmla="*/ 49737 h 1194752"/>
                <a:gd name="connsiteX2" fmla="*/ 1450076 w 1450076"/>
                <a:gd name="connsiteY2" fmla="*/ 1194752 h 1194752"/>
                <a:gd name="connsiteX3" fmla="*/ 1004040 w 1450076"/>
                <a:gd name="connsiteY3" fmla="*/ 1140769 h 1194752"/>
                <a:gd name="connsiteX4" fmla="*/ 0 w 1450076"/>
                <a:gd name="connsiteY4" fmla="*/ 0 h 1194752"/>
                <a:gd name="connsiteX0" fmla="*/ 0 w 1450076"/>
                <a:gd name="connsiteY0" fmla="*/ 0 h 1194752"/>
                <a:gd name="connsiteX1" fmla="*/ 425164 w 1450076"/>
                <a:gd name="connsiteY1" fmla="*/ 49737 h 1194752"/>
                <a:gd name="connsiteX2" fmla="*/ 1450076 w 1450076"/>
                <a:gd name="connsiteY2" fmla="*/ 1194752 h 1194752"/>
                <a:gd name="connsiteX3" fmla="*/ 1011539 w 1450076"/>
                <a:gd name="connsiteY3" fmla="*/ 1146642 h 1194752"/>
                <a:gd name="connsiteX4" fmla="*/ 0 w 1450076"/>
                <a:gd name="connsiteY4" fmla="*/ 0 h 1194752"/>
                <a:gd name="connsiteX0" fmla="*/ 0 w 1350916"/>
                <a:gd name="connsiteY0" fmla="*/ 47478 h 1145015"/>
                <a:gd name="connsiteX1" fmla="*/ 326004 w 1350916"/>
                <a:gd name="connsiteY1" fmla="*/ 0 h 1145015"/>
                <a:gd name="connsiteX2" fmla="*/ 1350916 w 1350916"/>
                <a:gd name="connsiteY2" fmla="*/ 1145015 h 1145015"/>
                <a:gd name="connsiteX3" fmla="*/ 912379 w 1350916"/>
                <a:gd name="connsiteY3" fmla="*/ 1096905 h 1145015"/>
                <a:gd name="connsiteX4" fmla="*/ 0 w 1350916"/>
                <a:gd name="connsiteY4" fmla="*/ 47478 h 1145015"/>
                <a:gd name="connsiteX0" fmla="*/ 0 w 1298649"/>
                <a:gd name="connsiteY0" fmla="*/ 5313 h 1145015"/>
                <a:gd name="connsiteX1" fmla="*/ 273737 w 1298649"/>
                <a:gd name="connsiteY1" fmla="*/ 0 h 1145015"/>
                <a:gd name="connsiteX2" fmla="*/ 1298649 w 1298649"/>
                <a:gd name="connsiteY2" fmla="*/ 1145015 h 1145015"/>
                <a:gd name="connsiteX3" fmla="*/ 860112 w 1298649"/>
                <a:gd name="connsiteY3" fmla="*/ 1096905 h 1145015"/>
                <a:gd name="connsiteX4" fmla="*/ 0 w 1298649"/>
                <a:gd name="connsiteY4" fmla="*/ 5313 h 1145015"/>
                <a:gd name="connsiteX0" fmla="*/ 0 w 1298649"/>
                <a:gd name="connsiteY0" fmla="*/ 0 h 1139702"/>
                <a:gd name="connsiteX1" fmla="*/ 257083 w 1298649"/>
                <a:gd name="connsiteY1" fmla="*/ 14685 h 1139702"/>
                <a:gd name="connsiteX2" fmla="*/ 1298649 w 1298649"/>
                <a:gd name="connsiteY2" fmla="*/ 1139702 h 1139702"/>
                <a:gd name="connsiteX3" fmla="*/ 860112 w 1298649"/>
                <a:gd name="connsiteY3" fmla="*/ 1091592 h 1139702"/>
                <a:gd name="connsiteX4" fmla="*/ 0 w 1298649"/>
                <a:gd name="connsiteY4" fmla="*/ 0 h 1139702"/>
                <a:gd name="connsiteX0" fmla="*/ 0 w 1298649"/>
                <a:gd name="connsiteY0" fmla="*/ 0 h 1139702"/>
                <a:gd name="connsiteX1" fmla="*/ 257083 w 1298649"/>
                <a:gd name="connsiteY1" fmla="*/ 14685 h 1139702"/>
                <a:gd name="connsiteX2" fmla="*/ 1298649 w 1298649"/>
                <a:gd name="connsiteY2" fmla="*/ 1139702 h 1139702"/>
                <a:gd name="connsiteX3" fmla="*/ 833529 w 1298649"/>
                <a:gd name="connsiteY3" fmla="*/ 1072017 h 1139702"/>
                <a:gd name="connsiteX4" fmla="*/ 0 w 1298649"/>
                <a:gd name="connsiteY4" fmla="*/ 0 h 1139702"/>
                <a:gd name="connsiteX0" fmla="*/ 0 w 1263738"/>
                <a:gd name="connsiteY0" fmla="*/ 0 h 1130126"/>
                <a:gd name="connsiteX1" fmla="*/ 257083 w 1263738"/>
                <a:gd name="connsiteY1" fmla="*/ 14685 h 1130126"/>
                <a:gd name="connsiteX2" fmla="*/ 1263738 w 1263738"/>
                <a:gd name="connsiteY2" fmla="*/ 1130126 h 1130126"/>
                <a:gd name="connsiteX3" fmla="*/ 833529 w 1263738"/>
                <a:gd name="connsiteY3" fmla="*/ 1072017 h 1130126"/>
                <a:gd name="connsiteX4" fmla="*/ 0 w 1263738"/>
                <a:gd name="connsiteY4" fmla="*/ 0 h 1130126"/>
                <a:gd name="connsiteX0" fmla="*/ 0 w 1263738"/>
                <a:gd name="connsiteY0" fmla="*/ 0 h 1130126"/>
                <a:gd name="connsiteX1" fmla="*/ 192925 w 1263738"/>
                <a:gd name="connsiteY1" fmla="*/ 6759 h 1130126"/>
                <a:gd name="connsiteX2" fmla="*/ 1263738 w 1263738"/>
                <a:gd name="connsiteY2" fmla="*/ 1130126 h 1130126"/>
                <a:gd name="connsiteX3" fmla="*/ 833529 w 1263738"/>
                <a:gd name="connsiteY3" fmla="*/ 1072017 h 1130126"/>
                <a:gd name="connsiteX4" fmla="*/ 0 w 1263738"/>
                <a:gd name="connsiteY4" fmla="*/ 0 h 1130126"/>
                <a:gd name="connsiteX0" fmla="*/ 0 w 1275005"/>
                <a:gd name="connsiteY0" fmla="*/ 0 h 1147496"/>
                <a:gd name="connsiteX1" fmla="*/ 204192 w 1275005"/>
                <a:gd name="connsiteY1" fmla="*/ 24129 h 1147496"/>
                <a:gd name="connsiteX2" fmla="*/ 1275005 w 1275005"/>
                <a:gd name="connsiteY2" fmla="*/ 1147496 h 1147496"/>
                <a:gd name="connsiteX3" fmla="*/ 844796 w 1275005"/>
                <a:gd name="connsiteY3" fmla="*/ 1089387 h 1147496"/>
                <a:gd name="connsiteX4" fmla="*/ 0 w 1275005"/>
                <a:gd name="connsiteY4" fmla="*/ 0 h 1147496"/>
                <a:gd name="connsiteX0" fmla="*/ 0 w 1258744"/>
                <a:gd name="connsiteY0" fmla="*/ 0 h 1147655"/>
                <a:gd name="connsiteX1" fmla="*/ 204192 w 1258744"/>
                <a:gd name="connsiteY1" fmla="*/ 24129 h 1147655"/>
                <a:gd name="connsiteX2" fmla="*/ 1258744 w 1258744"/>
                <a:gd name="connsiteY2" fmla="*/ 1147655 h 1147655"/>
                <a:gd name="connsiteX3" fmla="*/ 844796 w 1258744"/>
                <a:gd name="connsiteY3" fmla="*/ 1089387 h 1147655"/>
                <a:gd name="connsiteX4" fmla="*/ 0 w 1258744"/>
                <a:gd name="connsiteY4" fmla="*/ 0 h 1147655"/>
                <a:gd name="connsiteX0" fmla="*/ 0 w 1259610"/>
                <a:gd name="connsiteY0" fmla="*/ 0 h 1154338"/>
                <a:gd name="connsiteX1" fmla="*/ 204192 w 1259610"/>
                <a:gd name="connsiteY1" fmla="*/ 24129 h 1154338"/>
                <a:gd name="connsiteX2" fmla="*/ 1259610 w 1259610"/>
                <a:gd name="connsiteY2" fmla="*/ 1154338 h 1154338"/>
                <a:gd name="connsiteX3" fmla="*/ 844796 w 1259610"/>
                <a:gd name="connsiteY3" fmla="*/ 1089387 h 1154338"/>
                <a:gd name="connsiteX4" fmla="*/ 0 w 1259610"/>
                <a:gd name="connsiteY4" fmla="*/ 0 h 1154338"/>
                <a:gd name="connsiteX0" fmla="*/ 0 w 1251876"/>
                <a:gd name="connsiteY0" fmla="*/ 0 h 1136570"/>
                <a:gd name="connsiteX1" fmla="*/ 204192 w 1251876"/>
                <a:gd name="connsiteY1" fmla="*/ 24129 h 1136570"/>
                <a:gd name="connsiteX2" fmla="*/ 1251876 w 1251876"/>
                <a:gd name="connsiteY2" fmla="*/ 1136570 h 1136570"/>
                <a:gd name="connsiteX3" fmla="*/ 844796 w 1251876"/>
                <a:gd name="connsiteY3" fmla="*/ 1089387 h 1136570"/>
                <a:gd name="connsiteX4" fmla="*/ 0 w 1251876"/>
                <a:gd name="connsiteY4" fmla="*/ 0 h 1136570"/>
                <a:gd name="connsiteX0" fmla="*/ 0 w 1247613"/>
                <a:gd name="connsiteY0" fmla="*/ 0 h 1145533"/>
                <a:gd name="connsiteX1" fmla="*/ 204192 w 1247613"/>
                <a:gd name="connsiteY1" fmla="*/ 24129 h 1145533"/>
                <a:gd name="connsiteX2" fmla="*/ 1247613 w 1247613"/>
                <a:gd name="connsiteY2" fmla="*/ 1145533 h 1145533"/>
                <a:gd name="connsiteX3" fmla="*/ 844796 w 1247613"/>
                <a:gd name="connsiteY3" fmla="*/ 1089387 h 1145533"/>
                <a:gd name="connsiteX4" fmla="*/ 0 w 1247613"/>
                <a:gd name="connsiteY4" fmla="*/ 0 h 1145533"/>
                <a:gd name="connsiteX0" fmla="*/ 0 w 1251876"/>
                <a:gd name="connsiteY0" fmla="*/ 0 h 1136569"/>
                <a:gd name="connsiteX1" fmla="*/ 204192 w 1251876"/>
                <a:gd name="connsiteY1" fmla="*/ 24129 h 1136569"/>
                <a:gd name="connsiteX2" fmla="*/ 1251876 w 1251876"/>
                <a:gd name="connsiteY2" fmla="*/ 1136569 h 1136569"/>
                <a:gd name="connsiteX3" fmla="*/ 844796 w 1251876"/>
                <a:gd name="connsiteY3" fmla="*/ 1089387 h 1136569"/>
                <a:gd name="connsiteX4" fmla="*/ 0 w 1251876"/>
                <a:gd name="connsiteY4" fmla="*/ 0 h 1136569"/>
                <a:gd name="connsiteX0" fmla="*/ 0 w 1207001"/>
                <a:gd name="connsiteY0" fmla="*/ 0 h 1171767"/>
                <a:gd name="connsiteX1" fmla="*/ 204192 w 1207001"/>
                <a:gd name="connsiteY1" fmla="*/ 24129 h 1171767"/>
                <a:gd name="connsiteX2" fmla="*/ 1207001 w 1207001"/>
                <a:gd name="connsiteY2" fmla="*/ 1171767 h 1171767"/>
                <a:gd name="connsiteX3" fmla="*/ 844796 w 1207001"/>
                <a:gd name="connsiteY3" fmla="*/ 1089387 h 1171767"/>
                <a:gd name="connsiteX4" fmla="*/ 0 w 1207001"/>
                <a:gd name="connsiteY4" fmla="*/ 0 h 1171767"/>
                <a:gd name="connsiteX0" fmla="*/ 0 w 1296971"/>
                <a:gd name="connsiteY0" fmla="*/ 0 h 1247857"/>
                <a:gd name="connsiteX1" fmla="*/ 294162 w 1296971"/>
                <a:gd name="connsiteY1" fmla="*/ 100219 h 1247857"/>
                <a:gd name="connsiteX2" fmla="*/ 1296971 w 1296971"/>
                <a:gd name="connsiteY2" fmla="*/ 1247857 h 1247857"/>
                <a:gd name="connsiteX3" fmla="*/ 934766 w 1296971"/>
                <a:gd name="connsiteY3" fmla="*/ 1165477 h 1247857"/>
                <a:gd name="connsiteX4" fmla="*/ 0 w 1296971"/>
                <a:gd name="connsiteY4" fmla="*/ 0 h 1247857"/>
                <a:gd name="connsiteX0" fmla="*/ 0 w 1296971"/>
                <a:gd name="connsiteY0" fmla="*/ 0 h 1247857"/>
                <a:gd name="connsiteX1" fmla="*/ 308903 w 1296971"/>
                <a:gd name="connsiteY1" fmla="*/ 86561 h 1247857"/>
                <a:gd name="connsiteX2" fmla="*/ 1296971 w 1296971"/>
                <a:gd name="connsiteY2" fmla="*/ 1247857 h 1247857"/>
                <a:gd name="connsiteX3" fmla="*/ 934766 w 1296971"/>
                <a:gd name="connsiteY3" fmla="*/ 1165477 h 1247857"/>
                <a:gd name="connsiteX4" fmla="*/ 0 w 1296971"/>
                <a:gd name="connsiteY4" fmla="*/ 0 h 1247857"/>
                <a:gd name="connsiteX0" fmla="*/ 0 w 1296971"/>
                <a:gd name="connsiteY0" fmla="*/ 0 h 1247857"/>
                <a:gd name="connsiteX1" fmla="*/ 308903 w 1296971"/>
                <a:gd name="connsiteY1" fmla="*/ 86561 h 1247857"/>
                <a:gd name="connsiteX2" fmla="*/ 1296971 w 1296971"/>
                <a:gd name="connsiteY2" fmla="*/ 1247857 h 1247857"/>
                <a:gd name="connsiteX3" fmla="*/ 954458 w 1296971"/>
                <a:gd name="connsiteY3" fmla="*/ 1171681 h 1247857"/>
                <a:gd name="connsiteX4" fmla="*/ 0 w 1296971"/>
                <a:gd name="connsiteY4" fmla="*/ 0 h 1247857"/>
                <a:gd name="connsiteX0" fmla="*/ 0 w 1283277"/>
                <a:gd name="connsiteY0" fmla="*/ 0 h 1246726"/>
                <a:gd name="connsiteX1" fmla="*/ 308903 w 1283277"/>
                <a:gd name="connsiteY1" fmla="*/ 8656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  <a:gd name="connsiteX0" fmla="*/ 0 w 1290323"/>
                <a:gd name="connsiteY0" fmla="*/ 0 h 1237009"/>
                <a:gd name="connsiteX1" fmla="*/ 308903 w 1290323"/>
                <a:gd name="connsiteY1" fmla="*/ 86561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75269 w 1290323"/>
                <a:gd name="connsiteY1" fmla="*/ 59088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68795 w 1290323"/>
                <a:gd name="connsiteY1" fmla="*/ 78693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71917 w 1290323"/>
                <a:gd name="connsiteY1" fmla="*/ 106415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84637 w 1290323"/>
                <a:gd name="connsiteY1" fmla="*/ 142251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83277"/>
                <a:gd name="connsiteY0" fmla="*/ 0 h 1246726"/>
                <a:gd name="connsiteX1" fmla="*/ 384637 w 1283277"/>
                <a:gd name="connsiteY1" fmla="*/ 14225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  <a:gd name="connsiteX0" fmla="*/ 0 w 1283277"/>
                <a:gd name="connsiteY0" fmla="*/ 0 h 1246726"/>
                <a:gd name="connsiteX1" fmla="*/ 384637 w 1283277"/>
                <a:gd name="connsiteY1" fmla="*/ 14225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277" h="1246726">
                  <a:moveTo>
                    <a:pt x="0" y="0"/>
                  </a:moveTo>
                  <a:lnTo>
                    <a:pt x="384637" y="142251"/>
                  </a:lnTo>
                  <a:lnTo>
                    <a:pt x="1283277" y="1246726"/>
                  </a:lnTo>
                  <a:lnTo>
                    <a:pt x="954458" y="1171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76FD83E-DD8E-46D4-8E5F-3B92B910CC6B}"/>
                </a:ext>
              </a:extLst>
            </p:cNvPr>
            <p:cNvSpPr/>
            <p:nvPr/>
          </p:nvSpPr>
          <p:spPr>
            <a:xfrm>
              <a:off x="10488394" y="4029509"/>
              <a:ext cx="164998" cy="1278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1CB93CA1-B642-4C0D-ADAC-A7D0BFCEE96D}"/>
                </a:ext>
              </a:extLst>
            </p:cNvPr>
            <p:cNvSpPr/>
            <p:nvPr/>
          </p:nvSpPr>
          <p:spPr>
            <a:xfrm>
              <a:off x="9574292" y="3849809"/>
              <a:ext cx="164998" cy="1278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92C86EC-5CBF-4109-A988-94F133716403}"/>
              </a:ext>
            </a:extLst>
          </p:cNvPr>
          <p:cNvGrpSpPr/>
          <p:nvPr/>
        </p:nvGrpSpPr>
        <p:grpSpPr>
          <a:xfrm>
            <a:off x="11389612" y="4390993"/>
            <a:ext cx="1100454" cy="2035306"/>
            <a:chOff x="9392988" y="3680535"/>
            <a:chExt cx="1072737" cy="1984043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7B88099E-958A-4C27-9B0F-0118B8551794}"/>
                </a:ext>
              </a:extLst>
            </p:cNvPr>
            <p:cNvSpPr/>
            <p:nvPr/>
          </p:nvSpPr>
          <p:spPr>
            <a:xfrm flipH="1">
              <a:off x="9926267" y="4607775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DC24A57F-FA4E-4F55-841C-289D8B8CBA65}"/>
                </a:ext>
              </a:extLst>
            </p:cNvPr>
            <p:cNvSpPr/>
            <p:nvPr/>
          </p:nvSpPr>
          <p:spPr>
            <a:xfrm flipH="1">
              <a:off x="9974251" y="4318557"/>
              <a:ext cx="76849" cy="9740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13728F35-9E25-4816-AE32-09FCB7C0C5B0}"/>
                </a:ext>
              </a:extLst>
            </p:cNvPr>
            <p:cNvSpPr/>
            <p:nvPr/>
          </p:nvSpPr>
          <p:spPr>
            <a:xfrm flipH="1">
              <a:off x="9392988" y="4476320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054C0DCC-B707-4327-B2D1-51018CE421E5}"/>
                </a:ext>
              </a:extLst>
            </p:cNvPr>
            <p:cNvSpPr/>
            <p:nvPr/>
          </p:nvSpPr>
          <p:spPr>
            <a:xfrm flipH="1">
              <a:off x="10388876" y="4431567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945B69-1F6B-4738-9A70-2253115A2DB9}"/>
                </a:ext>
              </a:extLst>
            </p:cNvPr>
            <p:cNvSpPr/>
            <p:nvPr/>
          </p:nvSpPr>
          <p:spPr>
            <a:xfrm>
              <a:off x="9396719" y="4291823"/>
              <a:ext cx="1063524" cy="337816"/>
            </a:xfrm>
            <a:custGeom>
              <a:avLst/>
              <a:gdLst>
                <a:gd name="connsiteX0" fmla="*/ 0 w 622993"/>
                <a:gd name="connsiteY0" fmla="*/ 0 h 296541"/>
                <a:gd name="connsiteX1" fmla="*/ 622993 w 622993"/>
                <a:gd name="connsiteY1" fmla="*/ 0 h 296541"/>
                <a:gd name="connsiteX2" fmla="*/ 622993 w 622993"/>
                <a:gd name="connsiteY2" fmla="*/ 296541 h 296541"/>
                <a:gd name="connsiteX3" fmla="*/ 0 w 622993"/>
                <a:gd name="connsiteY3" fmla="*/ 296541 h 296541"/>
                <a:gd name="connsiteX4" fmla="*/ 0 w 622993"/>
                <a:gd name="connsiteY4" fmla="*/ 0 h 296541"/>
                <a:gd name="connsiteX0" fmla="*/ 485775 w 1108768"/>
                <a:gd name="connsiteY0" fmla="*/ 0 h 296541"/>
                <a:gd name="connsiteX1" fmla="*/ 1108768 w 1108768"/>
                <a:gd name="connsiteY1" fmla="*/ 0 h 296541"/>
                <a:gd name="connsiteX2" fmla="*/ 1108768 w 1108768"/>
                <a:gd name="connsiteY2" fmla="*/ 296541 h 296541"/>
                <a:gd name="connsiteX3" fmla="*/ 0 w 1108768"/>
                <a:gd name="connsiteY3" fmla="*/ 131441 h 296541"/>
                <a:gd name="connsiteX4" fmla="*/ 485775 w 1108768"/>
                <a:gd name="connsiteY4" fmla="*/ 0 h 296541"/>
                <a:gd name="connsiteX0" fmla="*/ 485775 w 1108768"/>
                <a:gd name="connsiteY0" fmla="*/ 0 h 318766"/>
                <a:gd name="connsiteX1" fmla="*/ 1108768 w 1108768"/>
                <a:gd name="connsiteY1" fmla="*/ 0 h 318766"/>
                <a:gd name="connsiteX2" fmla="*/ 537268 w 1108768"/>
                <a:gd name="connsiteY2" fmla="*/ 318766 h 318766"/>
                <a:gd name="connsiteX3" fmla="*/ 0 w 1108768"/>
                <a:gd name="connsiteY3" fmla="*/ 131441 h 318766"/>
                <a:gd name="connsiteX4" fmla="*/ 485775 w 1108768"/>
                <a:gd name="connsiteY4" fmla="*/ 0 h 318766"/>
                <a:gd name="connsiteX0" fmla="*/ 485775 w 1156393"/>
                <a:gd name="connsiteY0" fmla="*/ 0 h 318766"/>
                <a:gd name="connsiteX1" fmla="*/ 1156393 w 1156393"/>
                <a:gd name="connsiteY1" fmla="*/ 212725 h 318766"/>
                <a:gd name="connsiteX2" fmla="*/ 537268 w 1156393"/>
                <a:gd name="connsiteY2" fmla="*/ 318766 h 318766"/>
                <a:gd name="connsiteX3" fmla="*/ 0 w 1156393"/>
                <a:gd name="connsiteY3" fmla="*/ 131441 h 318766"/>
                <a:gd name="connsiteX4" fmla="*/ 485775 w 1156393"/>
                <a:gd name="connsiteY4" fmla="*/ 0 h 318766"/>
                <a:gd name="connsiteX0" fmla="*/ 622300 w 1156393"/>
                <a:gd name="connsiteY0" fmla="*/ 0 h 290191"/>
                <a:gd name="connsiteX1" fmla="*/ 1156393 w 1156393"/>
                <a:gd name="connsiteY1" fmla="*/ 184150 h 290191"/>
                <a:gd name="connsiteX2" fmla="*/ 537268 w 1156393"/>
                <a:gd name="connsiteY2" fmla="*/ 290191 h 290191"/>
                <a:gd name="connsiteX3" fmla="*/ 0 w 1156393"/>
                <a:gd name="connsiteY3" fmla="*/ 102866 h 290191"/>
                <a:gd name="connsiteX4" fmla="*/ 622300 w 1156393"/>
                <a:gd name="connsiteY4" fmla="*/ 0 h 290191"/>
                <a:gd name="connsiteX0" fmla="*/ 501650 w 1156393"/>
                <a:gd name="connsiteY0" fmla="*/ 0 h 290191"/>
                <a:gd name="connsiteX1" fmla="*/ 1156393 w 1156393"/>
                <a:gd name="connsiteY1" fmla="*/ 184150 h 290191"/>
                <a:gd name="connsiteX2" fmla="*/ 537268 w 1156393"/>
                <a:gd name="connsiteY2" fmla="*/ 290191 h 290191"/>
                <a:gd name="connsiteX3" fmla="*/ 0 w 1156393"/>
                <a:gd name="connsiteY3" fmla="*/ 102866 h 290191"/>
                <a:gd name="connsiteX4" fmla="*/ 501650 w 1156393"/>
                <a:gd name="connsiteY4" fmla="*/ 0 h 290191"/>
                <a:gd name="connsiteX0" fmla="*/ 606425 w 1156393"/>
                <a:gd name="connsiteY0" fmla="*/ 0 h 312416"/>
                <a:gd name="connsiteX1" fmla="*/ 1156393 w 1156393"/>
                <a:gd name="connsiteY1" fmla="*/ 206375 h 312416"/>
                <a:gd name="connsiteX2" fmla="*/ 537268 w 1156393"/>
                <a:gd name="connsiteY2" fmla="*/ 312416 h 312416"/>
                <a:gd name="connsiteX3" fmla="*/ 0 w 1156393"/>
                <a:gd name="connsiteY3" fmla="*/ 125091 h 312416"/>
                <a:gd name="connsiteX4" fmla="*/ 606425 w 1156393"/>
                <a:gd name="connsiteY4" fmla="*/ 0 h 312416"/>
                <a:gd name="connsiteX0" fmla="*/ 587375 w 1156393"/>
                <a:gd name="connsiteY0" fmla="*/ 0 h 321941"/>
                <a:gd name="connsiteX1" fmla="*/ 1156393 w 1156393"/>
                <a:gd name="connsiteY1" fmla="*/ 215900 h 321941"/>
                <a:gd name="connsiteX2" fmla="*/ 537268 w 1156393"/>
                <a:gd name="connsiteY2" fmla="*/ 321941 h 321941"/>
                <a:gd name="connsiteX3" fmla="*/ 0 w 1156393"/>
                <a:gd name="connsiteY3" fmla="*/ 134616 h 321941"/>
                <a:gd name="connsiteX4" fmla="*/ 587375 w 1156393"/>
                <a:gd name="connsiteY4" fmla="*/ 0 h 321941"/>
                <a:gd name="connsiteX0" fmla="*/ 587375 w 1156393"/>
                <a:gd name="connsiteY0" fmla="*/ 0 h 337816"/>
                <a:gd name="connsiteX1" fmla="*/ 1156393 w 1156393"/>
                <a:gd name="connsiteY1" fmla="*/ 215900 h 337816"/>
                <a:gd name="connsiteX2" fmla="*/ 546793 w 1156393"/>
                <a:gd name="connsiteY2" fmla="*/ 337816 h 337816"/>
                <a:gd name="connsiteX3" fmla="*/ 0 w 1156393"/>
                <a:gd name="connsiteY3" fmla="*/ 134616 h 337816"/>
                <a:gd name="connsiteX4" fmla="*/ 587375 w 1156393"/>
                <a:gd name="connsiteY4" fmla="*/ 0 h 337816"/>
                <a:gd name="connsiteX0" fmla="*/ 587375 w 1042093"/>
                <a:gd name="connsiteY0" fmla="*/ 0 h 337816"/>
                <a:gd name="connsiteX1" fmla="*/ 1042093 w 1042093"/>
                <a:gd name="connsiteY1" fmla="*/ 139700 h 337816"/>
                <a:gd name="connsiteX2" fmla="*/ 546793 w 1042093"/>
                <a:gd name="connsiteY2" fmla="*/ 337816 h 337816"/>
                <a:gd name="connsiteX3" fmla="*/ 0 w 1042093"/>
                <a:gd name="connsiteY3" fmla="*/ 134616 h 337816"/>
                <a:gd name="connsiteX4" fmla="*/ 587375 w 1042093"/>
                <a:gd name="connsiteY4" fmla="*/ 0 h 337816"/>
                <a:gd name="connsiteX0" fmla="*/ 587375 w 1042093"/>
                <a:gd name="connsiteY0" fmla="*/ 0 h 337816"/>
                <a:gd name="connsiteX1" fmla="*/ 1042093 w 1042093"/>
                <a:gd name="connsiteY1" fmla="*/ 139700 h 337816"/>
                <a:gd name="connsiteX2" fmla="*/ 546793 w 1042093"/>
                <a:gd name="connsiteY2" fmla="*/ 337816 h 337816"/>
                <a:gd name="connsiteX3" fmla="*/ 0 w 1042093"/>
                <a:gd name="connsiteY3" fmla="*/ 134616 h 337816"/>
                <a:gd name="connsiteX4" fmla="*/ 587375 w 1042093"/>
                <a:gd name="connsiteY4" fmla="*/ 0 h 337816"/>
                <a:gd name="connsiteX0" fmla="*/ 608806 w 1063524"/>
                <a:gd name="connsiteY0" fmla="*/ 0 h 337816"/>
                <a:gd name="connsiteX1" fmla="*/ 1063524 w 1063524"/>
                <a:gd name="connsiteY1" fmla="*/ 139700 h 337816"/>
                <a:gd name="connsiteX2" fmla="*/ 568224 w 1063524"/>
                <a:gd name="connsiteY2" fmla="*/ 337816 h 337816"/>
                <a:gd name="connsiteX3" fmla="*/ 0 w 1063524"/>
                <a:gd name="connsiteY3" fmla="*/ 191766 h 337816"/>
                <a:gd name="connsiteX4" fmla="*/ 608806 w 1063524"/>
                <a:gd name="connsiteY4" fmla="*/ 0 h 33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24" h="337816">
                  <a:moveTo>
                    <a:pt x="608806" y="0"/>
                  </a:moveTo>
                  <a:cubicBezTo>
                    <a:pt x="760379" y="46567"/>
                    <a:pt x="988151" y="83608"/>
                    <a:pt x="1063524" y="139700"/>
                  </a:cubicBezTo>
                  <a:lnTo>
                    <a:pt x="568224" y="337816"/>
                  </a:lnTo>
                  <a:lnTo>
                    <a:pt x="0" y="191766"/>
                  </a:lnTo>
                  <a:lnTo>
                    <a:pt x="608806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B83359-2FFC-47DE-8C13-4B1759304BDD}"/>
                </a:ext>
              </a:extLst>
            </p:cNvPr>
            <p:cNvSpPr/>
            <p:nvPr/>
          </p:nvSpPr>
          <p:spPr>
            <a:xfrm>
              <a:off x="9393964" y="3680535"/>
              <a:ext cx="602778" cy="958967"/>
            </a:xfrm>
            <a:custGeom>
              <a:avLst/>
              <a:gdLst>
                <a:gd name="connsiteX0" fmla="*/ 0 w 237653"/>
                <a:gd name="connsiteY0" fmla="*/ 0 h 743067"/>
                <a:gd name="connsiteX1" fmla="*/ 237653 w 237653"/>
                <a:gd name="connsiteY1" fmla="*/ 0 h 743067"/>
                <a:gd name="connsiteX2" fmla="*/ 237653 w 237653"/>
                <a:gd name="connsiteY2" fmla="*/ 743067 h 743067"/>
                <a:gd name="connsiteX3" fmla="*/ 0 w 237653"/>
                <a:gd name="connsiteY3" fmla="*/ 743067 h 743067"/>
                <a:gd name="connsiteX4" fmla="*/ 0 w 237653"/>
                <a:gd name="connsiteY4" fmla="*/ 0 h 743067"/>
                <a:gd name="connsiteX0" fmla="*/ 0 w 561503"/>
                <a:gd name="connsiteY0" fmla="*/ 0 h 958967"/>
                <a:gd name="connsiteX1" fmla="*/ 237653 w 561503"/>
                <a:gd name="connsiteY1" fmla="*/ 0 h 958967"/>
                <a:gd name="connsiteX2" fmla="*/ 561503 w 561503"/>
                <a:gd name="connsiteY2" fmla="*/ 958967 h 958967"/>
                <a:gd name="connsiteX3" fmla="*/ 0 w 561503"/>
                <a:gd name="connsiteY3" fmla="*/ 743067 h 958967"/>
                <a:gd name="connsiteX4" fmla="*/ 0 w 561503"/>
                <a:gd name="connsiteY4" fmla="*/ 0 h 958967"/>
                <a:gd name="connsiteX0" fmla="*/ 0 w 583728"/>
                <a:gd name="connsiteY0" fmla="*/ 0 h 958967"/>
                <a:gd name="connsiteX1" fmla="*/ 583728 w 583728"/>
                <a:gd name="connsiteY1" fmla="*/ 50800 h 958967"/>
                <a:gd name="connsiteX2" fmla="*/ 561503 w 583728"/>
                <a:gd name="connsiteY2" fmla="*/ 958967 h 958967"/>
                <a:gd name="connsiteX3" fmla="*/ 0 w 583728"/>
                <a:gd name="connsiteY3" fmla="*/ 743067 h 958967"/>
                <a:gd name="connsiteX4" fmla="*/ 0 w 583728"/>
                <a:gd name="connsiteY4" fmla="*/ 0 h 958967"/>
                <a:gd name="connsiteX0" fmla="*/ 0 w 593253"/>
                <a:gd name="connsiteY0" fmla="*/ 0 h 958967"/>
                <a:gd name="connsiteX1" fmla="*/ 593253 w 593253"/>
                <a:gd name="connsiteY1" fmla="*/ 34925 h 958967"/>
                <a:gd name="connsiteX2" fmla="*/ 561503 w 593253"/>
                <a:gd name="connsiteY2" fmla="*/ 958967 h 958967"/>
                <a:gd name="connsiteX3" fmla="*/ 0 w 593253"/>
                <a:gd name="connsiteY3" fmla="*/ 743067 h 958967"/>
                <a:gd name="connsiteX4" fmla="*/ 0 w 593253"/>
                <a:gd name="connsiteY4" fmla="*/ 0 h 958967"/>
                <a:gd name="connsiteX0" fmla="*/ 9525 w 602778"/>
                <a:gd name="connsiteY0" fmla="*/ 0 h 958967"/>
                <a:gd name="connsiteX1" fmla="*/ 602778 w 602778"/>
                <a:gd name="connsiteY1" fmla="*/ 34925 h 958967"/>
                <a:gd name="connsiteX2" fmla="*/ 571028 w 602778"/>
                <a:gd name="connsiteY2" fmla="*/ 958967 h 958967"/>
                <a:gd name="connsiteX3" fmla="*/ 0 w 602778"/>
                <a:gd name="connsiteY3" fmla="*/ 809742 h 958967"/>
                <a:gd name="connsiteX4" fmla="*/ 9525 w 602778"/>
                <a:gd name="connsiteY4" fmla="*/ 0 h 95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778" h="958967">
                  <a:moveTo>
                    <a:pt x="9525" y="0"/>
                  </a:moveTo>
                  <a:lnTo>
                    <a:pt x="602778" y="34925"/>
                  </a:lnTo>
                  <a:lnTo>
                    <a:pt x="571028" y="958967"/>
                  </a:lnTo>
                  <a:lnTo>
                    <a:pt x="0" y="809742"/>
                  </a:lnTo>
                  <a:lnTo>
                    <a:pt x="9525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965929E-56F7-4F3A-ACA4-7A14063757D8}"/>
                </a:ext>
              </a:extLst>
            </p:cNvPr>
            <p:cNvSpPr/>
            <p:nvPr/>
          </p:nvSpPr>
          <p:spPr>
            <a:xfrm>
              <a:off x="9396855" y="4493478"/>
              <a:ext cx="529668" cy="264095"/>
            </a:xfrm>
            <a:custGeom>
              <a:avLst/>
              <a:gdLst>
                <a:gd name="connsiteX0" fmla="*/ 0 w 447118"/>
                <a:gd name="connsiteY0" fmla="*/ 0 h 238695"/>
                <a:gd name="connsiteX1" fmla="*/ 447118 w 447118"/>
                <a:gd name="connsiteY1" fmla="*/ 0 h 238695"/>
                <a:gd name="connsiteX2" fmla="*/ 447118 w 447118"/>
                <a:gd name="connsiteY2" fmla="*/ 238695 h 238695"/>
                <a:gd name="connsiteX3" fmla="*/ 0 w 447118"/>
                <a:gd name="connsiteY3" fmla="*/ 238695 h 238695"/>
                <a:gd name="connsiteX4" fmla="*/ 0 w 447118"/>
                <a:gd name="connsiteY4" fmla="*/ 0 h 238695"/>
                <a:gd name="connsiteX0" fmla="*/ 0 w 529668"/>
                <a:gd name="connsiteY0" fmla="*/ 0 h 238695"/>
                <a:gd name="connsiteX1" fmla="*/ 529668 w 529668"/>
                <a:gd name="connsiteY1" fmla="*/ 120650 h 238695"/>
                <a:gd name="connsiteX2" fmla="*/ 447118 w 529668"/>
                <a:gd name="connsiteY2" fmla="*/ 238695 h 238695"/>
                <a:gd name="connsiteX3" fmla="*/ 0 w 529668"/>
                <a:gd name="connsiteY3" fmla="*/ 238695 h 238695"/>
                <a:gd name="connsiteX4" fmla="*/ 0 w 529668"/>
                <a:gd name="connsiteY4" fmla="*/ 0 h 2386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0 w 529668"/>
                <a:gd name="connsiteY3" fmla="*/ 2640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042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11695 h 264095"/>
                <a:gd name="connsiteX4" fmla="*/ 0 w 529668"/>
                <a:gd name="connsiteY4" fmla="*/ 0 h 26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68" h="264095">
                  <a:moveTo>
                    <a:pt x="0" y="0"/>
                  </a:moveTo>
                  <a:lnTo>
                    <a:pt x="529668" y="146050"/>
                  </a:lnTo>
                  <a:lnTo>
                    <a:pt x="529668" y="264095"/>
                  </a:lnTo>
                  <a:lnTo>
                    <a:pt x="0" y="111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Rectangle 30">
              <a:extLst>
                <a:ext uri="{FF2B5EF4-FFF2-40B4-BE49-F238E27FC236}">
                  <a16:creationId xmlns:a16="http://schemas.microsoft.com/office/drawing/2014/main" id="{01B034C8-FEA3-4C96-A7F3-45146F1D9D8D}"/>
                </a:ext>
              </a:extLst>
            </p:cNvPr>
            <p:cNvSpPr/>
            <p:nvPr/>
          </p:nvSpPr>
          <p:spPr>
            <a:xfrm>
              <a:off x="9987318" y="4423262"/>
              <a:ext cx="462993" cy="307752"/>
            </a:xfrm>
            <a:custGeom>
              <a:avLst/>
              <a:gdLst>
                <a:gd name="connsiteX0" fmla="*/ 0 w 447118"/>
                <a:gd name="connsiteY0" fmla="*/ 0 h 238695"/>
                <a:gd name="connsiteX1" fmla="*/ 447118 w 447118"/>
                <a:gd name="connsiteY1" fmla="*/ 0 h 238695"/>
                <a:gd name="connsiteX2" fmla="*/ 447118 w 447118"/>
                <a:gd name="connsiteY2" fmla="*/ 238695 h 238695"/>
                <a:gd name="connsiteX3" fmla="*/ 0 w 447118"/>
                <a:gd name="connsiteY3" fmla="*/ 238695 h 238695"/>
                <a:gd name="connsiteX4" fmla="*/ 0 w 447118"/>
                <a:gd name="connsiteY4" fmla="*/ 0 h 238695"/>
                <a:gd name="connsiteX0" fmla="*/ 0 w 529668"/>
                <a:gd name="connsiteY0" fmla="*/ 0 h 238695"/>
                <a:gd name="connsiteX1" fmla="*/ 529668 w 529668"/>
                <a:gd name="connsiteY1" fmla="*/ 120650 h 238695"/>
                <a:gd name="connsiteX2" fmla="*/ 447118 w 529668"/>
                <a:gd name="connsiteY2" fmla="*/ 238695 h 238695"/>
                <a:gd name="connsiteX3" fmla="*/ 0 w 529668"/>
                <a:gd name="connsiteY3" fmla="*/ 238695 h 238695"/>
                <a:gd name="connsiteX4" fmla="*/ 0 w 529668"/>
                <a:gd name="connsiteY4" fmla="*/ 0 h 2386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0 w 529668"/>
                <a:gd name="connsiteY3" fmla="*/ 2640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042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11695 h 264095"/>
                <a:gd name="connsiteX4" fmla="*/ 0 w 529668"/>
                <a:gd name="connsiteY4" fmla="*/ 0 h 264095"/>
                <a:gd name="connsiteX0" fmla="*/ 0 w 529668"/>
                <a:gd name="connsiteY0" fmla="*/ 203200 h 467295"/>
                <a:gd name="connsiteX1" fmla="*/ 472518 w 529668"/>
                <a:gd name="connsiteY1" fmla="*/ 0 h 467295"/>
                <a:gd name="connsiteX2" fmla="*/ 529668 w 529668"/>
                <a:gd name="connsiteY2" fmla="*/ 467295 h 467295"/>
                <a:gd name="connsiteX3" fmla="*/ 0 w 529668"/>
                <a:gd name="connsiteY3" fmla="*/ 314895 h 467295"/>
                <a:gd name="connsiteX4" fmla="*/ 0 w 529668"/>
                <a:gd name="connsiteY4" fmla="*/ 203200 h 467295"/>
                <a:gd name="connsiteX0" fmla="*/ 0 w 491568"/>
                <a:gd name="connsiteY0" fmla="*/ 203200 h 314895"/>
                <a:gd name="connsiteX1" fmla="*/ 472518 w 491568"/>
                <a:gd name="connsiteY1" fmla="*/ 0 h 314895"/>
                <a:gd name="connsiteX2" fmla="*/ 491568 w 491568"/>
                <a:gd name="connsiteY2" fmla="*/ 105345 h 314895"/>
                <a:gd name="connsiteX3" fmla="*/ 0 w 491568"/>
                <a:gd name="connsiteY3" fmla="*/ 314895 h 314895"/>
                <a:gd name="connsiteX4" fmla="*/ 0 w 491568"/>
                <a:gd name="connsiteY4" fmla="*/ 203200 h 314895"/>
                <a:gd name="connsiteX0" fmla="*/ 0 w 491568"/>
                <a:gd name="connsiteY0" fmla="*/ 196057 h 307752"/>
                <a:gd name="connsiteX1" fmla="*/ 460612 w 491568"/>
                <a:gd name="connsiteY1" fmla="*/ 0 h 307752"/>
                <a:gd name="connsiteX2" fmla="*/ 491568 w 491568"/>
                <a:gd name="connsiteY2" fmla="*/ 98202 h 307752"/>
                <a:gd name="connsiteX3" fmla="*/ 0 w 491568"/>
                <a:gd name="connsiteY3" fmla="*/ 307752 h 307752"/>
                <a:gd name="connsiteX4" fmla="*/ 0 w 491568"/>
                <a:gd name="connsiteY4" fmla="*/ 196057 h 307752"/>
                <a:gd name="connsiteX0" fmla="*/ 0 w 462993"/>
                <a:gd name="connsiteY0" fmla="*/ 196057 h 307752"/>
                <a:gd name="connsiteX1" fmla="*/ 460612 w 462993"/>
                <a:gd name="connsiteY1" fmla="*/ 0 h 307752"/>
                <a:gd name="connsiteX2" fmla="*/ 462993 w 462993"/>
                <a:gd name="connsiteY2" fmla="*/ 100583 h 307752"/>
                <a:gd name="connsiteX3" fmla="*/ 0 w 462993"/>
                <a:gd name="connsiteY3" fmla="*/ 307752 h 307752"/>
                <a:gd name="connsiteX4" fmla="*/ 0 w 462993"/>
                <a:gd name="connsiteY4" fmla="*/ 196057 h 307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993" h="307752">
                  <a:moveTo>
                    <a:pt x="0" y="196057"/>
                  </a:moveTo>
                  <a:lnTo>
                    <a:pt x="460612" y="0"/>
                  </a:lnTo>
                  <a:cubicBezTo>
                    <a:pt x="461406" y="33528"/>
                    <a:pt x="462199" y="67055"/>
                    <a:pt x="462993" y="100583"/>
                  </a:cubicBezTo>
                  <a:lnTo>
                    <a:pt x="0" y="307752"/>
                  </a:lnTo>
                  <a:lnTo>
                    <a:pt x="0" y="19605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A2750DAC-D171-4B1E-8C4A-AE53C2068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3255" y="3706566"/>
              <a:ext cx="40528" cy="974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3621798-42EC-4D4D-8F49-40F8204D5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0721" y="3696128"/>
              <a:ext cx="30410" cy="9417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E93CF7D4-34D2-4EEE-9029-17AC1B092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0693" y="3696128"/>
              <a:ext cx="9160" cy="8876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6D48917-4EF3-4746-8EC3-E489D4CB1029}"/>
              </a:ext>
            </a:extLst>
          </p:cNvPr>
          <p:cNvGrpSpPr/>
          <p:nvPr/>
        </p:nvGrpSpPr>
        <p:grpSpPr>
          <a:xfrm>
            <a:off x="3733695" y="2899549"/>
            <a:ext cx="3601231" cy="1870225"/>
            <a:chOff x="2662569" y="994320"/>
            <a:chExt cx="6390646" cy="331885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99" name="Rectangle 35">
              <a:extLst>
                <a:ext uri="{FF2B5EF4-FFF2-40B4-BE49-F238E27FC236}">
                  <a16:creationId xmlns:a16="http://schemas.microsoft.com/office/drawing/2014/main" id="{B4EE3945-4195-45C3-80A8-805B0E3A2116}"/>
                </a:ext>
              </a:extLst>
            </p:cNvPr>
            <p:cNvSpPr/>
            <p:nvPr/>
          </p:nvSpPr>
          <p:spPr>
            <a:xfrm flipH="1">
              <a:off x="8300945" y="1796797"/>
              <a:ext cx="752270" cy="417808"/>
            </a:xfrm>
            <a:custGeom>
              <a:avLst/>
              <a:gdLst>
                <a:gd name="connsiteX0" fmla="*/ 0 w 110920"/>
                <a:gd name="connsiteY0" fmla="*/ 0 h 81258"/>
                <a:gd name="connsiteX1" fmla="*/ 110920 w 110920"/>
                <a:gd name="connsiteY1" fmla="*/ 0 h 81258"/>
                <a:gd name="connsiteX2" fmla="*/ 110920 w 110920"/>
                <a:gd name="connsiteY2" fmla="*/ 81258 h 81258"/>
                <a:gd name="connsiteX3" fmla="*/ 0 w 110920"/>
                <a:gd name="connsiteY3" fmla="*/ 81258 h 81258"/>
                <a:gd name="connsiteX4" fmla="*/ 0 w 110920"/>
                <a:gd name="connsiteY4" fmla="*/ 0 h 8125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733220 w 733220"/>
                <a:gd name="connsiteY2" fmla="*/ 812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5588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558800 w 733220"/>
                <a:gd name="connsiteY4" fmla="*/ 0 h 417808"/>
                <a:gd name="connsiteX0" fmla="*/ 558800 w 752270"/>
                <a:gd name="connsiteY0" fmla="*/ 0 h 417808"/>
                <a:gd name="connsiteX1" fmla="*/ 752270 w 752270"/>
                <a:gd name="connsiteY1" fmla="*/ 25400 h 417808"/>
                <a:gd name="connsiteX2" fmla="*/ 422070 w 752270"/>
                <a:gd name="connsiteY2" fmla="*/ 411458 h 417808"/>
                <a:gd name="connsiteX3" fmla="*/ 0 w 752270"/>
                <a:gd name="connsiteY3" fmla="*/ 417808 h 417808"/>
                <a:gd name="connsiteX4" fmla="*/ 558800 w 752270"/>
                <a:gd name="connsiteY4" fmla="*/ 0 h 41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270" h="417808">
                  <a:moveTo>
                    <a:pt x="558800" y="0"/>
                  </a:moveTo>
                  <a:lnTo>
                    <a:pt x="752270" y="25400"/>
                  </a:lnTo>
                  <a:lnTo>
                    <a:pt x="422070" y="411458"/>
                  </a:lnTo>
                  <a:lnTo>
                    <a:pt x="0" y="417808"/>
                  </a:lnTo>
                  <a:lnTo>
                    <a:pt x="5588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DA3C8E4-2397-4C70-9011-71385DE5C512}"/>
                </a:ext>
              </a:extLst>
            </p:cNvPr>
            <p:cNvSpPr/>
            <p:nvPr/>
          </p:nvSpPr>
          <p:spPr>
            <a:xfrm>
              <a:off x="2662569" y="1788165"/>
              <a:ext cx="761795" cy="417808"/>
            </a:xfrm>
            <a:custGeom>
              <a:avLst/>
              <a:gdLst>
                <a:gd name="connsiteX0" fmla="*/ 0 w 110920"/>
                <a:gd name="connsiteY0" fmla="*/ 0 h 81258"/>
                <a:gd name="connsiteX1" fmla="*/ 110920 w 110920"/>
                <a:gd name="connsiteY1" fmla="*/ 0 h 81258"/>
                <a:gd name="connsiteX2" fmla="*/ 110920 w 110920"/>
                <a:gd name="connsiteY2" fmla="*/ 81258 h 81258"/>
                <a:gd name="connsiteX3" fmla="*/ 0 w 110920"/>
                <a:gd name="connsiteY3" fmla="*/ 81258 h 81258"/>
                <a:gd name="connsiteX4" fmla="*/ 0 w 110920"/>
                <a:gd name="connsiteY4" fmla="*/ 0 h 8125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733220 w 733220"/>
                <a:gd name="connsiteY2" fmla="*/ 812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5588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558800 w 733220"/>
                <a:gd name="connsiteY4" fmla="*/ 0 h 417808"/>
                <a:gd name="connsiteX0" fmla="*/ 558800 w 752270"/>
                <a:gd name="connsiteY0" fmla="*/ 0 h 417808"/>
                <a:gd name="connsiteX1" fmla="*/ 752270 w 752270"/>
                <a:gd name="connsiteY1" fmla="*/ 25400 h 417808"/>
                <a:gd name="connsiteX2" fmla="*/ 422070 w 752270"/>
                <a:gd name="connsiteY2" fmla="*/ 411458 h 417808"/>
                <a:gd name="connsiteX3" fmla="*/ 0 w 752270"/>
                <a:gd name="connsiteY3" fmla="*/ 417808 h 417808"/>
                <a:gd name="connsiteX4" fmla="*/ 558800 w 752270"/>
                <a:gd name="connsiteY4" fmla="*/ 0 h 417808"/>
                <a:gd name="connsiteX0" fmla="*/ 558800 w 761795"/>
                <a:gd name="connsiteY0" fmla="*/ 0 h 417808"/>
                <a:gd name="connsiteX1" fmla="*/ 761795 w 761795"/>
                <a:gd name="connsiteY1" fmla="*/ 34925 h 417808"/>
                <a:gd name="connsiteX2" fmla="*/ 422070 w 761795"/>
                <a:gd name="connsiteY2" fmla="*/ 411458 h 417808"/>
                <a:gd name="connsiteX3" fmla="*/ 0 w 761795"/>
                <a:gd name="connsiteY3" fmla="*/ 417808 h 417808"/>
                <a:gd name="connsiteX4" fmla="*/ 558800 w 761795"/>
                <a:gd name="connsiteY4" fmla="*/ 0 h 41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795" h="417808">
                  <a:moveTo>
                    <a:pt x="558800" y="0"/>
                  </a:moveTo>
                  <a:lnTo>
                    <a:pt x="761795" y="34925"/>
                  </a:lnTo>
                  <a:lnTo>
                    <a:pt x="422070" y="411458"/>
                  </a:lnTo>
                  <a:lnTo>
                    <a:pt x="0" y="417808"/>
                  </a:lnTo>
                  <a:lnTo>
                    <a:pt x="5588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536BD5CA-8D72-4693-90B9-D8F9FB0919D4}"/>
                </a:ext>
              </a:extLst>
            </p:cNvPr>
            <p:cNvSpPr/>
            <p:nvPr/>
          </p:nvSpPr>
          <p:spPr>
            <a:xfrm>
              <a:off x="8041580" y="3451949"/>
              <a:ext cx="112552" cy="5179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E63B5AB-43E7-48B3-A16B-D8AD7062EECC}"/>
                </a:ext>
              </a:extLst>
            </p:cNvPr>
            <p:cNvSpPr/>
            <p:nvPr/>
          </p:nvSpPr>
          <p:spPr>
            <a:xfrm>
              <a:off x="3596868" y="3470857"/>
              <a:ext cx="112552" cy="5179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1E3FCFF-ACAD-4C6D-8D67-8A300E3688A2}"/>
                </a:ext>
              </a:extLst>
            </p:cNvPr>
            <p:cNvSpPr/>
            <p:nvPr/>
          </p:nvSpPr>
          <p:spPr>
            <a:xfrm>
              <a:off x="3408461" y="994320"/>
              <a:ext cx="4900960" cy="1836768"/>
            </a:xfrm>
            <a:prstGeom prst="roundRect">
              <a:avLst>
                <a:gd name="adj" fmla="val 1390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F055CA-2891-4BE8-AEC4-2AC05403C02C}"/>
                </a:ext>
              </a:extLst>
            </p:cNvPr>
            <p:cNvSpPr/>
            <p:nvPr/>
          </p:nvSpPr>
          <p:spPr>
            <a:xfrm>
              <a:off x="5806059" y="2468880"/>
              <a:ext cx="2868212" cy="439519"/>
            </a:xfrm>
            <a:custGeom>
              <a:avLst/>
              <a:gdLst>
                <a:gd name="connsiteX0" fmla="*/ 0 w 2470198"/>
                <a:gd name="connsiteY0" fmla="*/ 0 h 424279"/>
                <a:gd name="connsiteX1" fmla="*/ 2470198 w 2470198"/>
                <a:gd name="connsiteY1" fmla="*/ 0 h 424279"/>
                <a:gd name="connsiteX2" fmla="*/ 2470198 w 2470198"/>
                <a:gd name="connsiteY2" fmla="*/ 424279 h 424279"/>
                <a:gd name="connsiteX3" fmla="*/ 0 w 2470198"/>
                <a:gd name="connsiteY3" fmla="*/ 424279 h 424279"/>
                <a:gd name="connsiteX4" fmla="*/ 0 w 2470198"/>
                <a:gd name="connsiteY4" fmla="*/ 0 h 424279"/>
                <a:gd name="connsiteX0" fmla="*/ 0 w 2820718"/>
                <a:gd name="connsiteY0" fmla="*/ 0 h 424279"/>
                <a:gd name="connsiteX1" fmla="*/ 2470198 w 2820718"/>
                <a:gd name="connsiteY1" fmla="*/ 0 h 424279"/>
                <a:gd name="connsiteX2" fmla="*/ 2820718 w 2820718"/>
                <a:gd name="connsiteY2" fmla="*/ 363319 h 424279"/>
                <a:gd name="connsiteX3" fmla="*/ 0 w 2820718"/>
                <a:gd name="connsiteY3" fmla="*/ 424279 h 424279"/>
                <a:gd name="connsiteX4" fmla="*/ 0 w 2820718"/>
                <a:gd name="connsiteY4" fmla="*/ 0 h 424279"/>
                <a:gd name="connsiteX0" fmla="*/ 0 w 2820718"/>
                <a:gd name="connsiteY0" fmla="*/ 0 h 424279"/>
                <a:gd name="connsiteX1" fmla="*/ 2470198 w 2820718"/>
                <a:gd name="connsiteY1" fmla="*/ 0 h 424279"/>
                <a:gd name="connsiteX2" fmla="*/ 2820718 w 2820718"/>
                <a:gd name="connsiteY2" fmla="*/ 393799 h 424279"/>
                <a:gd name="connsiteX3" fmla="*/ 0 w 2820718"/>
                <a:gd name="connsiteY3" fmla="*/ 424279 h 424279"/>
                <a:gd name="connsiteX4" fmla="*/ 0 w 2820718"/>
                <a:gd name="connsiteY4" fmla="*/ 0 h 424279"/>
                <a:gd name="connsiteX0" fmla="*/ 0 w 2919778"/>
                <a:gd name="connsiteY0" fmla="*/ 0 h 424279"/>
                <a:gd name="connsiteX1" fmla="*/ 2470198 w 2919778"/>
                <a:gd name="connsiteY1" fmla="*/ 0 h 424279"/>
                <a:gd name="connsiteX2" fmla="*/ 2919778 w 2919778"/>
                <a:gd name="connsiteY2" fmla="*/ 378559 h 424279"/>
                <a:gd name="connsiteX3" fmla="*/ 0 w 2919778"/>
                <a:gd name="connsiteY3" fmla="*/ 424279 h 424279"/>
                <a:gd name="connsiteX4" fmla="*/ 0 w 2919778"/>
                <a:gd name="connsiteY4" fmla="*/ 0 h 424279"/>
                <a:gd name="connsiteX0" fmla="*/ 0 w 2942638"/>
                <a:gd name="connsiteY0" fmla="*/ 0 h 424279"/>
                <a:gd name="connsiteX1" fmla="*/ 2470198 w 2942638"/>
                <a:gd name="connsiteY1" fmla="*/ 0 h 424279"/>
                <a:gd name="connsiteX2" fmla="*/ 2942638 w 2942638"/>
                <a:gd name="connsiteY2" fmla="*/ 401419 h 424279"/>
                <a:gd name="connsiteX3" fmla="*/ 0 w 2942638"/>
                <a:gd name="connsiteY3" fmla="*/ 424279 h 424279"/>
                <a:gd name="connsiteX4" fmla="*/ 0 w 2942638"/>
                <a:gd name="connsiteY4" fmla="*/ 0 h 424279"/>
                <a:gd name="connsiteX0" fmla="*/ 0 w 2942638"/>
                <a:gd name="connsiteY0" fmla="*/ 0 h 439519"/>
                <a:gd name="connsiteX1" fmla="*/ 2470198 w 2942638"/>
                <a:gd name="connsiteY1" fmla="*/ 0 h 439519"/>
                <a:gd name="connsiteX2" fmla="*/ 2942638 w 2942638"/>
                <a:gd name="connsiteY2" fmla="*/ 439519 h 439519"/>
                <a:gd name="connsiteX3" fmla="*/ 0 w 2942638"/>
                <a:gd name="connsiteY3" fmla="*/ 424279 h 439519"/>
                <a:gd name="connsiteX4" fmla="*/ 0 w 2942638"/>
                <a:gd name="connsiteY4" fmla="*/ 0 h 439519"/>
                <a:gd name="connsiteX0" fmla="*/ 0 w 2875963"/>
                <a:gd name="connsiteY0" fmla="*/ 0 h 439519"/>
                <a:gd name="connsiteX1" fmla="*/ 2470198 w 2875963"/>
                <a:gd name="connsiteY1" fmla="*/ 0 h 439519"/>
                <a:gd name="connsiteX2" fmla="*/ 2875963 w 2875963"/>
                <a:gd name="connsiteY2" fmla="*/ 439519 h 439519"/>
                <a:gd name="connsiteX3" fmla="*/ 0 w 2875963"/>
                <a:gd name="connsiteY3" fmla="*/ 424279 h 439519"/>
                <a:gd name="connsiteX4" fmla="*/ 0 w 2875963"/>
                <a:gd name="connsiteY4" fmla="*/ 0 h 439519"/>
                <a:gd name="connsiteX0" fmla="*/ 0 w 2809288"/>
                <a:gd name="connsiteY0" fmla="*/ 0 h 439519"/>
                <a:gd name="connsiteX1" fmla="*/ 2470198 w 2809288"/>
                <a:gd name="connsiteY1" fmla="*/ 0 h 439519"/>
                <a:gd name="connsiteX2" fmla="*/ 2809288 w 2809288"/>
                <a:gd name="connsiteY2" fmla="*/ 439519 h 439519"/>
                <a:gd name="connsiteX3" fmla="*/ 0 w 2809288"/>
                <a:gd name="connsiteY3" fmla="*/ 424279 h 439519"/>
                <a:gd name="connsiteX4" fmla="*/ 0 w 2809288"/>
                <a:gd name="connsiteY4" fmla="*/ 0 h 43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9288" h="439519">
                  <a:moveTo>
                    <a:pt x="0" y="0"/>
                  </a:moveTo>
                  <a:lnTo>
                    <a:pt x="2470198" y="0"/>
                  </a:lnTo>
                  <a:lnTo>
                    <a:pt x="2809288" y="439519"/>
                  </a:lnTo>
                  <a:lnTo>
                    <a:pt x="0" y="42427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763714B-1E5E-4B89-A94C-025E752369E7}"/>
                </a:ext>
              </a:extLst>
            </p:cNvPr>
            <p:cNvSpPr/>
            <p:nvPr/>
          </p:nvSpPr>
          <p:spPr>
            <a:xfrm>
              <a:off x="2988417" y="2465070"/>
              <a:ext cx="2875760" cy="438149"/>
            </a:xfrm>
            <a:custGeom>
              <a:avLst/>
              <a:gdLst>
                <a:gd name="connsiteX0" fmla="*/ 0 w 2441420"/>
                <a:gd name="connsiteY0" fmla="*/ 0 h 45719"/>
                <a:gd name="connsiteX1" fmla="*/ 2441420 w 2441420"/>
                <a:gd name="connsiteY1" fmla="*/ 0 h 45719"/>
                <a:gd name="connsiteX2" fmla="*/ 2441420 w 2441420"/>
                <a:gd name="connsiteY2" fmla="*/ 45719 h 45719"/>
                <a:gd name="connsiteX3" fmla="*/ 0 w 2441420"/>
                <a:gd name="connsiteY3" fmla="*/ 45719 h 45719"/>
                <a:gd name="connsiteX4" fmla="*/ 0 w 2441420"/>
                <a:gd name="connsiteY4" fmla="*/ 0 h 45719"/>
                <a:gd name="connsiteX0" fmla="*/ 0 w 2449040"/>
                <a:gd name="connsiteY0" fmla="*/ 0 h 114299"/>
                <a:gd name="connsiteX1" fmla="*/ 2449040 w 2449040"/>
                <a:gd name="connsiteY1" fmla="*/ 68580 h 114299"/>
                <a:gd name="connsiteX2" fmla="*/ 2449040 w 2449040"/>
                <a:gd name="connsiteY2" fmla="*/ 114299 h 114299"/>
                <a:gd name="connsiteX3" fmla="*/ 7620 w 2449040"/>
                <a:gd name="connsiteY3" fmla="*/ 114299 h 114299"/>
                <a:gd name="connsiteX4" fmla="*/ 0 w 2449040"/>
                <a:gd name="connsiteY4" fmla="*/ 0 h 114299"/>
                <a:gd name="connsiteX0" fmla="*/ 342900 w 2791940"/>
                <a:gd name="connsiteY0" fmla="*/ 0 h 426719"/>
                <a:gd name="connsiteX1" fmla="*/ 2791940 w 2791940"/>
                <a:gd name="connsiteY1" fmla="*/ 68580 h 426719"/>
                <a:gd name="connsiteX2" fmla="*/ 2791940 w 2791940"/>
                <a:gd name="connsiteY2" fmla="*/ 114299 h 426719"/>
                <a:gd name="connsiteX3" fmla="*/ 0 w 2791940"/>
                <a:gd name="connsiteY3" fmla="*/ 426719 h 426719"/>
                <a:gd name="connsiteX4" fmla="*/ 342900 w 2791940"/>
                <a:gd name="connsiteY4" fmla="*/ 0 h 426719"/>
                <a:gd name="connsiteX0" fmla="*/ 342900 w 2807180"/>
                <a:gd name="connsiteY0" fmla="*/ 0 h 495299"/>
                <a:gd name="connsiteX1" fmla="*/ 2791940 w 2807180"/>
                <a:gd name="connsiteY1" fmla="*/ 68580 h 495299"/>
                <a:gd name="connsiteX2" fmla="*/ 2807180 w 2807180"/>
                <a:gd name="connsiteY2" fmla="*/ 495299 h 495299"/>
                <a:gd name="connsiteX3" fmla="*/ 0 w 2807180"/>
                <a:gd name="connsiteY3" fmla="*/ 426719 h 495299"/>
                <a:gd name="connsiteX4" fmla="*/ 342900 w 2807180"/>
                <a:gd name="connsiteY4" fmla="*/ 0 h 495299"/>
                <a:gd name="connsiteX0" fmla="*/ 411480 w 2875760"/>
                <a:gd name="connsiteY0" fmla="*/ 0 h 502919"/>
                <a:gd name="connsiteX1" fmla="*/ 2860520 w 2875760"/>
                <a:gd name="connsiteY1" fmla="*/ 68580 h 502919"/>
                <a:gd name="connsiteX2" fmla="*/ 2875760 w 2875760"/>
                <a:gd name="connsiteY2" fmla="*/ 495299 h 502919"/>
                <a:gd name="connsiteX3" fmla="*/ 0 w 2875760"/>
                <a:gd name="connsiteY3" fmla="*/ 502919 h 502919"/>
                <a:gd name="connsiteX4" fmla="*/ 411480 w 2875760"/>
                <a:gd name="connsiteY4" fmla="*/ 0 h 502919"/>
                <a:gd name="connsiteX0" fmla="*/ 396240 w 2875760"/>
                <a:gd name="connsiteY0" fmla="*/ 0 h 434339"/>
                <a:gd name="connsiteX1" fmla="*/ 2860520 w 2875760"/>
                <a:gd name="connsiteY1" fmla="*/ 0 h 434339"/>
                <a:gd name="connsiteX2" fmla="*/ 2875760 w 2875760"/>
                <a:gd name="connsiteY2" fmla="*/ 426719 h 434339"/>
                <a:gd name="connsiteX3" fmla="*/ 0 w 2875760"/>
                <a:gd name="connsiteY3" fmla="*/ 434339 h 434339"/>
                <a:gd name="connsiteX4" fmla="*/ 396240 w 2875760"/>
                <a:gd name="connsiteY4" fmla="*/ 0 h 434339"/>
                <a:gd name="connsiteX0" fmla="*/ 396240 w 2875760"/>
                <a:gd name="connsiteY0" fmla="*/ 0 h 464819"/>
                <a:gd name="connsiteX1" fmla="*/ 2860520 w 2875760"/>
                <a:gd name="connsiteY1" fmla="*/ 30480 h 464819"/>
                <a:gd name="connsiteX2" fmla="*/ 2875760 w 2875760"/>
                <a:gd name="connsiteY2" fmla="*/ 457199 h 464819"/>
                <a:gd name="connsiteX3" fmla="*/ 0 w 2875760"/>
                <a:gd name="connsiteY3" fmla="*/ 464819 h 464819"/>
                <a:gd name="connsiteX4" fmla="*/ 396240 w 2875760"/>
                <a:gd name="connsiteY4" fmla="*/ 0 h 464819"/>
                <a:gd name="connsiteX0" fmla="*/ 381000 w 2875760"/>
                <a:gd name="connsiteY0" fmla="*/ 15240 h 434339"/>
                <a:gd name="connsiteX1" fmla="*/ 2860520 w 2875760"/>
                <a:gd name="connsiteY1" fmla="*/ 0 h 434339"/>
                <a:gd name="connsiteX2" fmla="*/ 2875760 w 2875760"/>
                <a:gd name="connsiteY2" fmla="*/ 426719 h 434339"/>
                <a:gd name="connsiteX3" fmla="*/ 0 w 2875760"/>
                <a:gd name="connsiteY3" fmla="*/ 434339 h 434339"/>
                <a:gd name="connsiteX4" fmla="*/ 381000 w 2875760"/>
                <a:gd name="connsiteY4" fmla="*/ 15240 h 434339"/>
                <a:gd name="connsiteX0" fmla="*/ 400050 w 2875760"/>
                <a:gd name="connsiteY0" fmla="*/ 0 h 438149"/>
                <a:gd name="connsiteX1" fmla="*/ 2860520 w 2875760"/>
                <a:gd name="connsiteY1" fmla="*/ 3810 h 438149"/>
                <a:gd name="connsiteX2" fmla="*/ 2875760 w 2875760"/>
                <a:gd name="connsiteY2" fmla="*/ 430529 h 438149"/>
                <a:gd name="connsiteX3" fmla="*/ 0 w 2875760"/>
                <a:gd name="connsiteY3" fmla="*/ 438149 h 438149"/>
                <a:gd name="connsiteX4" fmla="*/ 400050 w 2875760"/>
                <a:gd name="connsiteY4" fmla="*/ 0 h 43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760" h="438149">
                  <a:moveTo>
                    <a:pt x="400050" y="0"/>
                  </a:moveTo>
                  <a:lnTo>
                    <a:pt x="2860520" y="3810"/>
                  </a:lnTo>
                  <a:lnTo>
                    <a:pt x="2875760" y="430529"/>
                  </a:lnTo>
                  <a:lnTo>
                    <a:pt x="0" y="438149"/>
                  </a:lnTo>
                  <a:lnTo>
                    <a:pt x="40005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9F7958-08B2-4978-BF79-4B4C53A907D9}"/>
                </a:ext>
              </a:extLst>
            </p:cNvPr>
            <p:cNvSpPr/>
            <p:nvPr/>
          </p:nvSpPr>
          <p:spPr>
            <a:xfrm>
              <a:off x="3085188" y="2906129"/>
              <a:ext cx="2779795" cy="2029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4F7E76E-E2F2-4FF3-994C-DF8C269A9B08}"/>
                </a:ext>
              </a:extLst>
            </p:cNvPr>
            <p:cNvSpPr/>
            <p:nvPr/>
          </p:nvSpPr>
          <p:spPr>
            <a:xfrm>
              <a:off x="5859023" y="2906129"/>
              <a:ext cx="2799606" cy="2029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91C2400E-EC0F-417D-815A-DDD6CF069646}"/>
                </a:ext>
              </a:extLst>
            </p:cNvPr>
            <p:cNvSpPr/>
            <p:nvPr/>
          </p:nvSpPr>
          <p:spPr>
            <a:xfrm>
              <a:off x="3279371" y="3788219"/>
              <a:ext cx="112552" cy="5179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06C1FCEB-1AB7-44C7-8A21-475AE163FF90}"/>
                </a:ext>
              </a:extLst>
            </p:cNvPr>
            <p:cNvSpPr/>
            <p:nvPr/>
          </p:nvSpPr>
          <p:spPr>
            <a:xfrm>
              <a:off x="8332460" y="3795183"/>
              <a:ext cx="112552" cy="5179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E29E266-1167-4E8D-B148-27F26AE1AD68}"/>
                </a:ext>
              </a:extLst>
            </p:cNvPr>
            <p:cNvSpPr/>
            <p:nvPr/>
          </p:nvSpPr>
          <p:spPr>
            <a:xfrm>
              <a:off x="3089614" y="3109059"/>
              <a:ext cx="5619354" cy="77565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602CBB-5B0C-4B07-AF19-930313B27296}"/>
                </a:ext>
              </a:extLst>
            </p:cNvPr>
            <p:cNvSpPr/>
            <p:nvPr/>
          </p:nvSpPr>
          <p:spPr>
            <a:xfrm>
              <a:off x="3047646" y="1832773"/>
              <a:ext cx="392861" cy="1091542"/>
            </a:xfrm>
            <a:custGeom>
              <a:avLst/>
              <a:gdLst>
                <a:gd name="connsiteX0" fmla="*/ 0 w 325816"/>
                <a:gd name="connsiteY0" fmla="*/ 0 h 164442"/>
                <a:gd name="connsiteX1" fmla="*/ 325816 w 325816"/>
                <a:gd name="connsiteY1" fmla="*/ 0 h 164442"/>
                <a:gd name="connsiteX2" fmla="*/ 325816 w 325816"/>
                <a:gd name="connsiteY2" fmla="*/ 164442 h 164442"/>
                <a:gd name="connsiteX3" fmla="*/ 0 w 325816"/>
                <a:gd name="connsiteY3" fmla="*/ 164442 h 164442"/>
                <a:gd name="connsiteX4" fmla="*/ 0 w 325816"/>
                <a:gd name="connsiteY4" fmla="*/ 0 h 1644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70266 w 370266"/>
                <a:gd name="connsiteY2" fmla="*/ 1644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57566"/>
                <a:gd name="connsiteY0" fmla="*/ 374650 h 1028042"/>
                <a:gd name="connsiteX1" fmla="*/ 357566 w 357566"/>
                <a:gd name="connsiteY1" fmla="*/ 0 h 1028042"/>
                <a:gd name="connsiteX2" fmla="*/ 351216 w 357566"/>
                <a:gd name="connsiteY2" fmla="*/ 659742 h 1028042"/>
                <a:gd name="connsiteX3" fmla="*/ 0 w 357566"/>
                <a:gd name="connsiteY3" fmla="*/ 1028042 h 1028042"/>
                <a:gd name="connsiteX4" fmla="*/ 19050 w 357566"/>
                <a:gd name="connsiteY4" fmla="*/ 374650 h 1028042"/>
                <a:gd name="connsiteX0" fmla="*/ 0 w 363916"/>
                <a:gd name="connsiteY0" fmla="*/ 393700 h 1028042"/>
                <a:gd name="connsiteX1" fmla="*/ 363916 w 363916"/>
                <a:gd name="connsiteY1" fmla="*/ 0 h 1028042"/>
                <a:gd name="connsiteX2" fmla="*/ 357566 w 363916"/>
                <a:gd name="connsiteY2" fmla="*/ 659742 h 1028042"/>
                <a:gd name="connsiteX3" fmla="*/ 6350 w 363916"/>
                <a:gd name="connsiteY3" fmla="*/ 1028042 h 1028042"/>
                <a:gd name="connsiteX4" fmla="*/ 0 w 363916"/>
                <a:gd name="connsiteY4" fmla="*/ 393700 h 1028042"/>
                <a:gd name="connsiteX0" fmla="*/ 0 w 363916"/>
                <a:gd name="connsiteY0" fmla="*/ 393700 h 1097892"/>
                <a:gd name="connsiteX1" fmla="*/ 363916 w 363916"/>
                <a:gd name="connsiteY1" fmla="*/ 0 h 1097892"/>
                <a:gd name="connsiteX2" fmla="*/ 357566 w 363916"/>
                <a:gd name="connsiteY2" fmla="*/ 659742 h 1097892"/>
                <a:gd name="connsiteX3" fmla="*/ 12700 w 363916"/>
                <a:gd name="connsiteY3" fmla="*/ 1097892 h 1097892"/>
                <a:gd name="connsiteX4" fmla="*/ 0 w 363916"/>
                <a:gd name="connsiteY4" fmla="*/ 393700 h 109789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1158"/>
                <a:gd name="connsiteY0" fmla="*/ 393700 h 1091542"/>
                <a:gd name="connsiteX1" fmla="*/ 370547 w 371158"/>
                <a:gd name="connsiteY1" fmla="*/ 0 h 1091542"/>
                <a:gd name="connsiteX2" fmla="*/ 370547 w 371158"/>
                <a:gd name="connsiteY2" fmla="*/ 723242 h 1091542"/>
                <a:gd name="connsiteX3" fmla="*/ 281 w 371158"/>
                <a:gd name="connsiteY3" fmla="*/ 1091542 h 1091542"/>
                <a:gd name="connsiteX4" fmla="*/ 6631 w 371158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260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486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92892"/>
                <a:gd name="connsiteY0" fmla="*/ 393700 h 1091542"/>
                <a:gd name="connsiteX1" fmla="*/ 370547 w 392892"/>
                <a:gd name="connsiteY1" fmla="*/ 0 h 1091542"/>
                <a:gd name="connsiteX2" fmla="*/ 392772 w 392892"/>
                <a:gd name="connsiteY2" fmla="*/ 615292 h 1091542"/>
                <a:gd name="connsiteX3" fmla="*/ 281 w 392892"/>
                <a:gd name="connsiteY3" fmla="*/ 1091542 h 1091542"/>
                <a:gd name="connsiteX4" fmla="*/ 6631 w 392892"/>
                <a:gd name="connsiteY4" fmla="*/ 393700 h 1091542"/>
                <a:gd name="connsiteX0" fmla="*/ 6631 w 392861"/>
                <a:gd name="connsiteY0" fmla="*/ 393700 h 1091542"/>
                <a:gd name="connsiteX1" fmla="*/ 361022 w 392861"/>
                <a:gd name="connsiteY1" fmla="*/ 0 h 1091542"/>
                <a:gd name="connsiteX2" fmla="*/ 392772 w 392861"/>
                <a:gd name="connsiteY2" fmla="*/ 615292 h 1091542"/>
                <a:gd name="connsiteX3" fmla="*/ 281 w 392861"/>
                <a:gd name="connsiteY3" fmla="*/ 1091542 h 1091542"/>
                <a:gd name="connsiteX4" fmla="*/ 6631 w 392861"/>
                <a:gd name="connsiteY4" fmla="*/ 393700 h 109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861" h="1091542">
                  <a:moveTo>
                    <a:pt x="6631" y="393700"/>
                  </a:moveTo>
                  <a:lnTo>
                    <a:pt x="361022" y="0"/>
                  </a:lnTo>
                  <a:cubicBezTo>
                    <a:pt x="358905" y="219914"/>
                    <a:pt x="394889" y="395378"/>
                    <a:pt x="392772" y="615292"/>
                  </a:cubicBezTo>
                  <a:lnTo>
                    <a:pt x="281" y="1091542"/>
                  </a:lnTo>
                  <a:cubicBezTo>
                    <a:pt x="-1836" y="880095"/>
                    <a:pt x="8748" y="605147"/>
                    <a:pt x="6631" y="39370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858A96-1F54-42E2-89E2-9D5DF6B26B9E}"/>
                </a:ext>
              </a:extLst>
            </p:cNvPr>
            <p:cNvSpPr/>
            <p:nvPr/>
          </p:nvSpPr>
          <p:spPr>
            <a:xfrm>
              <a:off x="2665799" y="2199029"/>
              <a:ext cx="419389" cy="1685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34">
              <a:extLst>
                <a:ext uri="{FF2B5EF4-FFF2-40B4-BE49-F238E27FC236}">
                  <a16:creationId xmlns:a16="http://schemas.microsoft.com/office/drawing/2014/main" id="{01342476-A7B0-4F4A-9FAB-A3FBEDA26203}"/>
                </a:ext>
              </a:extLst>
            </p:cNvPr>
            <p:cNvSpPr/>
            <p:nvPr/>
          </p:nvSpPr>
          <p:spPr>
            <a:xfrm flipH="1">
              <a:off x="8273296" y="1833532"/>
              <a:ext cx="392847" cy="1099478"/>
            </a:xfrm>
            <a:custGeom>
              <a:avLst/>
              <a:gdLst>
                <a:gd name="connsiteX0" fmla="*/ 0 w 325816"/>
                <a:gd name="connsiteY0" fmla="*/ 0 h 164442"/>
                <a:gd name="connsiteX1" fmla="*/ 325816 w 325816"/>
                <a:gd name="connsiteY1" fmla="*/ 0 h 164442"/>
                <a:gd name="connsiteX2" fmla="*/ 325816 w 325816"/>
                <a:gd name="connsiteY2" fmla="*/ 164442 h 164442"/>
                <a:gd name="connsiteX3" fmla="*/ 0 w 325816"/>
                <a:gd name="connsiteY3" fmla="*/ 164442 h 164442"/>
                <a:gd name="connsiteX4" fmla="*/ 0 w 325816"/>
                <a:gd name="connsiteY4" fmla="*/ 0 h 1644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70266 w 370266"/>
                <a:gd name="connsiteY2" fmla="*/ 1644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57566"/>
                <a:gd name="connsiteY0" fmla="*/ 374650 h 1028042"/>
                <a:gd name="connsiteX1" fmla="*/ 357566 w 357566"/>
                <a:gd name="connsiteY1" fmla="*/ 0 h 1028042"/>
                <a:gd name="connsiteX2" fmla="*/ 351216 w 357566"/>
                <a:gd name="connsiteY2" fmla="*/ 659742 h 1028042"/>
                <a:gd name="connsiteX3" fmla="*/ 0 w 357566"/>
                <a:gd name="connsiteY3" fmla="*/ 1028042 h 1028042"/>
                <a:gd name="connsiteX4" fmla="*/ 19050 w 357566"/>
                <a:gd name="connsiteY4" fmla="*/ 374650 h 1028042"/>
                <a:gd name="connsiteX0" fmla="*/ 0 w 363916"/>
                <a:gd name="connsiteY0" fmla="*/ 393700 h 1028042"/>
                <a:gd name="connsiteX1" fmla="*/ 363916 w 363916"/>
                <a:gd name="connsiteY1" fmla="*/ 0 h 1028042"/>
                <a:gd name="connsiteX2" fmla="*/ 357566 w 363916"/>
                <a:gd name="connsiteY2" fmla="*/ 659742 h 1028042"/>
                <a:gd name="connsiteX3" fmla="*/ 6350 w 363916"/>
                <a:gd name="connsiteY3" fmla="*/ 1028042 h 1028042"/>
                <a:gd name="connsiteX4" fmla="*/ 0 w 363916"/>
                <a:gd name="connsiteY4" fmla="*/ 393700 h 1028042"/>
                <a:gd name="connsiteX0" fmla="*/ 0 w 363916"/>
                <a:gd name="connsiteY0" fmla="*/ 393700 h 1097892"/>
                <a:gd name="connsiteX1" fmla="*/ 363916 w 363916"/>
                <a:gd name="connsiteY1" fmla="*/ 0 h 1097892"/>
                <a:gd name="connsiteX2" fmla="*/ 357566 w 363916"/>
                <a:gd name="connsiteY2" fmla="*/ 659742 h 1097892"/>
                <a:gd name="connsiteX3" fmla="*/ 12700 w 363916"/>
                <a:gd name="connsiteY3" fmla="*/ 1097892 h 1097892"/>
                <a:gd name="connsiteX4" fmla="*/ 0 w 363916"/>
                <a:gd name="connsiteY4" fmla="*/ 393700 h 109789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1158"/>
                <a:gd name="connsiteY0" fmla="*/ 393700 h 1091542"/>
                <a:gd name="connsiteX1" fmla="*/ 370547 w 371158"/>
                <a:gd name="connsiteY1" fmla="*/ 0 h 1091542"/>
                <a:gd name="connsiteX2" fmla="*/ 370547 w 371158"/>
                <a:gd name="connsiteY2" fmla="*/ 723242 h 1091542"/>
                <a:gd name="connsiteX3" fmla="*/ 281 w 371158"/>
                <a:gd name="connsiteY3" fmla="*/ 1091542 h 1091542"/>
                <a:gd name="connsiteX4" fmla="*/ 6631 w 371158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260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486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92892"/>
                <a:gd name="connsiteY0" fmla="*/ 393700 h 1091542"/>
                <a:gd name="connsiteX1" fmla="*/ 370547 w 392892"/>
                <a:gd name="connsiteY1" fmla="*/ 0 h 1091542"/>
                <a:gd name="connsiteX2" fmla="*/ 392772 w 392892"/>
                <a:gd name="connsiteY2" fmla="*/ 615292 h 1091542"/>
                <a:gd name="connsiteX3" fmla="*/ 281 w 392892"/>
                <a:gd name="connsiteY3" fmla="*/ 1091542 h 1091542"/>
                <a:gd name="connsiteX4" fmla="*/ 6631 w 392892"/>
                <a:gd name="connsiteY4" fmla="*/ 393700 h 1091542"/>
                <a:gd name="connsiteX0" fmla="*/ 6631 w 392861"/>
                <a:gd name="connsiteY0" fmla="*/ 406400 h 1104242"/>
                <a:gd name="connsiteX1" fmla="*/ 361022 w 392861"/>
                <a:gd name="connsiteY1" fmla="*/ 0 h 1104242"/>
                <a:gd name="connsiteX2" fmla="*/ 392772 w 392861"/>
                <a:gd name="connsiteY2" fmla="*/ 627992 h 1104242"/>
                <a:gd name="connsiteX3" fmla="*/ 281 w 392861"/>
                <a:gd name="connsiteY3" fmla="*/ 1104242 h 1104242"/>
                <a:gd name="connsiteX4" fmla="*/ 6631 w 392861"/>
                <a:gd name="connsiteY4" fmla="*/ 406400 h 1104242"/>
                <a:gd name="connsiteX0" fmla="*/ 6631 w 392856"/>
                <a:gd name="connsiteY0" fmla="*/ 404018 h 1101860"/>
                <a:gd name="connsiteX1" fmla="*/ 358641 w 392856"/>
                <a:gd name="connsiteY1" fmla="*/ 0 h 1101860"/>
                <a:gd name="connsiteX2" fmla="*/ 392772 w 392856"/>
                <a:gd name="connsiteY2" fmla="*/ 625610 h 1101860"/>
                <a:gd name="connsiteX3" fmla="*/ 281 w 392856"/>
                <a:gd name="connsiteY3" fmla="*/ 1101860 h 1101860"/>
                <a:gd name="connsiteX4" fmla="*/ 6631 w 392856"/>
                <a:gd name="connsiteY4" fmla="*/ 404018 h 1101860"/>
                <a:gd name="connsiteX0" fmla="*/ 6631 w 392856"/>
                <a:gd name="connsiteY0" fmla="*/ 399255 h 1097097"/>
                <a:gd name="connsiteX1" fmla="*/ 358641 w 392856"/>
                <a:gd name="connsiteY1" fmla="*/ 0 h 1097097"/>
                <a:gd name="connsiteX2" fmla="*/ 392772 w 392856"/>
                <a:gd name="connsiteY2" fmla="*/ 620847 h 1097097"/>
                <a:gd name="connsiteX3" fmla="*/ 281 w 392856"/>
                <a:gd name="connsiteY3" fmla="*/ 1097097 h 1097097"/>
                <a:gd name="connsiteX4" fmla="*/ 6631 w 392856"/>
                <a:gd name="connsiteY4" fmla="*/ 399255 h 1097097"/>
                <a:gd name="connsiteX0" fmla="*/ 6631 w 392847"/>
                <a:gd name="connsiteY0" fmla="*/ 401636 h 1099478"/>
                <a:gd name="connsiteX1" fmla="*/ 353878 w 392847"/>
                <a:gd name="connsiteY1" fmla="*/ 0 h 1099478"/>
                <a:gd name="connsiteX2" fmla="*/ 392772 w 392847"/>
                <a:gd name="connsiteY2" fmla="*/ 623228 h 1099478"/>
                <a:gd name="connsiteX3" fmla="*/ 281 w 392847"/>
                <a:gd name="connsiteY3" fmla="*/ 1099478 h 1099478"/>
                <a:gd name="connsiteX4" fmla="*/ 6631 w 392847"/>
                <a:gd name="connsiteY4" fmla="*/ 401636 h 109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847" h="1099478">
                  <a:moveTo>
                    <a:pt x="6631" y="401636"/>
                  </a:moveTo>
                  <a:lnTo>
                    <a:pt x="353878" y="0"/>
                  </a:lnTo>
                  <a:cubicBezTo>
                    <a:pt x="351761" y="219914"/>
                    <a:pt x="394889" y="403314"/>
                    <a:pt x="392772" y="623228"/>
                  </a:cubicBezTo>
                  <a:lnTo>
                    <a:pt x="281" y="1099478"/>
                  </a:lnTo>
                  <a:cubicBezTo>
                    <a:pt x="-1836" y="888031"/>
                    <a:pt x="8748" y="613083"/>
                    <a:pt x="6631" y="401636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D3C7774-C43C-45C6-9E70-6C109340BACC}"/>
                </a:ext>
              </a:extLst>
            </p:cNvPr>
            <p:cNvSpPr/>
            <p:nvPr/>
          </p:nvSpPr>
          <p:spPr>
            <a:xfrm flipH="1">
              <a:off x="8630596" y="2207661"/>
              <a:ext cx="419389" cy="1685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F1F06A3-57AF-4F13-8EE7-19D56452C789}"/>
              </a:ext>
            </a:extLst>
          </p:cNvPr>
          <p:cNvSpPr/>
          <p:nvPr/>
        </p:nvSpPr>
        <p:spPr>
          <a:xfrm>
            <a:off x="-1911460" y="1891952"/>
            <a:ext cx="467290" cy="45754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3A632B0B-C2F1-431A-80F2-20D803DCA354}"/>
              </a:ext>
            </a:extLst>
          </p:cNvPr>
          <p:cNvSpPr/>
          <p:nvPr/>
        </p:nvSpPr>
        <p:spPr>
          <a:xfrm>
            <a:off x="-487520" y="1891952"/>
            <a:ext cx="467290" cy="45754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AF0A7F3-605E-48AC-86B0-280832786323}"/>
              </a:ext>
            </a:extLst>
          </p:cNvPr>
          <p:cNvSpPr/>
          <p:nvPr/>
        </p:nvSpPr>
        <p:spPr>
          <a:xfrm>
            <a:off x="-1209503" y="1931293"/>
            <a:ext cx="467290" cy="45754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44177A3-7B94-41EC-ACE3-E169B4330ED9}"/>
              </a:ext>
            </a:extLst>
          </p:cNvPr>
          <p:cNvGrpSpPr/>
          <p:nvPr/>
        </p:nvGrpSpPr>
        <p:grpSpPr>
          <a:xfrm>
            <a:off x="7180773" y="3546360"/>
            <a:ext cx="1105177" cy="2229745"/>
            <a:chOff x="6984299" y="2565335"/>
            <a:chExt cx="1455953" cy="2937452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401515B-05C7-45F5-8455-5D454F640B8A}"/>
                </a:ext>
              </a:extLst>
            </p:cNvPr>
            <p:cNvGrpSpPr/>
            <p:nvPr/>
          </p:nvGrpSpPr>
          <p:grpSpPr>
            <a:xfrm>
              <a:off x="6984299" y="2565335"/>
              <a:ext cx="1455953" cy="2937452"/>
              <a:chOff x="4956217" y="605263"/>
              <a:chExt cx="2418445" cy="4879323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EB7B813-2DE4-4201-A45B-F6B622D361BB}"/>
                  </a:ext>
                </a:extLst>
              </p:cNvPr>
              <p:cNvGrpSpPr/>
              <p:nvPr/>
            </p:nvGrpSpPr>
            <p:grpSpPr>
              <a:xfrm>
                <a:off x="4956217" y="2130576"/>
                <a:ext cx="739146" cy="1833845"/>
                <a:chOff x="4129293" y="2092022"/>
                <a:chExt cx="1375041" cy="3411521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E1473D93-1041-4C3F-8FC9-484052B86FB2}"/>
                    </a:ext>
                  </a:extLst>
                </p:cNvPr>
                <p:cNvSpPr/>
                <p:nvPr/>
              </p:nvSpPr>
              <p:spPr>
                <a:xfrm rot="2052037">
                  <a:off x="5046630" y="2092022"/>
                  <a:ext cx="457704" cy="803990"/>
                </a:xfrm>
                <a:prstGeom prst="roundRect">
                  <a:avLst>
                    <a:gd name="adj" fmla="val 43532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334D6687-5C18-4DC8-81BC-92AB8615652A}"/>
                    </a:ext>
                  </a:extLst>
                </p:cNvPr>
                <p:cNvSpPr/>
                <p:nvPr/>
              </p:nvSpPr>
              <p:spPr>
                <a:xfrm rot="762358">
                  <a:off x="4867584" y="2698160"/>
                  <a:ext cx="360257" cy="803990"/>
                </a:xfrm>
                <a:prstGeom prst="roundRect">
                  <a:avLst>
                    <a:gd name="adj" fmla="val 43532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44CA8953-1AD0-4168-AD98-B2C510CE6106}"/>
                    </a:ext>
                  </a:extLst>
                </p:cNvPr>
                <p:cNvSpPr/>
                <p:nvPr/>
              </p:nvSpPr>
              <p:spPr>
                <a:xfrm rot="1160069">
                  <a:off x="4601406" y="3389666"/>
                  <a:ext cx="639768" cy="35605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: Rounded Corners 122">
                  <a:extLst>
                    <a:ext uri="{FF2B5EF4-FFF2-40B4-BE49-F238E27FC236}">
                      <a16:creationId xmlns:a16="http://schemas.microsoft.com/office/drawing/2014/main" id="{A2C66B62-22E6-4749-9089-9C6674FF857C}"/>
                    </a:ext>
                  </a:extLst>
                </p:cNvPr>
                <p:cNvSpPr/>
                <p:nvPr/>
              </p:nvSpPr>
              <p:spPr>
                <a:xfrm rot="1449381">
                  <a:off x="4497759" y="3591069"/>
                  <a:ext cx="360257" cy="1353335"/>
                </a:xfrm>
                <a:prstGeom prst="roundRect">
                  <a:avLst>
                    <a:gd name="adj" fmla="val 43532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AB6DFA96-13C6-4DEC-AC38-A1A14F4F6880}"/>
                    </a:ext>
                  </a:extLst>
                </p:cNvPr>
                <p:cNvSpPr/>
                <p:nvPr/>
              </p:nvSpPr>
              <p:spPr>
                <a:xfrm>
                  <a:off x="4180911" y="4670119"/>
                  <a:ext cx="419761" cy="7352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352CE2C9-13C4-4384-8DA0-AA6947C6BEB4}"/>
                    </a:ext>
                  </a:extLst>
                </p:cNvPr>
                <p:cNvSpPr/>
                <p:nvPr/>
              </p:nvSpPr>
              <p:spPr>
                <a:xfrm rot="1626913">
                  <a:off x="4129293" y="4993142"/>
                  <a:ext cx="170356" cy="30752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D073C23E-9FB3-4268-838E-C14144A040EF}"/>
                    </a:ext>
                  </a:extLst>
                </p:cNvPr>
                <p:cNvSpPr/>
                <p:nvPr/>
              </p:nvSpPr>
              <p:spPr>
                <a:xfrm rot="892344">
                  <a:off x="4230383" y="5196019"/>
                  <a:ext cx="170356" cy="30752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E48566CB-617A-4F08-A0F7-858DFE8B00FA}"/>
                    </a:ext>
                  </a:extLst>
                </p:cNvPr>
                <p:cNvSpPr/>
                <p:nvPr/>
              </p:nvSpPr>
              <p:spPr>
                <a:xfrm>
                  <a:off x="4407221" y="5133027"/>
                  <a:ext cx="170356" cy="30752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3829F62F-AEC8-4333-A55C-B8E5090BA1E5}"/>
                  </a:ext>
                </a:extLst>
              </p:cNvPr>
              <p:cNvGrpSpPr/>
              <p:nvPr/>
            </p:nvGrpSpPr>
            <p:grpSpPr>
              <a:xfrm flipH="1">
                <a:off x="6624630" y="2127198"/>
                <a:ext cx="750032" cy="1860854"/>
                <a:chOff x="4129293" y="2092022"/>
                <a:chExt cx="1375041" cy="3411521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131" name="Rectangle: Rounded Corners 130">
                  <a:extLst>
                    <a:ext uri="{FF2B5EF4-FFF2-40B4-BE49-F238E27FC236}">
                      <a16:creationId xmlns:a16="http://schemas.microsoft.com/office/drawing/2014/main" id="{DA6C347D-E724-418B-AEC6-869A263F8DE9}"/>
                    </a:ext>
                  </a:extLst>
                </p:cNvPr>
                <p:cNvSpPr/>
                <p:nvPr/>
              </p:nvSpPr>
              <p:spPr>
                <a:xfrm rot="2052037">
                  <a:off x="5046630" y="2092022"/>
                  <a:ext cx="457704" cy="803990"/>
                </a:xfrm>
                <a:prstGeom prst="roundRect">
                  <a:avLst>
                    <a:gd name="adj" fmla="val 43532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2" name="Rectangle: Rounded Corners 131">
                  <a:extLst>
                    <a:ext uri="{FF2B5EF4-FFF2-40B4-BE49-F238E27FC236}">
                      <a16:creationId xmlns:a16="http://schemas.microsoft.com/office/drawing/2014/main" id="{832DFD70-A27A-436D-AC05-4E781F451E55}"/>
                    </a:ext>
                  </a:extLst>
                </p:cNvPr>
                <p:cNvSpPr/>
                <p:nvPr/>
              </p:nvSpPr>
              <p:spPr>
                <a:xfrm rot="762358">
                  <a:off x="4867584" y="2698160"/>
                  <a:ext cx="360257" cy="803990"/>
                </a:xfrm>
                <a:prstGeom prst="roundRect">
                  <a:avLst>
                    <a:gd name="adj" fmla="val 43532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FDEE1072-B8FB-4D1C-B271-08974136D468}"/>
                    </a:ext>
                  </a:extLst>
                </p:cNvPr>
                <p:cNvSpPr/>
                <p:nvPr/>
              </p:nvSpPr>
              <p:spPr>
                <a:xfrm rot="1160069">
                  <a:off x="4601406" y="3389666"/>
                  <a:ext cx="639768" cy="35605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: Rounded Corners 133">
                  <a:extLst>
                    <a:ext uri="{FF2B5EF4-FFF2-40B4-BE49-F238E27FC236}">
                      <a16:creationId xmlns:a16="http://schemas.microsoft.com/office/drawing/2014/main" id="{DFFEC915-DDCC-48DA-BB7A-3BA768B3F9B3}"/>
                    </a:ext>
                  </a:extLst>
                </p:cNvPr>
                <p:cNvSpPr/>
                <p:nvPr/>
              </p:nvSpPr>
              <p:spPr>
                <a:xfrm rot="1449381">
                  <a:off x="4497759" y="3591069"/>
                  <a:ext cx="360257" cy="1353335"/>
                </a:xfrm>
                <a:prstGeom prst="roundRect">
                  <a:avLst>
                    <a:gd name="adj" fmla="val 43532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44BD533C-C19A-418C-B082-1A03A28A1E50}"/>
                    </a:ext>
                  </a:extLst>
                </p:cNvPr>
                <p:cNvSpPr/>
                <p:nvPr/>
              </p:nvSpPr>
              <p:spPr>
                <a:xfrm>
                  <a:off x="4180911" y="4670119"/>
                  <a:ext cx="419761" cy="7352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F7A9512C-D098-4B38-9AED-7B1359D90F61}"/>
                    </a:ext>
                  </a:extLst>
                </p:cNvPr>
                <p:cNvSpPr/>
                <p:nvPr/>
              </p:nvSpPr>
              <p:spPr>
                <a:xfrm rot="1626913">
                  <a:off x="4129293" y="4993142"/>
                  <a:ext cx="170356" cy="30752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0124FC0D-3D0D-4050-9235-C7D315D5B201}"/>
                    </a:ext>
                  </a:extLst>
                </p:cNvPr>
                <p:cNvSpPr/>
                <p:nvPr/>
              </p:nvSpPr>
              <p:spPr>
                <a:xfrm rot="892344">
                  <a:off x="4230383" y="5196019"/>
                  <a:ext cx="170356" cy="30752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934EF166-3308-44ED-9419-A8AEE3231520}"/>
                    </a:ext>
                  </a:extLst>
                </p:cNvPr>
                <p:cNvSpPr/>
                <p:nvPr/>
              </p:nvSpPr>
              <p:spPr>
                <a:xfrm>
                  <a:off x="4407221" y="5133027"/>
                  <a:ext cx="170356" cy="30752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7A89154-CA65-4572-9835-99104BF19326}"/>
                  </a:ext>
                </a:extLst>
              </p:cNvPr>
              <p:cNvGrpSpPr/>
              <p:nvPr/>
            </p:nvGrpSpPr>
            <p:grpSpPr>
              <a:xfrm>
                <a:off x="5505703" y="605263"/>
                <a:ext cx="1216332" cy="3183713"/>
                <a:chOff x="5447360" y="366547"/>
                <a:chExt cx="1411107" cy="3693529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55E05EDE-7DF3-4B7C-8F65-D07D85DB8D7D}"/>
                    </a:ext>
                  </a:extLst>
                </p:cNvPr>
                <p:cNvSpPr/>
                <p:nvPr/>
              </p:nvSpPr>
              <p:spPr>
                <a:xfrm>
                  <a:off x="5720910" y="1831854"/>
                  <a:ext cx="887392" cy="424980"/>
                </a:xfrm>
                <a:custGeom>
                  <a:avLst/>
                  <a:gdLst>
                    <a:gd name="connsiteX0" fmla="*/ 0 w 705162"/>
                    <a:gd name="connsiteY0" fmla="*/ 250654 h 501308"/>
                    <a:gd name="connsiteX1" fmla="*/ 352581 w 705162"/>
                    <a:gd name="connsiteY1" fmla="*/ 0 h 501308"/>
                    <a:gd name="connsiteX2" fmla="*/ 705162 w 705162"/>
                    <a:gd name="connsiteY2" fmla="*/ 250654 h 501308"/>
                    <a:gd name="connsiteX3" fmla="*/ 352581 w 705162"/>
                    <a:gd name="connsiteY3" fmla="*/ 501308 h 501308"/>
                    <a:gd name="connsiteX4" fmla="*/ 0 w 705162"/>
                    <a:gd name="connsiteY4" fmla="*/ 250654 h 501308"/>
                    <a:gd name="connsiteX0" fmla="*/ 0 w 786125"/>
                    <a:gd name="connsiteY0" fmla="*/ 241146 h 501341"/>
                    <a:gd name="connsiteX1" fmla="*/ 433544 w 786125"/>
                    <a:gd name="connsiteY1" fmla="*/ 17 h 501341"/>
                    <a:gd name="connsiteX2" fmla="*/ 786125 w 786125"/>
                    <a:gd name="connsiteY2" fmla="*/ 250671 h 501341"/>
                    <a:gd name="connsiteX3" fmla="*/ 433544 w 786125"/>
                    <a:gd name="connsiteY3" fmla="*/ 501325 h 501341"/>
                    <a:gd name="connsiteX4" fmla="*/ 0 w 786125"/>
                    <a:gd name="connsiteY4" fmla="*/ 241146 h 501341"/>
                    <a:gd name="connsiteX0" fmla="*/ 0 w 852800"/>
                    <a:gd name="connsiteY0" fmla="*/ 241417 h 501771"/>
                    <a:gd name="connsiteX1" fmla="*/ 433544 w 852800"/>
                    <a:gd name="connsiteY1" fmla="*/ 288 h 501771"/>
                    <a:gd name="connsiteX2" fmla="*/ 852800 w 852800"/>
                    <a:gd name="connsiteY2" fmla="*/ 208080 h 501771"/>
                    <a:gd name="connsiteX3" fmla="*/ 433544 w 852800"/>
                    <a:gd name="connsiteY3" fmla="*/ 501596 h 501771"/>
                    <a:gd name="connsiteX4" fmla="*/ 0 w 852800"/>
                    <a:gd name="connsiteY4" fmla="*/ 241417 h 501771"/>
                    <a:gd name="connsiteX0" fmla="*/ 0 w 852800"/>
                    <a:gd name="connsiteY0" fmla="*/ 166728 h 427023"/>
                    <a:gd name="connsiteX1" fmla="*/ 433544 w 852800"/>
                    <a:gd name="connsiteY1" fmla="*/ 1799 h 427023"/>
                    <a:gd name="connsiteX2" fmla="*/ 852800 w 852800"/>
                    <a:gd name="connsiteY2" fmla="*/ 133391 h 427023"/>
                    <a:gd name="connsiteX3" fmla="*/ 433544 w 852800"/>
                    <a:gd name="connsiteY3" fmla="*/ 426907 h 427023"/>
                    <a:gd name="connsiteX4" fmla="*/ 0 w 852800"/>
                    <a:gd name="connsiteY4" fmla="*/ 166728 h 427023"/>
                    <a:gd name="connsiteX0" fmla="*/ 27 w 852827"/>
                    <a:gd name="connsiteY0" fmla="*/ 158193 h 418487"/>
                    <a:gd name="connsiteX1" fmla="*/ 414521 w 852827"/>
                    <a:gd name="connsiteY1" fmla="*/ 2789 h 418487"/>
                    <a:gd name="connsiteX2" fmla="*/ 852827 w 852827"/>
                    <a:gd name="connsiteY2" fmla="*/ 124856 h 418487"/>
                    <a:gd name="connsiteX3" fmla="*/ 433571 w 852827"/>
                    <a:gd name="connsiteY3" fmla="*/ 418372 h 418487"/>
                    <a:gd name="connsiteX4" fmla="*/ 27 w 852827"/>
                    <a:gd name="connsiteY4" fmla="*/ 158193 h 418487"/>
                    <a:gd name="connsiteX0" fmla="*/ 18520 w 871320"/>
                    <a:gd name="connsiteY0" fmla="*/ 162096 h 422388"/>
                    <a:gd name="connsiteX1" fmla="*/ 114702 w 871320"/>
                    <a:gd name="connsiteY1" fmla="*/ 31534 h 422388"/>
                    <a:gd name="connsiteX2" fmla="*/ 433014 w 871320"/>
                    <a:gd name="connsiteY2" fmla="*/ 6692 h 422388"/>
                    <a:gd name="connsiteX3" fmla="*/ 871320 w 871320"/>
                    <a:gd name="connsiteY3" fmla="*/ 128759 h 422388"/>
                    <a:gd name="connsiteX4" fmla="*/ 452064 w 871320"/>
                    <a:gd name="connsiteY4" fmla="*/ 422275 h 422388"/>
                    <a:gd name="connsiteX5" fmla="*/ 18520 w 871320"/>
                    <a:gd name="connsiteY5" fmla="*/ 162096 h 422388"/>
                    <a:gd name="connsiteX0" fmla="*/ 18520 w 887392"/>
                    <a:gd name="connsiteY0" fmla="*/ 164688 h 424980"/>
                    <a:gd name="connsiteX1" fmla="*/ 114702 w 887392"/>
                    <a:gd name="connsiteY1" fmla="*/ 34126 h 424980"/>
                    <a:gd name="connsiteX2" fmla="*/ 433014 w 887392"/>
                    <a:gd name="connsiteY2" fmla="*/ 9284 h 424980"/>
                    <a:gd name="connsiteX3" fmla="*/ 776690 w 887392"/>
                    <a:gd name="connsiteY3" fmla="*/ 10314 h 424980"/>
                    <a:gd name="connsiteX4" fmla="*/ 871320 w 887392"/>
                    <a:gd name="connsiteY4" fmla="*/ 131351 h 424980"/>
                    <a:gd name="connsiteX5" fmla="*/ 452064 w 887392"/>
                    <a:gd name="connsiteY5" fmla="*/ 424867 h 424980"/>
                    <a:gd name="connsiteX6" fmla="*/ 18520 w 887392"/>
                    <a:gd name="connsiteY6" fmla="*/ 164688 h 424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87392" h="424980">
                      <a:moveTo>
                        <a:pt x="18520" y="164688"/>
                      </a:moveTo>
                      <a:cubicBezTo>
                        <a:pt x="-37707" y="99565"/>
                        <a:pt x="45620" y="60027"/>
                        <a:pt x="114702" y="34126"/>
                      </a:cubicBezTo>
                      <a:cubicBezTo>
                        <a:pt x="183784" y="8225"/>
                        <a:pt x="322683" y="13253"/>
                        <a:pt x="433014" y="9284"/>
                      </a:cubicBezTo>
                      <a:cubicBezTo>
                        <a:pt x="543345" y="5315"/>
                        <a:pt x="703639" y="-10030"/>
                        <a:pt x="776690" y="10314"/>
                      </a:cubicBezTo>
                      <a:cubicBezTo>
                        <a:pt x="849741" y="30659"/>
                        <a:pt x="919868" y="64640"/>
                        <a:pt x="871320" y="131351"/>
                      </a:cubicBezTo>
                      <a:cubicBezTo>
                        <a:pt x="822772" y="198062"/>
                        <a:pt x="594197" y="419311"/>
                        <a:pt x="452064" y="424867"/>
                      </a:cubicBezTo>
                      <a:cubicBezTo>
                        <a:pt x="309931" y="430423"/>
                        <a:pt x="74747" y="229811"/>
                        <a:pt x="18520" y="164688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60961351-5BF1-424F-8F90-354AA8F0E48A}"/>
                    </a:ext>
                  </a:extLst>
                </p:cNvPr>
                <p:cNvSpPr/>
                <p:nvPr/>
              </p:nvSpPr>
              <p:spPr>
                <a:xfrm>
                  <a:off x="5976768" y="1780731"/>
                  <a:ext cx="365421" cy="523463"/>
                </a:xfrm>
                <a:prstGeom prst="roundRect">
                  <a:avLst>
                    <a:gd name="adj" fmla="val 36483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7ADDCC18-09F8-439F-B44E-CBDF5697C337}"/>
                    </a:ext>
                  </a:extLst>
                </p:cNvPr>
                <p:cNvSpPr/>
                <p:nvPr/>
              </p:nvSpPr>
              <p:spPr>
                <a:xfrm>
                  <a:off x="5539375" y="2069279"/>
                  <a:ext cx="1319092" cy="1990797"/>
                </a:xfrm>
                <a:custGeom>
                  <a:avLst/>
                  <a:gdLst>
                    <a:gd name="connsiteX0" fmla="*/ 0 w 1137018"/>
                    <a:gd name="connsiteY0" fmla="*/ 189507 h 1716008"/>
                    <a:gd name="connsiteX1" fmla="*/ 189507 w 1137018"/>
                    <a:gd name="connsiteY1" fmla="*/ 0 h 1716008"/>
                    <a:gd name="connsiteX2" fmla="*/ 947511 w 1137018"/>
                    <a:gd name="connsiteY2" fmla="*/ 0 h 1716008"/>
                    <a:gd name="connsiteX3" fmla="*/ 1137018 w 1137018"/>
                    <a:gd name="connsiteY3" fmla="*/ 189507 h 1716008"/>
                    <a:gd name="connsiteX4" fmla="*/ 1137018 w 1137018"/>
                    <a:gd name="connsiteY4" fmla="*/ 1526501 h 1716008"/>
                    <a:gd name="connsiteX5" fmla="*/ 947511 w 1137018"/>
                    <a:gd name="connsiteY5" fmla="*/ 1716008 h 1716008"/>
                    <a:gd name="connsiteX6" fmla="*/ 189507 w 1137018"/>
                    <a:gd name="connsiteY6" fmla="*/ 1716008 h 1716008"/>
                    <a:gd name="connsiteX7" fmla="*/ 0 w 1137018"/>
                    <a:gd name="connsiteY7" fmla="*/ 1526501 h 1716008"/>
                    <a:gd name="connsiteX8" fmla="*/ 0 w 1137018"/>
                    <a:gd name="connsiteY8" fmla="*/ 189507 h 1716008"/>
                    <a:gd name="connsiteX0" fmla="*/ 0 w 1137018"/>
                    <a:gd name="connsiteY0" fmla="*/ 189507 h 1716008"/>
                    <a:gd name="connsiteX1" fmla="*/ 189507 w 1137018"/>
                    <a:gd name="connsiteY1" fmla="*/ 0 h 1716008"/>
                    <a:gd name="connsiteX2" fmla="*/ 947511 w 1137018"/>
                    <a:gd name="connsiteY2" fmla="*/ 0 h 1716008"/>
                    <a:gd name="connsiteX3" fmla="*/ 1137018 w 1137018"/>
                    <a:gd name="connsiteY3" fmla="*/ 189507 h 1716008"/>
                    <a:gd name="connsiteX4" fmla="*/ 1137018 w 1137018"/>
                    <a:gd name="connsiteY4" fmla="*/ 1526501 h 1716008"/>
                    <a:gd name="connsiteX5" fmla="*/ 947511 w 1137018"/>
                    <a:gd name="connsiteY5" fmla="*/ 1716008 h 1716008"/>
                    <a:gd name="connsiteX6" fmla="*/ 189507 w 1137018"/>
                    <a:gd name="connsiteY6" fmla="*/ 1716008 h 1716008"/>
                    <a:gd name="connsiteX7" fmla="*/ 0 w 1137018"/>
                    <a:gd name="connsiteY7" fmla="*/ 1526501 h 1716008"/>
                    <a:gd name="connsiteX8" fmla="*/ 0 w 1137018"/>
                    <a:gd name="connsiteY8" fmla="*/ 189507 h 1716008"/>
                    <a:gd name="connsiteX0" fmla="*/ 0 w 1137018"/>
                    <a:gd name="connsiteY0" fmla="*/ 189507 h 1716008"/>
                    <a:gd name="connsiteX1" fmla="*/ 189507 w 1137018"/>
                    <a:gd name="connsiteY1" fmla="*/ 0 h 1716008"/>
                    <a:gd name="connsiteX2" fmla="*/ 947511 w 1137018"/>
                    <a:gd name="connsiteY2" fmla="*/ 0 h 1716008"/>
                    <a:gd name="connsiteX3" fmla="*/ 1137018 w 1137018"/>
                    <a:gd name="connsiteY3" fmla="*/ 189507 h 1716008"/>
                    <a:gd name="connsiteX4" fmla="*/ 1137018 w 1137018"/>
                    <a:gd name="connsiteY4" fmla="*/ 1526501 h 1716008"/>
                    <a:gd name="connsiteX5" fmla="*/ 947511 w 1137018"/>
                    <a:gd name="connsiteY5" fmla="*/ 1716008 h 1716008"/>
                    <a:gd name="connsiteX6" fmla="*/ 189507 w 1137018"/>
                    <a:gd name="connsiteY6" fmla="*/ 1716008 h 1716008"/>
                    <a:gd name="connsiteX7" fmla="*/ 0 w 1137018"/>
                    <a:gd name="connsiteY7" fmla="*/ 1526501 h 1716008"/>
                    <a:gd name="connsiteX8" fmla="*/ 0 w 1137018"/>
                    <a:gd name="connsiteY8" fmla="*/ 189507 h 1716008"/>
                    <a:gd name="connsiteX0" fmla="*/ 0 w 1137018"/>
                    <a:gd name="connsiteY0" fmla="*/ 189507 h 1716008"/>
                    <a:gd name="connsiteX1" fmla="*/ 189507 w 1137018"/>
                    <a:gd name="connsiteY1" fmla="*/ 0 h 1716008"/>
                    <a:gd name="connsiteX2" fmla="*/ 947511 w 1137018"/>
                    <a:gd name="connsiteY2" fmla="*/ 0 h 1716008"/>
                    <a:gd name="connsiteX3" fmla="*/ 1137018 w 1137018"/>
                    <a:gd name="connsiteY3" fmla="*/ 189507 h 1716008"/>
                    <a:gd name="connsiteX4" fmla="*/ 1137018 w 1137018"/>
                    <a:gd name="connsiteY4" fmla="*/ 1526501 h 1716008"/>
                    <a:gd name="connsiteX5" fmla="*/ 947511 w 1137018"/>
                    <a:gd name="connsiteY5" fmla="*/ 1716008 h 1716008"/>
                    <a:gd name="connsiteX6" fmla="*/ 189507 w 1137018"/>
                    <a:gd name="connsiteY6" fmla="*/ 1716008 h 1716008"/>
                    <a:gd name="connsiteX7" fmla="*/ 0 w 1137018"/>
                    <a:gd name="connsiteY7" fmla="*/ 1526501 h 1716008"/>
                    <a:gd name="connsiteX8" fmla="*/ 0 w 1137018"/>
                    <a:gd name="connsiteY8" fmla="*/ 189507 h 1716008"/>
                    <a:gd name="connsiteX0" fmla="*/ 0 w 1137018"/>
                    <a:gd name="connsiteY0" fmla="*/ 189507 h 1716008"/>
                    <a:gd name="connsiteX1" fmla="*/ 189507 w 1137018"/>
                    <a:gd name="connsiteY1" fmla="*/ 0 h 1716008"/>
                    <a:gd name="connsiteX2" fmla="*/ 947511 w 1137018"/>
                    <a:gd name="connsiteY2" fmla="*/ 0 h 1716008"/>
                    <a:gd name="connsiteX3" fmla="*/ 1137018 w 1137018"/>
                    <a:gd name="connsiteY3" fmla="*/ 189507 h 1716008"/>
                    <a:gd name="connsiteX4" fmla="*/ 1137018 w 1137018"/>
                    <a:gd name="connsiteY4" fmla="*/ 1526501 h 1716008"/>
                    <a:gd name="connsiteX5" fmla="*/ 947511 w 1137018"/>
                    <a:gd name="connsiteY5" fmla="*/ 1716008 h 1716008"/>
                    <a:gd name="connsiteX6" fmla="*/ 189507 w 1137018"/>
                    <a:gd name="connsiteY6" fmla="*/ 1716008 h 1716008"/>
                    <a:gd name="connsiteX7" fmla="*/ 0 w 1137018"/>
                    <a:gd name="connsiteY7" fmla="*/ 1526501 h 1716008"/>
                    <a:gd name="connsiteX8" fmla="*/ 0 w 1137018"/>
                    <a:gd name="connsiteY8" fmla="*/ 189507 h 1716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7018" h="1716008">
                      <a:moveTo>
                        <a:pt x="0" y="189507"/>
                      </a:moveTo>
                      <a:cubicBezTo>
                        <a:pt x="0" y="84845"/>
                        <a:pt x="84845" y="0"/>
                        <a:pt x="189507" y="0"/>
                      </a:cubicBezTo>
                      <a:lnTo>
                        <a:pt x="947511" y="0"/>
                      </a:lnTo>
                      <a:cubicBezTo>
                        <a:pt x="1052173" y="0"/>
                        <a:pt x="1137018" y="84845"/>
                        <a:pt x="1137018" y="189507"/>
                      </a:cubicBezTo>
                      <a:cubicBezTo>
                        <a:pt x="1041768" y="701847"/>
                        <a:pt x="1060818" y="1080836"/>
                        <a:pt x="1137018" y="1526501"/>
                      </a:cubicBezTo>
                      <a:cubicBezTo>
                        <a:pt x="1137018" y="1631163"/>
                        <a:pt x="1052173" y="1716008"/>
                        <a:pt x="947511" y="1716008"/>
                      </a:cubicBezTo>
                      <a:lnTo>
                        <a:pt x="189507" y="1716008"/>
                      </a:lnTo>
                      <a:cubicBezTo>
                        <a:pt x="84845" y="1716008"/>
                        <a:pt x="0" y="1631163"/>
                        <a:pt x="0" y="1526501"/>
                      </a:cubicBezTo>
                      <a:cubicBezTo>
                        <a:pt x="76200" y="1080836"/>
                        <a:pt x="85725" y="682797"/>
                        <a:pt x="0" y="189507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177D8A2A-F362-446A-90D5-BE7AD1F520C9}"/>
                    </a:ext>
                  </a:extLst>
                </p:cNvPr>
                <p:cNvSpPr/>
                <p:nvPr/>
              </p:nvSpPr>
              <p:spPr>
                <a:xfrm>
                  <a:off x="5519737" y="366547"/>
                  <a:ext cx="1224018" cy="797407"/>
                </a:xfrm>
                <a:custGeom>
                  <a:avLst/>
                  <a:gdLst>
                    <a:gd name="connsiteX0" fmla="*/ 0 w 1281816"/>
                    <a:gd name="connsiteY0" fmla="*/ 728827 h 1243432"/>
                    <a:gd name="connsiteX1" fmla="*/ 52387 w 1281816"/>
                    <a:gd name="connsiteY1" fmla="*/ 362115 h 1243432"/>
                    <a:gd name="connsiteX2" fmla="*/ 157162 w 1281816"/>
                    <a:gd name="connsiteY2" fmla="*/ 262102 h 1243432"/>
                    <a:gd name="connsiteX3" fmla="*/ 300037 w 1281816"/>
                    <a:gd name="connsiteY3" fmla="*/ 100177 h 1243432"/>
                    <a:gd name="connsiteX4" fmla="*/ 633412 w 1281816"/>
                    <a:gd name="connsiteY4" fmla="*/ 165 h 1243432"/>
                    <a:gd name="connsiteX5" fmla="*/ 971550 w 1281816"/>
                    <a:gd name="connsiteY5" fmla="*/ 85890 h 1243432"/>
                    <a:gd name="connsiteX6" fmla="*/ 1190625 w 1281816"/>
                    <a:gd name="connsiteY6" fmla="*/ 390690 h 1243432"/>
                    <a:gd name="connsiteX7" fmla="*/ 1223962 w 1281816"/>
                    <a:gd name="connsiteY7" fmla="*/ 790740 h 1243432"/>
                    <a:gd name="connsiteX8" fmla="*/ 1281112 w 1281816"/>
                    <a:gd name="connsiteY8" fmla="*/ 771690 h 1243432"/>
                    <a:gd name="connsiteX9" fmla="*/ 1181100 w 1281816"/>
                    <a:gd name="connsiteY9" fmla="*/ 1243177 h 1243432"/>
                    <a:gd name="connsiteX10" fmla="*/ 1200150 w 1281816"/>
                    <a:gd name="connsiteY10" fmla="*/ 700252 h 1243432"/>
                    <a:gd name="connsiteX11" fmla="*/ 1200150 w 1281816"/>
                    <a:gd name="connsiteY11" fmla="*/ 700252 h 1243432"/>
                    <a:gd name="connsiteX0" fmla="*/ 0 w 1281353"/>
                    <a:gd name="connsiteY0" fmla="*/ 728827 h 817499"/>
                    <a:gd name="connsiteX1" fmla="*/ 52387 w 1281353"/>
                    <a:gd name="connsiteY1" fmla="*/ 362115 h 817499"/>
                    <a:gd name="connsiteX2" fmla="*/ 157162 w 1281353"/>
                    <a:gd name="connsiteY2" fmla="*/ 262102 h 817499"/>
                    <a:gd name="connsiteX3" fmla="*/ 300037 w 1281353"/>
                    <a:gd name="connsiteY3" fmla="*/ 100177 h 817499"/>
                    <a:gd name="connsiteX4" fmla="*/ 633412 w 1281353"/>
                    <a:gd name="connsiteY4" fmla="*/ 165 h 817499"/>
                    <a:gd name="connsiteX5" fmla="*/ 971550 w 1281353"/>
                    <a:gd name="connsiteY5" fmla="*/ 85890 h 817499"/>
                    <a:gd name="connsiteX6" fmla="*/ 1190625 w 1281353"/>
                    <a:gd name="connsiteY6" fmla="*/ 390690 h 817499"/>
                    <a:gd name="connsiteX7" fmla="*/ 1223962 w 1281353"/>
                    <a:gd name="connsiteY7" fmla="*/ 790740 h 817499"/>
                    <a:gd name="connsiteX8" fmla="*/ 1281112 w 1281353"/>
                    <a:gd name="connsiteY8" fmla="*/ 771690 h 817499"/>
                    <a:gd name="connsiteX9" fmla="*/ 1200150 w 1281353"/>
                    <a:gd name="connsiteY9" fmla="*/ 700252 h 817499"/>
                    <a:gd name="connsiteX10" fmla="*/ 1200150 w 1281353"/>
                    <a:gd name="connsiteY10" fmla="*/ 700252 h 817499"/>
                    <a:gd name="connsiteX0" fmla="*/ 0 w 1224045"/>
                    <a:gd name="connsiteY0" fmla="*/ 728827 h 802999"/>
                    <a:gd name="connsiteX1" fmla="*/ 52387 w 1224045"/>
                    <a:gd name="connsiteY1" fmla="*/ 362115 h 802999"/>
                    <a:gd name="connsiteX2" fmla="*/ 157162 w 1224045"/>
                    <a:gd name="connsiteY2" fmla="*/ 262102 h 802999"/>
                    <a:gd name="connsiteX3" fmla="*/ 300037 w 1224045"/>
                    <a:gd name="connsiteY3" fmla="*/ 100177 h 802999"/>
                    <a:gd name="connsiteX4" fmla="*/ 633412 w 1224045"/>
                    <a:gd name="connsiteY4" fmla="*/ 165 h 802999"/>
                    <a:gd name="connsiteX5" fmla="*/ 971550 w 1224045"/>
                    <a:gd name="connsiteY5" fmla="*/ 85890 h 802999"/>
                    <a:gd name="connsiteX6" fmla="*/ 1190625 w 1224045"/>
                    <a:gd name="connsiteY6" fmla="*/ 390690 h 802999"/>
                    <a:gd name="connsiteX7" fmla="*/ 1223962 w 1224045"/>
                    <a:gd name="connsiteY7" fmla="*/ 790740 h 802999"/>
                    <a:gd name="connsiteX8" fmla="*/ 1200150 w 1224045"/>
                    <a:gd name="connsiteY8" fmla="*/ 700252 h 802999"/>
                    <a:gd name="connsiteX9" fmla="*/ 1200150 w 1224045"/>
                    <a:gd name="connsiteY9" fmla="*/ 700252 h 802999"/>
                    <a:gd name="connsiteX0" fmla="*/ 0 w 1224045"/>
                    <a:gd name="connsiteY0" fmla="*/ 728827 h 802999"/>
                    <a:gd name="connsiteX1" fmla="*/ 52387 w 1224045"/>
                    <a:gd name="connsiteY1" fmla="*/ 362115 h 802999"/>
                    <a:gd name="connsiteX2" fmla="*/ 300037 w 1224045"/>
                    <a:gd name="connsiteY2" fmla="*/ 100177 h 802999"/>
                    <a:gd name="connsiteX3" fmla="*/ 633412 w 1224045"/>
                    <a:gd name="connsiteY3" fmla="*/ 165 h 802999"/>
                    <a:gd name="connsiteX4" fmla="*/ 971550 w 1224045"/>
                    <a:gd name="connsiteY4" fmla="*/ 85890 h 802999"/>
                    <a:gd name="connsiteX5" fmla="*/ 1190625 w 1224045"/>
                    <a:gd name="connsiteY5" fmla="*/ 390690 h 802999"/>
                    <a:gd name="connsiteX6" fmla="*/ 1223962 w 1224045"/>
                    <a:gd name="connsiteY6" fmla="*/ 790740 h 802999"/>
                    <a:gd name="connsiteX7" fmla="*/ 1200150 w 1224045"/>
                    <a:gd name="connsiteY7" fmla="*/ 700252 h 802999"/>
                    <a:gd name="connsiteX8" fmla="*/ 1200150 w 1224045"/>
                    <a:gd name="connsiteY8" fmla="*/ 700252 h 802999"/>
                    <a:gd name="connsiteX0" fmla="*/ 0 w 1224045"/>
                    <a:gd name="connsiteY0" fmla="*/ 728827 h 802999"/>
                    <a:gd name="connsiteX1" fmla="*/ 52387 w 1224045"/>
                    <a:gd name="connsiteY1" fmla="*/ 362115 h 802999"/>
                    <a:gd name="connsiteX2" fmla="*/ 300037 w 1224045"/>
                    <a:gd name="connsiteY2" fmla="*/ 100177 h 802999"/>
                    <a:gd name="connsiteX3" fmla="*/ 633412 w 1224045"/>
                    <a:gd name="connsiteY3" fmla="*/ 165 h 802999"/>
                    <a:gd name="connsiteX4" fmla="*/ 971550 w 1224045"/>
                    <a:gd name="connsiteY4" fmla="*/ 85890 h 802999"/>
                    <a:gd name="connsiteX5" fmla="*/ 1190625 w 1224045"/>
                    <a:gd name="connsiteY5" fmla="*/ 390690 h 802999"/>
                    <a:gd name="connsiteX6" fmla="*/ 1223962 w 1224045"/>
                    <a:gd name="connsiteY6" fmla="*/ 790740 h 802999"/>
                    <a:gd name="connsiteX7" fmla="*/ 1200150 w 1224045"/>
                    <a:gd name="connsiteY7" fmla="*/ 700252 h 802999"/>
                    <a:gd name="connsiteX0" fmla="*/ 0 w 1224018"/>
                    <a:gd name="connsiteY0" fmla="*/ 728827 h 790740"/>
                    <a:gd name="connsiteX1" fmla="*/ 52387 w 1224018"/>
                    <a:gd name="connsiteY1" fmla="*/ 362115 h 790740"/>
                    <a:gd name="connsiteX2" fmla="*/ 300037 w 1224018"/>
                    <a:gd name="connsiteY2" fmla="*/ 100177 h 790740"/>
                    <a:gd name="connsiteX3" fmla="*/ 633412 w 1224018"/>
                    <a:gd name="connsiteY3" fmla="*/ 165 h 790740"/>
                    <a:gd name="connsiteX4" fmla="*/ 971550 w 1224018"/>
                    <a:gd name="connsiteY4" fmla="*/ 85890 h 790740"/>
                    <a:gd name="connsiteX5" fmla="*/ 1190625 w 1224018"/>
                    <a:gd name="connsiteY5" fmla="*/ 390690 h 790740"/>
                    <a:gd name="connsiteX6" fmla="*/ 1223962 w 1224018"/>
                    <a:gd name="connsiteY6" fmla="*/ 790740 h 790740"/>
                    <a:gd name="connsiteX0" fmla="*/ 0 w 1224018"/>
                    <a:gd name="connsiteY0" fmla="*/ 797407 h 797407"/>
                    <a:gd name="connsiteX1" fmla="*/ 52387 w 1224018"/>
                    <a:gd name="connsiteY1" fmla="*/ 362115 h 797407"/>
                    <a:gd name="connsiteX2" fmla="*/ 300037 w 1224018"/>
                    <a:gd name="connsiteY2" fmla="*/ 100177 h 797407"/>
                    <a:gd name="connsiteX3" fmla="*/ 633412 w 1224018"/>
                    <a:gd name="connsiteY3" fmla="*/ 165 h 797407"/>
                    <a:gd name="connsiteX4" fmla="*/ 971550 w 1224018"/>
                    <a:gd name="connsiteY4" fmla="*/ 85890 h 797407"/>
                    <a:gd name="connsiteX5" fmla="*/ 1190625 w 1224018"/>
                    <a:gd name="connsiteY5" fmla="*/ 390690 h 797407"/>
                    <a:gd name="connsiteX6" fmla="*/ 1223962 w 1224018"/>
                    <a:gd name="connsiteY6" fmla="*/ 790740 h 797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24018" h="797407">
                      <a:moveTo>
                        <a:pt x="0" y="797407"/>
                      </a:moveTo>
                      <a:cubicBezTo>
                        <a:pt x="13096" y="652944"/>
                        <a:pt x="2381" y="478320"/>
                        <a:pt x="52387" y="362115"/>
                      </a:cubicBezTo>
                      <a:cubicBezTo>
                        <a:pt x="102393" y="245910"/>
                        <a:pt x="203200" y="160502"/>
                        <a:pt x="300037" y="100177"/>
                      </a:cubicBezTo>
                      <a:cubicBezTo>
                        <a:pt x="396875" y="39852"/>
                        <a:pt x="521493" y="2546"/>
                        <a:pt x="633412" y="165"/>
                      </a:cubicBezTo>
                      <a:cubicBezTo>
                        <a:pt x="745331" y="-2216"/>
                        <a:pt x="878681" y="20802"/>
                        <a:pt x="971550" y="85890"/>
                      </a:cubicBezTo>
                      <a:cubicBezTo>
                        <a:pt x="1064419" y="150977"/>
                        <a:pt x="1148556" y="273215"/>
                        <a:pt x="1190625" y="390690"/>
                      </a:cubicBezTo>
                      <a:cubicBezTo>
                        <a:pt x="1232694" y="508165"/>
                        <a:pt x="1222375" y="739146"/>
                        <a:pt x="1223962" y="790740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2">
                      <a:lumMod val="9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A378A3A-9CD6-463F-A24F-530A0372CDC3}"/>
                    </a:ext>
                  </a:extLst>
                </p:cNvPr>
                <p:cNvSpPr/>
                <p:nvPr/>
              </p:nvSpPr>
              <p:spPr>
                <a:xfrm>
                  <a:off x="5575789" y="485355"/>
                  <a:ext cx="1104890" cy="1439760"/>
                </a:xfrm>
                <a:custGeom>
                  <a:avLst/>
                  <a:gdLst>
                    <a:gd name="connsiteX0" fmla="*/ 0 w 990597"/>
                    <a:gd name="connsiteY0" fmla="*/ 627911 h 1255822"/>
                    <a:gd name="connsiteX1" fmla="*/ 495299 w 990597"/>
                    <a:gd name="connsiteY1" fmla="*/ 0 h 1255822"/>
                    <a:gd name="connsiteX2" fmla="*/ 990598 w 990597"/>
                    <a:gd name="connsiteY2" fmla="*/ 627911 h 1255822"/>
                    <a:gd name="connsiteX3" fmla="*/ 495299 w 990597"/>
                    <a:gd name="connsiteY3" fmla="*/ 1255822 h 1255822"/>
                    <a:gd name="connsiteX4" fmla="*/ 0 w 990597"/>
                    <a:gd name="connsiteY4" fmla="*/ 627911 h 1255822"/>
                    <a:gd name="connsiteX0" fmla="*/ 73 w 990671"/>
                    <a:gd name="connsiteY0" fmla="*/ 627911 h 1360597"/>
                    <a:gd name="connsiteX1" fmla="*/ 495372 w 990671"/>
                    <a:gd name="connsiteY1" fmla="*/ 0 h 1360597"/>
                    <a:gd name="connsiteX2" fmla="*/ 990671 w 990671"/>
                    <a:gd name="connsiteY2" fmla="*/ 627911 h 1360597"/>
                    <a:gd name="connsiteX3" fmla="*/ 523947 w 990671"/>
                    <a:gd name="connsiteY3" fmla="*/ 1360597 h 1360597"/>
                    <a:gd name="connsiteX4" fmla="*/ 73 w 990671"/>
                    <a:gd name="connsiteY4" fmla="*/ 627911 h 1360597"/>
                    <a:gd name="connsiteX0" fmla="*/ 51 w 990649"/>
                    <a:gd name="connsiteY0" fmla="*/ 708874 h 1441560"/>
                    <a:gd name="connsiteX1" fmla="*/ 500113 w 990649"/>
                    <a:gd name="connsiteY1" fmla="*/ 0 h 1441560"/>
                    <a:gd name="connsiteX2" fmla="*/ 990649 w 990649"/>
                    <a:gd name="connsiteY2" fmla="*/ 708874 h 1441560"/>
                    <a:gd name="connsiteX3" fmla="*/ 523925 w 990649"/>
                    <a:gd name="connsiteY3" fmla="*/ 1441560 h 1441560"/>
                    <a:gd name="connsiteX4" fmla="*/ 51 w 990649"/>
                    <a:gd name="connsiteY4" fmla="*/ 708874 h 1441560"/>
                    <a:gd name="connsiteX0" fmla="*/ 36 w 1047784"/>
                    <a:gd name="connsiteY0" fmla="*/ 708874 h 1441560"/>
                    <a:gd name="connsiteX1" fmla="*/ 500098 w 1047784"/>
                    <a:gd name="connsiteY1" fmla="*/ 0 h 1441560"/>
                    <a:gd name="connsiteX2" fmla="*/ 1047784 w 1047784"/>
                    <a:gd name="connsiteY2" fmla="*/ 708874 h 1441560"/>
                    <a:gd name="connsiteX3" fmla="*/ 523910 w 1047784"/>
                    <a:gd name="connsiteY3" fmla="*/ 1441560 h 1441560"/>
                    <a:gd name="connsiteX4" fmla="*/ 36 w 1047784"/>
                    <a:gd name="connsiteY4" fmla="*/ 708874 h 1441560"/>
                    <a:gd name="connsiteX0" fmla="*/ 31 w 1095404"/>
                    <a:gd name="connsiteY0" fmla="*/ 539182 h 1444717"/>
                    <a:gd name="connsiteX1" fmla="*/ 547718 w 1095404"/>
                    <a:gd name="connsiteY1" fmla="*/ 1758 h 1444717"/>
                    <a:gd name="connsiteX2" fmla="*/ 1095404 w 1095404"/>
                    <a:gd name="connsiteY2" fmla="*/ 710632 h 1444717"/>
                    <a:gd name="connsiteX3" fmla="*/ 571530 w 1095404"/>
                    <a:gd name="connsiteY3" fmla="*/ 1443318 h 1444717"/>
                    <a:gd name="connsiteX4" fmla="*/ 31 w 1095404"/>
                    <a:gd name="connsiteY4" fmla="*/ 539182 h 1444717"/>
                    <a:gd name="connsiteX0" fmla="*/ 13716 w 1109089"/>
                    <a:gd name="connsiteY0" fmla="*/ 538990 h 1461328"/>
                    <a:gd name="connsiteX1" fmla="*/ 561403 w 1109089"/>
                    <a:gd name="connsiteY1" fmla="*/ 1566 h 1461328"/>
                    <a:gd name="connsiteX2" fmla="*/ 1109089 w 1109089"/>
                    <a:gd name="connsiteY2" fmla="*/ 710440 h 1461328"/>
                    <a:gd name="connsiteX3" fmla="*/ 585215 w 1109089"/>
                    <a:gd name="connsiteY3" fmla="*/ 1443126 h 1461328"/>
                    <a:gd name="connsiteX4" fmla="*/ 200402 w 1109089"/>
                    <a:gd name="connsiteY4" fmla="*/ 1180223 h 1461328"/>
                    <a:gd name="connsiteX5" fmla="*/ 13716 w 1109089"/>
                    <a:gd name="connsiteY5" fmla="*/ 538990 h 1461328"/>
                    <a:gd name="connsiteX0" fmla="*/ 13716 w 1146952"/>
                    <a:gd name="connsiteY0" fmla="*/ 545362 h 1467700"/>
                    <a:gd name="connsiteX1" fmla="*/ 561403 w 1146952"/>
                    <a:gd name="connsiteY1" fmla="*/ 7938 h 1467700"/>
                    <a:gd name="connsiteX2" fmla="*/ 1057653 w 1146952"/>
                    <a:gd name="connsiteY2" fmla="*/ 257906 h 1467700"/>
                    <a:gd name="connsiteX3" fmla="*/ 1109089 w 1146952"/>
                    <a:gd name="connsiteY3" fmla="*/ 716812 h 1467700"/>
                    <a:gd name="connsiteX4" fmla="*/ 585215 w 1146952"/>
                    <a:gd name="connsiteY4" fmla="*/ 1449498 h 1467700"/>
                    <a:gd name="connsiteX5" fmla="*/ 200402 w 1146952"/>
                    <a:gd name="connsiteY5" fmla="*/ 1186595 h 1467700"/>
                    <a:gd name="connsiteX6" fmla="*/ 13716 w 1146952"/>
                    <a:gd name="connsiteY6" fmla="*/ 545362 h 1467700"/>
                    <a:gd name="connsiteX0" fmla="*/ 150 w 1133386"/>
                    <a:gd name="connsiteY0" fmla="*/ 538943 h 1461281"/>
                    <a:gd name="connsiteX1" fmla="*/ 163024 w 1133386"/>
                    <a:gd name="connsiteY1" fmla="*/ 165762 h 1461281"/>
                    <a:gd name="connsiteX2" fmla="*/ 547837 w 1133386"/>
                    <a:gd name="connsiteY2" fmla="*/ 1519 h 1461281"/>
                    <a:gd name="connsiteX3" fmla="*/ 1044087 w 1133386"/>
                    <a:gd name="connsiteY3" fmla="*/ 251487 h 1461281"/>
                    <a:gd name="connsiteX4" fmla="*/ 1095523 w 1133386"/>
                    <a:gd name="connsiteY4" fmla="*/ 710393 h 1461281"/>
                    <a:gd name="connsiteX5" fmla="*/ 571649 w 1133386"/>
                    <a:gd name="connsiteY5" fmla="*/ 1443079 h 1461281"/>
                    <a:gd name="connsiteX6" fmla="*/ 186836 w 1133386"/>
                    <a:gd name="connsiteY6" fmla="*/ 1180176 h 1461281"/>
                    <a:gd name="connsiteX7" fmla="*/ 150 w 1133386"/>
                    <a:gd name="connsiteY7" fmla="*/ 538943 h 1461281"/>
                    <a:gd name="connsiteX0" fmla="*/ 150 w 1124008"/>
                    <a:gd name="connsiteY0" fmla="*/ 543604 h 1465942"/>
                    <a:gd name="connsiteX1" fmla="*/ 163024 w 1124008"/>
                    <a:gd name="connsiteY1" fmla="*/ 170423 h 1465942"/>
                    <a:gd name="connsiteX2" fmla="*/ 547837 w 1124008"/>
                    <a:gd name="connsiteY2" fmla="*/ 6180 h 1465942"/>
                    <a:gd name="connsiteX3" fmla="*/ 805961 w 1124008"/>
                    <a:gd name="connsiteY3" fmla="*/ 56123 h 1465942"/>
                    <a:gd name="connsiteX4" fmla="*/ 1044087 w 1124008"/>
                    <a:gd name="connsiteY4" fmla="*/ 256148 h 1465942"/>
                    <a:gd name="connsiteX5" fmla="*/ 1095523 w 1124008"/>
                    <a:gd name="connsiteY5" fmla="*/ 715054 h 1465942"/>
                    <a:gd name="connsiteX6" fmla="*/ 571649 w 1124008"/>
                    <a:gd name="connsiteY6" fmla="*/ 1447740 h 1465942"/>
                    <a:gd name="connsiteX7" fmla="*/ 186836 w 1124008"/>
                    <a:gd name="connsiteY7" fmla="*/ 1184837 h 1465942"/>
                    <a:gd name="connsiteX8" fmla="*/ 150 w 1124008"/>
                    <a:gd name="connsiteY8" fmla="*/ 543604 h 1465942"/>
                    <a:gd name="connsiteX0" fmla="*/ 150 w 1104890"/>
                    <a:gd name="connsiteY0" fmla="*/ 543604 h 1447838"/>
                    <a:gd name="connsiteX1" fmla="*/ 163024 w 1104890"/>
                    <a:gd name="connsiteY1" fmla="*/ 170423 h 1447838"/>
                    <a:gd name="connsiteX2" fmla="*/ 547837 w 1104890"/>
                    <a:gd name="connsiteY2" fmla="*/ 6180 h 1447838"/>
                    <a:gd name="connsiteX3" fmla="*/ 805961 w 1104890"/>
                    <a:gd name="connsiteY3" fmla="*/ 56123 h 1447838"/>
                    <a:gd name="connsiteX4" fmla="*/ 1044087 w 1104890"/>
                    <a:gd name="connsiteY4" fmla="*/ 256148 h 1447838"/>
                    <a:gd name="connsiteX5" fmla="*/ 1095523 w 1104890"/>
                    <a:gd name="connsiteY5" fmla="*/ 715054 h 1447838"/>
                    <a:gd name="connsiteX6" fmla="*/ 972649 w 1104890"/>
                    <a:gd name="connsiteY6" fmla="*/ 1161023 h 1447838"/>
                    <a:gd name="connsiteX7" fmla="*/ 571649 w 1104890"/>
                    <a:gd name="connsiteY7" fmla="*/ 1447740 h 1447838"/>
                    <a:gd name="connsiteX8" fmla="*/ 186836 w 1104890"/>
                    <a:gd name="connsiteY8" fmla="*/ 1184837 h 1447838"/>
                    <a:gd name="connsiteX9" fmla="*/ 150 w 1104890"/>
                    <a:gd name="connsiteY9" fmla="*/ 543604 h 1447838"/>
                    <a:gd name="connsiteX0" fmla="*/ 150 w 1104890"/>
                    <a:gd name="connsiteY0" fmla="*/ 535526 h 1439760"/>
                    <a:gd name="connsiteX1" fmla="*/ 163024 w 1104890"/>
                    <a:gd name="connsiteY1" fmla="*/ 162345 h 1439760"/>
                    <a:gd name="connsiteX2" fmla="*/ 466875 w 1104890"/>
                    <a:gd name="connsiteY2" fmla="*/ 7627 h 1439760"/>
                    <a:gd name="connsiteX3" fmla="*/ 805961 w 1104890"/>
                    <a:gd name="connsiteY3" fmla="*/ 48045 h 1439760"/>
                    <a:gd name="connsiteX4" fmla="*/ 1044087 w 1104890"/>
                    <a:gd name="connsiteY4" fmla="*/ 248070 h 1439760"/>
                    <a:gd name="connsiteX5" fmla="*/ 1095523 w 1104890"/>
                    <a:gd name="connsiteY5" fmla="*/ 706976 h 1439760"/>
                    <a:gd name="connsiteX6" fmla="*/ 972649 w 1104890"/>
                    <a:gd name="connsiteY6" fmla="*/ 1152945 h 1439760"/>
                    <a:gd name="connsiteX7" fmla="*/ 571649 w 1104890"/>
                    <a:gd name="connsiteY7" fmla="*/ 1439662 h 1439760"/>
                    <a:gd name="connsiteX8" fmla="*/ 186836 w 1104890"/>
                    <a:gd name="connsiteY8" fmla="*/ 1176759 h 1439760"/>
                    <a:gd name="connsiteX9" fmla="*/ 150 w 1104890"/>
                    <a:gd name="connsiteY9" fmla="*/ 535526 h 1439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04890" h="1439760">
                      <a:moveTo>
                        <a:pt x="150" y="535526"/>
                      </a:moveTo>
                      <a:cubicBezTo>
                        <a:pt x="-3819" y="366457"/>
                        <a:pt x="71743" y="251916"/>
                        <a:pt x="163024" y="162345"/>
                      </a:cubicBezTo>
                      <a:cubicBezTo>
                        <a:pt x="254305" y="72774"/>
                        <a:pt x="359719" y="26677"/>
                        <a:pt x="466875" y="7627"/>
                      </a:cubicBezTo>
                      <a:cubicBezTo>
                        <a:pt x="574031" y="-11423"/>
                        <a:pt x="723253" y="6384"/>
                        <a:pt x="805961" y="48045"/>
                      </a:cubicBezTo>
                      <a:cubicBezTo>
                        <a:pt x="888669" y="89706"/>
                        <a:pt x="994239" y="143011"/>
                        <a:pt x="1044087" y="248070"/>
                      </a:cubicBezTo>
                      <a:cubicBezTo>
                        <a:pt x="1093935" y="353129"/>
                        <a:pt x="1120129" y="572039"/>
                        <a:pt x="1095523" y="706976"/>
                      </a:cubicBezTo>
                      <a:cubicBezTo>
                        <a:pt x="1070917" y="841913"/>
                        <a:pt x="1059961" y="1030831"/>
                        <a:pt x="972649" y="1152945"/>
                      </a:cubicBezTo>
                      <a:cubicBezTo>
                        <a:pt x="885337" y="1275059"/>
                        <a:pt x="702618" y="1435693"/>
                        <a:pt x="571649" y="1439662"/>
                      </a:cubicBezTo>
                      <a:cubicBezTo>
                        <a:pt x="440680" y="1443631"/>
                        <a:pt x="282086" y="1327448"/>
                        <a:pt x="186836" y="1176759"/>
                      </a:cubicBezTo>
                      <a:cubicBezTo>
                        <a:pt x="91586" y="1026070"/>
                        <a:pt x="4119" y="704595"/>
                        <a:pt x="150" y="535526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D15990E-031B-4ADF-9DE8-AFD36BB47D35}"/>
                    </a:ext>
                  </a:extLst>
                </p:cNvPr>
                <p:cNvSpPr/>
                <p:nvPr/>
              </p:nvSpPr>
              <p:spPr>
                <a:xfrm rot="21224289">
                  <a:off x="5447360" y="1130014"/>
                  <a:ext cx="200806" cy="452685"/>
                </a:xfrm>
                <a:custGeom>
                  <a:avLst/>
                  <a:gdLst>
                    <a:gd name="connsiteX0" fmla="*/ 0 w 171450"/>
                    <a:gd name="connsiteY0" fmla="*/ 202656 h 405311"/>
                    <a:gd name="connsiteX1" fmla="*/ 85725 w 171450"/>
                    <a:gd name="connsiteY1" fmla="*/ 0 h 405311"/>
                    <a:gd name="connsiteX2" fmla="*/ 171450 w 171450"/>
                    <a:gd name="connsiteY2" fmla="*/ 202656 h 405311"/>
                    <a:gd name="connsiteX3" fmla="*/ 85725 w 171450"/>
                    <a:gd name="connsiteY3" fmla="*/ 405312 h 405311"/>
                    <a:gd name="connsiteX4" fmla="*/ 0 w 171450"/>
                    <a:gd name="connsiteY4" fmla="*/ 202656 h 405311"/>
                    <a:gd name="connsiteX0" fmla="*/ 5792 w 177242"/>
                    <a:gd name="connsiteY0" fmla="*/ 216943 h 419599"/>
                    <a:gd name="connsiteX1" fmla="*/ 39130 w 177242"/>
                    <a:gd name="connsiteY1" fmla="*/ 0 h 419599"/>
                    <a:gd name="connsiteX2" fmla="*/ 177242 w 177242"/>
                    <a:gd name="connsiteY2" fmla="*/ 216943 h 419599"/>
                    <a:gd name="connsiteX3" fmla="*/ 91517 w 177242"/>
                    <a:gd name="connsiteY3" fmla="*/ 419599 h 419599"/>
                    <a:gd name="connsiteX4" fmla="*/ 5792 w 177242"/>
                    <a:gd name="connsiteY4" fmla="*/ 216943 h 419599"/>
                    <a:gd name="connsiteX0" fmla="*/ 2344 w 154744"/>
                    <a:gd name="connsiteY0" fmla="*/ 216943 h 419599"/>
                    <a:gd name="connsiteX1" fmla="*/ 35682 w 154744"/>
                    <a:gd name="connsiteY1" fmla="*/ 0 h 419599"/>
                    <a:gd name="connsiteX2" fmla="*/ 154744 w 154744"/>
                    <a:gd name="connsiteY2" fmla="*/ 216943 h 419599"/>
                    <a:gd name="connsiteX3" fmla="*/ 88069 w 154744"/>
                    <a:gd name="connsiteY3" fmla="*/ 419599 h 419599"/>
                    <a:gd name="connsiteX4" fmla="*/ 2344 w 154744"/>
                    <a:gd name="connsiteY4" fmla="*/ 216943 h 419599"/>
                    <a:gd name="connsiteX0" fmla="*/ 13146 w 165546"/>
                    <a:gd name="connsiteY0" fmla="*/ 222255 h 424911"/>
                    <a:gd name="connsiteX1" fmla="*/ 3621 w 165546"/>
                    <a:gd name="connsiteY1" fmla="*/ 79457 h 424911"/>
                    <a:gd name="connsiteX2" fmla="*/ 46484 w 165546"/>
                    <a:gd name="connsiteY2" fmla="*/ 5312 h 424911"/>
                    <a:gd name="connsiteX3" fmla="*/ 165546 w 165546"/>
                    <a:gd name="connsiteY3" fmla="*/ 222255 h 424911"/>
                    <a:gd name="connsiteX4" fmla="*/ 98871 w 165546"/>
                    <a:gd name="connsiteY4" fmla="*/ 424911 h 424911"/>
                    <a:gd name="connsiteX5" fmla="*/ 13146 w 165546"/>
                    <a:gd name="connsiteY5" fmla="*/ 222255 h 424911"/>
                    <a:gd name="connsiteX0" fmla="*/ 13146 w 165860"/>
                    <a:gd name="connsiteY0" fmla="*/ 217481 h 420137"/>
                    <a:gd name="connsiteX1" fmla="*/ 3621 w 165860"/>
                    <a:gd name="connsiteY1" fmla="*/ 74683 h 420137"/>
                    <a:gd name="connsiteX2" fmla="*/ 46484 w 165860"/>
                    <a:gd name="connsiteY2" fmla="*/ 538 h 420137"/>
                    <a:gd name="connsiteX3" fmla="*/ 127446 w 165860"/>
                    <a:gd name="connsiteY3" fmla="*/ 50871 h 420137"/>
                    <a:gd name="connsiteX4" fmla="*/ 165546 w 165860"/>
                    <a:gd name="connsiteY4" fmla="*/ 217481 h 420137"/>
                    <a:gd name="connsiteX5" fmla="*/ 98871 w 165860"/>
                    <a:gd name="connsiteY5" fmla="*/ 420137 h 420137"/>
                    <a:gd name="connsiteX6" fmla="*/ 13146 w 165860"/>
                    <a:gd name="connsiteY6" fmla="*/ 217481 h 420137"/>
                    <a:gd name="connsiteX0" fmla="*/ 13146 w 200807"/>
                    <a:gd name="connsiteY0" fmla="*/ 217481 h 452685"/>
                    <a:gd name="connsiteX1" fmla="*/ 3621 w 200807"/>
                    <a:gd name="connsiteY1" fmla="*/ 74683 h 452685"/>
                    <a:gd name="connsiteX2" fmla="*/ 46484 w 200807"/>
                    <a:gd name="connsiteY2" fmla="*/ 538 h 452685"/>
                    <a:gd name="connsiteX3" fmla="*/ 127446 w 200807"/>
                    <a:gd name="connsiteY3" fmla="*/ 50871 h 452685"/>
                    <a:gd name="connsiteX4" fmla="*/ 165546 w 200807"/>
                    <a:gd name="connsiteY4" fmla="*/ 217481 h 452685"/>
                    <a:gd name="connsiteX5" fmla="*/ 198884 w 200807"/>
                    <a:gd name="connsiteY5" fmla="*/ 431871 h 452685"/>
                    <a:gd name="connsiteX6" fmla="*/ 98871 w 200807"/>
                    <a:gd name="connsiteY6" fmla="*/ 420137 h 452685"/>
                    <a:gd name="connsiteX7" fmla="*/ 13146 w 200807"/>
                    <a:gd name="connsiteY7" fmla="*/ 217481 h 452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0807" h="452685">
                      <a:moveTo>
                        <a:pt x="13146" y="217481"/>
                      </a:moveTo>
                      <a:cubicBezTo>
                        <a:pt x="-2729" y="159905"/>
                        <a:pt x="-1935" y="110840"/>
                        <a:pt x="3621" y="74683"/>
                      </a:cubicBezTo>
                      <a:cubicBezTo>
                        <a:pt x="9177" y="38526"/>
                        <a:pt x="25847" y="4507"/>
                        <a:pt x="46484" y="538"/>
                      </a:cubicBezTo>
                      <a:cubicBezTo>
                        <a:pt x="67121" y="-3431"/>
                        <a:pt x="107602" y="14714"/>
                        <a:pt x="127446" y="50871"/>
                      </a:cubicBezTo>
                      <a:cubicBezTo>
                        <a:pt x="147290" y="87028"/>
                        <a:pt x="161577" y="177793"/>
                        <a:pt x="165546" y="217481"/>
                      </a:cubicBezTo>
                      <a:cubicBezTo>
                        <a:pt x="169515" y="257169"/>
                        <a:pt x="209996" y="398095"/>
                        <a:pt x="198884" y="431871"/>
                      </a:cubicBezTo>
                      <a:cubicBezTo>
                        <a:pt x="187772" y="465647"/>
                        <a:pt x="129827" y="455869"/>
                        <a:pt x="98871" y="420137"/>
                      </a:cubicBezTo>
                      <a:cubicBezTo>
                        <a:pt x="67915" y="384405"/>
                        <a:pt x="29021" y="275057"/>
                        <a:pt x="13146" y="21748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47">
                  <a:extLst>
                    <a:ext uri="{FF2B5EF4-FFF2-40B4-BE49-F238E27FC236}">
                      <a16:creationId xmlns:a16="http://schemas.microsoft.com/office/drawing/2014/main" id="{97E68B62-5BED-4DC6-AB5C-0A569A2E2BE2}"/>
                    </a:ext>
                  </a:extLst>
                </p:cNvPr>
                <p:cNvSpPr/>
                <p:nvPr/>
              </p:nvSpPr>
              <p:spPr>
                <a:xfrm flipH="1">
                  <a:off x="6636327" y="1099794"/>
                  <a:ext cx="200807" cy="452685"/>
                </a:xfrm>
                <a:custGeom>
                  <a:avLst/>
                  <a:gdLst>
                    <a:gd name="connsiteX0" fmla="*/ 0 w 171450"/>
                    <a:gd name="connsiteY0" fmla="*/ 202656 h 405311"/>
                    <a:gd name="connsiteX1" fmla="*/ 85725 w 171450"/>
                    <a:gd name="connsiteY1" fmla="*/ 0 h 405311"/>
                    <a:gd name="connsiteX2" fmla="*/ 171450 w 171450"/>
                    <a:gd name="connsiteY2" fmla="*/ 202656 h 405311"/>
                    <a:gd name="connsiteX3" fmla="*/ 85725 w 171450"/>
                    <a:gd name="connsiteY3" fmla="*/ 405312 h 405311"/>
                    <a:gd name="connsiteX4" fmla="*/ 0 w 171450"/>
                    <a:gd name="connsiteY4" fmla="*/ 202656 h 405311"/>
                    <a:gd name="connsiteX0" fmla="*/ 5792 w 177242"/>
                    <a:gd name="connsiteY0" fmla="*/ 216943 h 419599"/>
                    <a:gd name="connsiteX1" fmla="*/ 39130 w 177242"/>
                    <a:gd name="connsiteY1" fmla="*/ 0 h 419599"/>
                    <a:gd name="connsiteX2" fmla="*/ 177242 w 177242"/>
                    <a:gd name="connsiteY2" fmla="*/ 216943 h 419599"/>
                    <a:gd name="connsiteX3" fmla="*/ 91517 w 177242"/>
                    <a:gd name="connsiteY3" fmla="*/ 419599 h 419599"/>
                    <a:gd name="connsiteX4" fmla="*/ 5792 w 177242"/>
                    <a:gd name="connsiteY4" fmla="*/ 216943 h 419599"/>
                    <a:gd name="connsiteX0" fmla="*/ 2344 w 154744"/>
                    <a:gd name="connsiteY0" fmla="*/ 216943 h 419599"/>
                    <a:gd name="connsiteX1" fmla="*/ 35682 w 154744"/>
                    <a:gd name="connsiteY1" fmla="*/ 0 h 419599"/>
                    <a:gd name="connsiteX2" fmla="*/ 154744 w 154744"/>
                    <a:gd name="connsiteY2" fmla="*/ 216943 h 419599"/>
                    <a:gd name="connsiteX3" fmla="*/ 88069 w 154744"/>
                    <a:gd name="connsiteY3" fmla="*/ 419599 h 419599"/>
                    <a:gd name="connsiteX4" fmla="*/ 2344 w 154744"/>
                    <a:gd name="connsiteY4" fmla="*/ 216943 h 419599"/>
                    <a:gd name="connsiteX0" fmla="*/ 13146 w 165546"/>
                    <a:gd name="connsiteY0" fmla="*/ 222255 h 424911"/>
                    <a:gd name="connsiteX1" fmla="*/ 3621 w 165546"/>
                    <a:gd name="connsiteY1" fmla="*/ 79457 h 424911"/>
                    <a:gd name="connsiteX2" fmla="*/ 46484 w 165546"/>
                    <a:gd name="connsiteY2" fmla="*/ 5312 h 424911"/>
                    <a:gd name="connsiteX3" fmla="*/ 165546 w 165546"/>
                    <a:gd name="connsiteY3" fmla="*/ 222255 h 424911"/>
                    <a:gd name="connsiteX4" fmla="*/ 98871 w 165546"/>
                    <a:gd name="connsiteY4" fmla="*/ 424911 h 424911"/>
                    <a:gd name="connsiteX5" fmla="*/ 13146 w 165546"/>
                    <a:gd name="connsiteY5" fmla="*/ 222255 h 424911"/>
                    <a:gd name="connsiteX0" fmla="*/ 13146 w 165860"/>
                    <a:gd name="connsiteY0" fmla="*/ 217481 h 420137"/>
                    <a:gd name="connsiteX1" fmla="*/ 3621 w 165860"/>
                    <a:gd name="connsiteY1" fmla="*/ 74683 h 420137"/>
                    <a:gd name="connsiteX2" fmla="*/ 46484 w 165860"/>
                    <a:gd name="connsiteY2" fmla="*/ 538 h 420137"/>
                    <a:gd name="connsiteX3" fmla="*/ 127446 w 165860"/>
                    <a:gd name="connsiteY3" fmla="*/ 50871 h 420137"/>
                    <a:gd name="connsiteX4" fmla="*/ 165546 w 165860"/>
                    <a:gd name="connsiteY4" fmla="*/ 217481 h 420137"/>
                    <a:gd name="connsiteX5" fmla="*/ 98871 w 165860"/>
                    <a:gd name="connsiteY5" fmla="*/ 420137 h 420137"/>
                    <a:gd name="connsiteX6" fmla="*/ 13146 w 165860"/>
                    <a:gd name="connsiteY6" fmla="*/ 217481 h 420137"/>
                    <a:gd name="connsiteX0" fmla="*/ 13146 w 200807"/>
                    <a:gd name="connsiteY0" fmla="*/ 217481 h 452685"/>
                    <a:gd name="connsiteX1" fmla="*/ 3621 w 200807"/>
                    <a:gd name="connsiteY1" fmla="*/ 74683 h 452685"/>
                    <a:gd name="connsiteX2" fmla="*/ 46484 w 200807"/>
                    <a:gd name="connsiteY2" fmla="*/ 538 h 452685"/>
                    <a:gd name="connsiteX3" fmla="*/ 127446 w 200807"/>
                    <a:gd name="connsiteY3" fmla="*/ 50871 h 452685"/>
                    <a:gd name="connsiteX4" fmla="*/ 165546 w 200807"/>
                    <a:gd name="connsiteY4" fmla="*/ 217481 h 452685"/>
                    <a:gd name="connsiteX5" fmla="*/ 198884 w 200807"/>
                    <a:gd name="connsiteY5" fmla="*/ 431871 h 452685"/>
                    <a:gd name="connsiteX6" fmla="*/ 98871 w 200807"/>
                    <a:gd name="connsiteY6" fmla="*/ 420137 h 452685"/>
                    <a:gd name="connsiteX7" fmla="*/ 13146 w 200807"/>
                    <a:gd name="connsiteY7" fmla="*/ 217481 h 452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0807" h="452685">
                      <a:moveTo>
                        <a:pt x="13146" y="217481"/>
                      </a:moveTo>
                      <a:cubicBezTo>
                        <a:pt x="-2729" y="159905"/>
                        <a:pt x="-1935" y="110840"/>
                        <a:pt x="3621" y="74683"/>
                      </a:cubicBezTo>
                      <a:cubicBezTo>
                        <a:pt x="9177" y="38526"/>
                        <a:pt x="25847" y="4507"/>
                        <a:pt x="46484" y="538"/>
                      </a:cubicBezTo>
                      <a:cubicBezTo>
                        <a:pt x="67121" y="-3431"/>
                        <a:pt x="107602" y="14714"/>
                        <a:pt x="127446" y="50871"/>
                      </a:cubicBezTo>
                      <a:cubicBezTo>
                        <a:pt x="147290" y="87028"/>
                        <a:pt x="161577" y="177793"/>
                        <a:pt x="165546" y="217481"/>
                      </a:cubicBezTo>
                      <a:cubicBezTo>
                        <a:pt x="169515" y="257169"/>
                        <a:pt x="209996" y="398095"/>
                        <a:pt x="198884" y="431871"/>
                      </a:cubicBezTo>
                      <a:cubicBezTo>
                        <a:pt x="187772" y="465647"/>
                        <a:pt x="129827" y="455869"/>
                        <a:pt x="98871" y="420137"/>
                      </a:cubicBezTo>
                      <a:cubicBezTo>
                        <a:pt x="67915" y="384405"/>
                        <a:pt x="29021" y="275057"/>
                        <a:pt x="13146" y="21748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3C2C755-5A6B-43DE-BB40-3D281E281951}"/>
                    </a:ext>
                  </a:extLst>
                </p:cNvPr>
                <p:cNvSpPr/>
                <p:nvPr/>
              </p:nvSpPr>
              <p:spPr>
                <a:xfrm>
                  <a:off x="5571544" y="489218"/>
                  <a:ext cx="1113838" cy="627331"/>
                </a:xfrm>
                <a:custGeom>
                  <a:avLst/>
                  <a:gdLst>
                    <a:gd name="connsiteX0" fmla="*/ 0 w 642863"/>
                    <a:gd name="connsiteY0" fmla="*/ 151563 h 303126"/>
                    <a:gd name="connsiteX1" fmla="*/ 321432 w 642863"/>
                    <a:gd name="connsiteY1" fmla="*/ 0 h 303126"/>
                    <a:gd name="connsiteX2" fmla="*/ 642864 w 642863"/>
                    <a:gd name="connsiteY2" fmla="*/ 151563 h 303126"/>
                    <a:gd name="connsiteX3" fmla="*/ 321432 w 642863"/>
                    <a:gd name="connsiteY3" fmla="*/ 303126 h 303126"/>
                    <a:gd name="connsiteX4" fmla="*/ 0 w 642863"/>
                    <a:gd name="connsiteY4" fmla="*/ 151563 h 303126"/>
                    <a:gd name="connsiteX0" fmla="*/ 193749 w 836613"/>
                    <a:gd name="connsiteY0" fmla="*/ 151563 h 387687"/>
                    <a:gd name="connsiteX1" fmla="*/ 515181 w 836613"/>
                    <a:gd name="connsiteY1" fmla="*/ 0 h 387687"/>
                    <a:gd name="connsiteX2" fmla="*/ 836613 w 836613"/>
                    <a:gd name="connsiteY2" fmla="*/ 151563 h 387687"/>
                    <a:gd name="connsiteX3" fmla="*/ 515181 w 836613"/>
                    <a:gd name="connsiteY3" fmla="*/ 303126 h 387687"/>
                    <a:gd name="connsiteX4" fmla="*/ 11162 w 836613"/>
                    <a:gd name="connsiteY4" fmla="*/ 382062 h 387687"/>
                    <a:gd name="connsiteX5" fmla="*/ 193749 w 836613"/>
                    <a:gd name="connsiteY5" fmla="*/ 151563 h 387687"/>
                    <a:gd name="connsiteX0" fmla="*/ 171451 w 838127"/>
                    <a:gd name="connsiteY0" fmla="*/ 123238 h 387937"/>
                    <a:gd name="connsiteX1" fmla="*/ 516695 w 838127"/>
                    <a:gd name="connsiteY1" fmla="*/ 250 h 387937"/>
                    <a:gd name="connsiteX2" fmla="*/ 838127 w 838127"/>
                    <a:gd name="connsiteY2" fmla="*/ 151813 h 387937"/>
                    <a:gd name="connsiteX3" fmla="*/ 516695 w 838127"/>
                    <a:gd name="connsiteY3" fmla="*/ 303376 h 387937"/>
                    <a:gd name="connsiteX4" fmla="*/ 12676 w 838127"/>
                    <a:gd name="connsiteY4" fmla="*/ 382312 h 387937"/>
                    <a:gd name="connsiteX5" fmla="*/ 171451 w 838127"/>
                    <a:gd name="connsiteY5" fmla="*/ 123238 h 387937"/>
                    <a:gd name="connsiteX0" fmla="*/ 171451 w 976239"/>
                    <a:gd name="connsiteY0" fmla="*/ 125137 h 389231"/>
                    <a:gd name="connsiteX1" fmla="*/ 516695 w 976239"/>
                    <a:gd name="connsiteY1" fmla="*/ 2149 h 389231"/>
                    <a:gd name="connsiteX2" fmla="*/ 976239 w 976239"/>
                    <a:gd name="connsiteY2" fmla="*/ 220387 h 389231"/>
                    <a:gd name="connsiteX3" fmla="*/ 516695 w 976239"/>
                    <a:gd name="connsiteY3" fmla="*/ 305275 h 389231"/>
                    <a:gd name="connsiteX4" fmla="*/ 12676 w 976239"/>
                    <a:gd name="connsiteY4" fmla="*/ 384211 h 389231"/>
                    <a:gd name="connsiteX5" fmla="*/ 171451 w 976239"/>
                    <a:gd name="connsiteY5" fmla="*/ 125137 h 389231"/>
                    <a:gd name="connsiteX0" fmla="*/ 171451 w 1023660"/>
                    <a:gd name="connsiteY0" fmla="*/ 125137 h 388184"/>
                    <a:gd name="connsiteX1" fmla="*/ 516695 w 1023660"/>
                    <a:gd name="connsiteY1" fmla="*/ 2149 h 388184"/>
                    <a:gd name="connsiteX2" fmla="*/ 976239 w 1023660"/>
                    <a:gd name="connsiteY2" fmla="*/ 220387 h 388184"/>
                    <a:gd name="connsiteX3" fmla="*/ 974701 w 1023660"/>
                    <a:gd name="connsiteY3" fmla="*/ 379449 h 388184"/>
                    <a:gd name="connsiteX4" fmla="*/ 516695 w 1023660"/>
                    <a:gd name="connsiteY4" fmla="*/ 305275 h 388184"/>
                    <a:gd name="connsiteX5" fmla="*/ 12676 w 1023660"/>
                    <a:gd name="connsiteY5" fmla="*/ 384211 h 388184"/>
                    <a:gd name="connsiteX6" fmla="*/ 171451 w 1023660"/>
                    <a:gd name="connsiteY6" fmla="*/ 125137 h 388184"/>
                    <a:gd name="connsiteX0" fmla="*/ 171451 w 1019707"/>
                    <a:gd name="connsiteY0" fmla="*/ 125597 h 388644"/>
                    <a:gd name="connsiteX1" fmla="*/ 516695 w 1019707"/>
                    <a:gd name="connsiteY1" fmla="*/ 2609 h 388644"/>
                    <a:gd name="connsiteX2" fmla="*/ 755625 w 1019707"/>
                    <a:gd name="connsiteY2" fmla="*/ 56059 h 388644"/>
                    <a:gd name="connsiteX3" fmla="*/ 976239 w 1019707"/>
                    <a:gd name="connsiteY3" fmla="*/ 220847 h 388644"/>
                    <a:gd name="connsiteX4" fmla="*/ 974701 w 1019707"/>
                    <a:gd name="connsiteY4" fmla="*/ 379909 h 388644"/>
                    <a:gd name="connsiteX5" fmla="*/ 516695 w 1019707"/>
                    <a:gd name="connsiteY5" fmla="*/ 305735 h 388644"/>
                    <a:gd name="connsiteX6" fmla="*/ 12676 w 1019707"/>
                    <a:gd name="connsiteY6" fmla="*/ 384671 h 388644"/>
                    <a:gd name="connsiteX7" fmla="*/ 171451 w 1019707"/>
                    <a:gd name="connsiteY7" fmla="*/ 125597 h 388644"/>
                    <a:gd name="connsiteX0" fmla="*/ 169932 w 1018188"/>
                    <a:gd name="connsiteY0" fmla="*/ 125073 h 388120"/>
                    <a:gd name="connsiteX1" fmla="*/ 363582 w 1018188"/>
                    <a:gd name="connsiteY1" fmla="*/ 22198 h 388120"/>
                    <a:gd name="connsiteX2" fmla="*/ 515176 w 1018188"/>
                    <a:gd name="connsiteY2" fmla="*/ 2085 h 388120"/>
                    <a:gd name="connsiteX3" fmla="*/ 754106 w 1018188"/>
                    <a:gd name="connsiteY3" fmla="*/ 55535 h 388120"/>
                    <a:gd name="connsiteX4" fmla="*/ 974720 w 1018188"/>
                    <a:gd name="connsiteY4" fmla="*/ 220323 h 388120"/>
                    <a:gd name="connsiteX5" fmla="*/ 973182 w 1018188"/>
                    <a:gd name="connsiteY5" fmla="*/ 379385 h 388120"/>
                    <a:gd name="connsiteX6" fmla="*/ 515176 w 1018188"/>
                    <a:gd name="connsiteY6" fmla="*/ 305211 h 388120"/>
                    <a:gd name="connsiteX7" fmla="*/ 11157 w 1018188"/>
                    <a:gd name="connsiteY7" fmla="*/ 384147 h 388120"/>
                    <a:gd name="connsiteX8" fmla="*/ 169932 w 1018188"/>
                    <a:gd name="connsiteY8" fmla="*/ 125073 h 388120"/>
                    <a:gd name="connsiteX0" fmla="*/ 169932 w 1051989"/>
                    <a:gd name="connsiteY0" fmla="*/ 125073 h 503953"/>
                    <a:gd name="connsiteX1" fmla="*/ 363582 w 1051989"/>
                    <a:gd name="connsiteY1" fmla="*/ 22198 h 503953"/>
                    <a:gd name="connsiteX2" fmla="*/ 515176 w 1051989"/>
                    <a:gd name="connsiteY2" fmla="*/ 2085 h 503953"/>
                    <a:gd name="connsiteX3" fmla="*/ 754106 w 1051989"/>
                    <a:gd name="connsiteY3" fmla="*/ 55535 h 503953"/>
                    <a:gd name="connsiteX4" fmla="*/ 974720 w 1051989"/>
                    <a:gd name="connsiteY4" fmla="*/ 220323 h 503953"/>
                    <a:gd name="connsiteX5" fmla="*/ 1020807 w 1051989"/>
                    <a:gd name="connsiteY5" fmla="*/ 503210 h 503953"/>
                    <a:gd name="connsiteX6" fmla="*/ 515176 w 1051989"/>
                    <a:gd name="connsiteY6" fmla="*/ 305211 h 503953"/>
                    <a:gd name="connsiteX7" fmla="*/ 11157 w 1051989"/>
                    <a:gd name="connsiteY7" fmla="*/ 384147 h 503953"/>
                    <a:gd name="connsiteX8" fmla="*/ 169932 w 1051989"/>
                    <a:gd name="connsiteY8" fmla="*/ 125073 h 503953"/>
                    <a:gd name="connsiteX0" fmla="*/ 169932 w 1051989"/>
                    <a:gd name="connsiteY0" fmla="*/ 125073 h 503210"/>
                    <a:gd name="connsiteX1" fmla="*/ 363582 w 1051989"/>
                    <a:gd name="connsiteY1" fmla="*/ 22198 h 503210"/>
                    <a:gd name="connsiteX2" fmla="*/ 515176 w 1051989"/>
                    <a:gd name="connsiteY2" fmla="*/ 2085 h 503210"/>
                    <a:gd name="connsiteX3" fmla="*/ 754106 w 1051989"/>
                    <a:gd name="connsiteY3" fmla="*/ 55535 h 503210"/>
                    <a:gd name="connsiteX4" fmla="*/ 974720 w 1051989"/>
                    <a:gd name="connsiteY4" fmla="*/ 220323 h 503210"/>
                    <a:gd name="connsiteX5" fmla="*/ 1020807 w 1051989"/>
                    <a:gd name="connsiteY5" fmla="*/ 503210 h 503210"/>
                    <a:gd name="connsiteX6" fmla="*/ 515176 w 1051989"/>
                    <a:gd name="connsiteY6" fmla="*/ 305211 h 503210"/>
                    <a:gd name="connsiteX7" fmla="*/ 11157 w 1051989"/>
                    <a:gd name="connsiteY7" fmla="*/ 384147 h 503210"/>
                    <a:gd name="connsiteX8" fmla="*/ 169932 w 1051989"/>
                    <a:gd name="connsiteY8" fmla="*/ 125073 h 503210"/>
                    <a:gd name="connsiteX0" fmla="*/ 169932 w 1051989"/>
                    <a:gd name="connsiteY0" fmla="*/ 125073 h 536547"/>
                    <a:gd name="connsiteX1" fmla="*/ 363582 w 1051989"/>
                    <a:gd name="connsiteY1" fmla="*/ 22198 h 536547"/>
                    <a:gd name="connsiteX2" fmla="*/ 515176 w 1051989"/>
                    <a:gd name="connsiteY2" fmla="*/ 2085 h 536547"/>
                    <a:gd name="connsiteX3" fmla="*/ 754106 w 1051989"/>
                    <a:gd name="connsiteY3" fmla="*/ 55535 h 536547"/>
                    <a:gd name="connsiteX4" fmla="*/ 974720 w 1051989"/>
                    <a:gd name="connsiteY4" fmla="*/ 220323 h 536547"/>
                    <a:gd name="connsiteX5" fmla="*/ 1020807 w 1051989"/>
                    <a:gd name="connsiteY5" fmla="*/ 536547 h 536547"/>
                    <a:gd name="connsiteX6" fmla="*/ 515176 w 1051989"/>
                    <a:gd name="connsiteY6" fmla="*/ 305211 h 536547"/>
                    <a:gd name="connsiteX7" fmla="*/ 11157 w 1051989"/>
                    <a:gd name="connsiteY7" fmla="*/ 384147 h 536547"/>
                    <a:gd name="connsiteX8" fmla="*/ 169932 w 1051989"/>
                    <a:gd name="connsiteY8" fmla="*/ 125073 h 536547"/>
                    <a:gd name="connsiteX0" fmla="*/ 169932 w 1051989"/>
                    <a:gd name="connsiteY0" fmla="*/ 125073 h 536547"/>
                    <a:gd name="connsiteX1" fmla="*/ 363582 w 1051989"/>
                    <a:gd name="connsiteY1" fmla="*/ 22198 h 536547"/>
                    <a:gd name="connsiteX2" fmla="*/ 515176 w 1051989"/>
                    <a:gd name="connsiteY2" fmla="*/ 2085 h 536547"/>
                    <a:gd name="connsiteX3" fmla="*/ 754106 w 1051989"/>
                    <a:gd name="connsiteY3" fmla="*/ 55535 h 536547"/>
                    <a:gd name="connsiteX4" fmla="*/ 974720 w 1051989"/>
                    <a:gd name="connsiteY4" fmla="*/ 220323 h 536547"/>
                    <a:gd name="connsiteX5" fmla="*/ 1020807 w 1051989"/>
                    <a:gd name="connsiteY5" fmla="*/ 536547 h 536547"/>
                    <a:gd name="connsiteX6" fmla="*/ 515176 w 1051989"/>
                    <a:gd name="connsiteY6" fmla="*/ 305211 h 536547"/>
                    <a:gd name="connsiteX7" fmla="*/ 11157 w 1051989"/>
                    <a:gd name="connsiteY7" fmla="*/ 384147 h 536547"/>
                    <a:gd name="connsiteX8" fmla="*/ 169932 w 1051989"/>
                    <a:gd name="connsiteY8" fmla="*/ 125073 h 536547"/>
                    <a:gd name="connsiteX0" fmla="*/ 169932 w 1051989"/>
                    <a:gd name="connsiteY0" fmla="*/ 125073 h 602340"/>
                    <a:gd name="connsiteX1" fmla="*/ 363582 w 1051989"/>
                    <a:gd name="connsiteY1" fmla="*/ 22198 h 602340"/>
                    <a:gd name="connsiteX2" fmla="*/ 515176 w 1051989"/>
                    <a:gd name="connsiteY2" fmla="*/ 2085 h 602340"/>
                    <a:gd name="connsiteX3" fmla="*/ 754106 w 1051989"/>
                    <a:gd name="connsiteY3" fmla="*/ 55535 h 602340"/>
                    <a:gd name="connsiteX4" fmla="*/ 974720 w 1051989"/>
                    <a:gd name="connsiteY4" fmla="*/ 220323 h 602340"/>
                    <a:gd name="connsiteX5" fmla="*/ 1020807 w 1051989"/>
                    <a:gd name="connsiteY5" fmla="*/ 536547 h 602340"/>
                    <a:gd name="connsiteX6" fmla="*/ 529464 w 1051989"/>
                    <a:gd name="connsiteY6" fmla="*/ 600486 h 602340"/>
                    <a:gd name="connsiteX7" fmla="*/ 11157 w 1051989"/>
                    <a:gd name="connsiteY7" fmla="*/ 384147 h 602340"/>
                    <a:gd name="connsiteX8" fmla="*/ 169932 w 1051989"/>
                    <a:gd name="connsiteY8" fmla="*/ 125073 h 602340"/>
                    <a:gd name="connsiteX0" fmla="*/ 197291 w 1079348"/>
                    <a:gd name="connsiteY0" fmla="*/ 125073 h 600545"/>
                    <a:gd name="connsiteX1" fmla="*/ 390941 w 1079348"/>
                    <a:gd name="connsiteY1" fmla="*/ 22198 h 600545"/>
                    <a:gd name="connsiteX2" fmla="*/ 542535 w 1079348"/>
                    <a:gd name="connsiteY2" fmla="*/ 2085 h 600545"/>
                    <a:gd name="connsiteX3" fmla="*/ 781465 w 1079348"/>
                    <a:gd name="connsiteY3" fmla="*/ 55535 h 600545"/>
                    <a:gd name="connsiteX4" fmla="*/ 1002079 w 1079348"/>
                    <a:gd name="connsiteY4" fmla="*/ 220323 h 600545"/>
                    <a:gd name="connsiteX5" fmla="*/ 1048166 w 1079348"/>
                    <a:gd name="connsiteY5" fmla="*/ 536547 h 600545"/>
                    <a:gd name="connsiteX6" fmla="*/ 556823 w 1079348"/>
                    <a:gd name="connsiteY6" fmla="*/ 600486 h 600545"/>
                    <a:gd name="connsiteX7" fmla="*/ 9941 w 1079348"/>
                    <a:gd name="connsiteY7" fmla="*/ 546072 h 600545"/>
                    <a:gd name="connsiteX8" fmla="*/ 197291 w 1079348"/>
                    <a:gd name="connsiteY8" fmla="*/ 125073 h 600545"/>
                    <a:gd name="connsiteX0" fmla="*/ 197291 w 1079348"/>
                    <a:gd name="connsiteY0" fmla="*/ 125073 h 600493"/>
                    <a:gd name="connsiteX1" fmla="*/ 390941 w 1079348"/>
                    <a:gd name="connsiteY1" fmla="*/ 22198 h 600493"/>
                    <a:gd name="connsiteX2" fmla="*/ 542535 w 1079348"/>
                    <a:gd name="connsiteY2" fmla="*/ 2085 h 600493"/>
                    <a:gd name="connsiteX3" fmla="*/ 781465 w 1079348"/>
                    <a:gd name="connsiteY3" fmla="*/ 55535 h 600493"/>
                    <a:gd name="connsiteX4" fmla="*/ 1002079 w 1079348"/>
                    <a:gd name="connsiteY4" fmla="*/ 220323 h 600493"/>
                    <a:gd name="connsiteX5" fmla="*/ 1048166 w 1079348"/>
                    <a:gd name="connsiteY5" fmla="*/ 536547 h 600493"/>
                    <a:gd name="connsiteX6" fmla="*/ 556823 w 1079348"/>
                    <a:gd name="connsiteY6" fmla="*/ 600486 h 600493"/>
                    <a:gd name="connsiteX7" fmla="*/ 9941 w 1079348"/>
                    <a:gd name="connsiteY7" fmla="*/ 546072 h 600493"/>
                    <a:gd name="connsiteX8" fmla="*/ 197291 w 1079348"/>
                    <a:gd name="connsiteY8" fmla="*/ 125073 h 600493"/>
                    <a:gd name="connsiteX0" fmla="*/ 219267 w 1101324"/>
                    <a:gd name="connsiteY0" fmla="*/ 125073 h 600695"/>
                    <a:gd name="connsiteX1" fmla="*/ 412917 w 1101324"/>
                    <a:gd name="connsiteY1" fmla="*/ 22198 h 600695"/>
                    <a:gd name="connsiteX2" fmla="*/ 564511 w 1101324"/>
                    <a:gd name="connsiteY2" fmla="*/ 2085 h 600695"/>
                    <a:gd name="connsiteX3" fmla="*/ 803441 w 1101324"/>
                    <a:gd name="connsiteY3" fmla="*/ 55535 h 600695"/>
                    <a:gd name="connsiteX4" fmla="*/ 1024055 w 1101324"/>
                    <a:gd name="connsiteY4" fmla="*/ 220323 h 600695"/>
                    <a:gd name="connsiteX5" fmla="*/ 1070142 w 1101324"/>
                    <a:gd name="connsiteY5" fmla="*/ 536547 h 600695"/>
                    <a:gd name="connsiteX6" fmla="*/ 578799 w 1101324"/>
                    <a:gd name="connsiteY6" fmla="*/ 600486 h 600695"/>
                    <a:gd name="connsiteX7" fmla="*/ 31917 w 1101324"/>
                    <a:gd name="connsiteY7" fmla="*/ 546072 h 600695"/>
                    <a:gd name="connsiteX8" fmla="*/ 70016 w 1101324"/>
                    <a:gd name="connsiteY8" fmla="*/ 288898 h 600695"/>
                    <a:gd name="connsiteX9" fmla="*/ 219267 w 1101324"/>
                    <a:gd name="connsiteY9" fmla="*/ 125073 h 600695"/>
                    <a:gd name="connsiteX0" fmla="*/ 219267 w 1101324"/>
                    <a:gd name="connsiteY0" fmla="*/ 125073 h 600493"/>
                    <a:gd name="connsiteX1" fmla="*/ 412917 w 1101324"/>
                    <a:gd name="connsiteY1" fmla="*/ 22198 h 600493"/>
                    <a:gd name="connsiteX2" fmla="*/ 564511 w 1101324"/>
                    <a:gd name="connsiteY2" fmla="*/ 2085 h 600493"/>
                    <a:gd name="connsiteX3" fmla="*/ 803441 w 1101324"/>
                    <a:gd name="connsiteY3" fmla="*/ 55535 h 600493"/>
                    <a:gd name="connsiteX4" fmla="*/ 1024055 w 1101324"/>
                    <a:gd name="connsiteY4" fmla="*/ 220323 h 600493"/>
                    <a:gd name="connsiteX5" fmla="*/ 1070142 w 1101324"/>
                    <a:gd name="connsiteY5" fmla="*/ 536547 h 600493"/>
                    <a:gd name="connsiteX6" fmla="*/ 578799 w 1101324"/>
                    <a:gd name="connsiteY6" fmla="*/ 600486 h 600493"/>
                    <a:gd name="connsiteX7" fmla="*/ 31917 w 1101324"/>
                    <a:gd name="connsiteY7" fmla="*/ 546072 h 600493"/>
                    <a:gd name="connsiteX8" fmla="*/ 70016 w 1101324"/>
                    <a:gd name="connsiteY8" fmla="*/ 288898 h 600493"/>
                    <a:gd name="connsiteX9" fmla="*/ 219267 w 1101324"/>
                    <a:gd name="connsiteY9" fmla="*/ 125073 h 600493"/>
                    <a:gd name="connsiteX0" fmla="*/ 226867 w 1108924"/>
                    <a:gd name="connsiteY0" fmla="*/ 125073 h 600610"/>
                    <a:gd name="connsiteX1" fmla="*/ 420517 w 1108924"/>
                    <a:gd name="connsiteY1" fmla="*/ 22198 h 600610"/>
                    <a:gd name="connsiteX2" fmla="*/ 572111 w 1108924"/>
                    <a:gd name="connsiteY2" fmla="*/ 2085 h 600610"/>
                    <a:gd name="connsiteX3" fmla="*/ 811041 w 1108924"/>
                    <a:gd name="connsiteY3" fmla="*/ 55535 h 600610"/>
                    <a:gd name="connsiteX4" fmla="*/ 1031655 w 1108924"/>
                    <a:gd name="connsiteY4" fmla="*/ 220323 h 600610"/>
                    <a:gd name="connsiteX5" fmla="*/ 1077742 w 1108924"/>
                    <a:gd name="connsiteY5" fmla="*/ 536547 h 600610"/>
                    <a:gd name="connsiteX6" fmla="*/ 586399 w 1108924"/>
                    <a:gd name="connsiteY6" fmla="*/ 600486 h 600610"/>
                    <a:gd name="connsiteX7" fmla="*/ 29992 w 1108924"/>
                    <a:gd name="connsiteY7" fmla="*/ 574647 h 600610"/>
                    <a:gd name="connsiteX8" fmla="*/ 77616 w 1108924"/>
                    <a:gd name="connsiteY8" fmla="*/ 288898 h 600610"/>
                    <a:gd name="connsiteX9" fmla="*/ 226867 w 1108924"/>
                    <a:gd name="connsiteY9" fmla="*/ 125073 h 600610"/>
                    <a:gd name="connsiteX0" fmla="*/ 226867 w 1108924"/>
                    <a:gd name="connsiteY0" fmla="*/ 125073 h 600566"/>
                    <a:gd name="connsiteX1" fmla="*/ 420517 w 1108924"/>
                    <a:gd name="connsiteY1" fmla="*/ 22198 h 600566"/>
                    <a:gd name="connsiteX2" fmla="*/ 572111 w 1108924"/>
                    <a:gd name="connsiteY2" fmla="*/ 2085 h 600566"/>
                    <a:gd name="connsiteX3" fmla="*/ 811041 w 1108924"/>
                    <a:gd name="connsiteY3" fmla="*/ 55535 h 600566"/>
                    <a:gd name="connsiteX4" fmla="*/ 1031655 w 1108924"/>
                    <a:gd name="connsiteY4" fmla="*/ 220323 h 600566"/>
                    <a:gd name="connsiteX5" fmla="*/ 1077742 w 1108924"/>
                    <a:gd name="connsiteY5" fmla="*/ 536547 h 600566"/>
                    <a:gd name="connsiteX6" fmla="*/ 586399 w 1108924"/>
                    <a:gd name="connsiteY6" fmla="*/ 600486 h 600566"/>
                    <a:gd name="connsiteX7" fmla="*/ 29992 w 1108924"/>
                    <a:gd name="connsiteY7" fmla="*/ 574647 h 600566"/>
                    <a:gd name="connsiteX8" fmla="*/ 77616 w 1108924"/>
                    <a:gd name="connsiteY8" fmla="*/ 288898 h 600566"/>
                    <a:gd name="connsiteX9" fmla="*/ 226867 w 1108924"/>
                    <a:gd name="connsiteY9" fmla="*/ 125073 h 600566"/>
                    <a:gd name="connsiteX0" fmla="*/ 226867 w 1108924"/>
                    <a:gd name="connsiteY0" fmla="*/ 125073 h 600583"/>
                    <a:gd name="connsiteX1" fmla="*/ 420517 w 1108924"/>
                    <a:gd name="connsiteY1" fmla="*/ 22198 h 600583"/>
                    <a:gd name="connsiteX2" fmla="*/ 572111 w 1108924"/>
                    <a:gd name="connsiteY2" fmla="*/ 2085 h 600583"/>
                    <a:gd name="connsiteX3" fmla="*/ 811041 w 1108924"/>
                    <a:gd name="connsiteY3" fmla="*/ 55535 h 600583"/>
                    <a:gd name="connsiteX4" fmla="*/ 1031655 w 1108924"/>
                    <a:gd name="connsiteY4" fmla="*/ 220323 h 600583"/>
                    <a:gd name="connsiteX5" fmla="*/ 1077742 w 1108924"/>
                    <a:gd name="connsiteY5" fmla="*/ 536547 h 600583"/>
                    <a:gd name="connsiteX6" fmla="*/ 586399 w 1108924"/>
                    <a:gd name="connsiteY6" fmla="*/ 600486 h 600583"/>
                    <a:gd name="connsiteX7" fmla="*/ 29992 w 1108924"/>
                    <a:gd name="connsiteY7" fmla="*/ 574647 h 600583"/>
                    <a:gd name="connsiteX8" fmla="*/ 77616 w 1108924"/>
                    <a:gd name="connsiteY8" fmla="*/ 288898 h 600583"/>
                    <a:gd name="connsiteX9" fmla="*/ 226867 w 1108924"/>
                    <a:gd name="connsiteY9" fmla="*/ 125073 h 600583"/>
                    <a:gd name="connsiteX0" fmla="*/ 214167 w 1108924"/>
                    <a:gd name="connsiteY0" fmla="*/ 112373 h 600583"/>
                    <a:gd name="connsiteX1" fmla="*/ 420517 w 1108924"/>
                    <a:gd name="connsiteY1" fmla="*/ 22198 h 600583"/>
                    <a:gd name="connsiteX2" fmla="*/ 572111 w 1108924"/>
                    <a:gd name="connsiteY2" fmla="*/ 2085 h 600583"/>
                    <a:gd name="connsiteX3" fmla="*/ 811041 w 1108924"/>
                    <a:gd name="connsiteY3" fmla="*/ 55535 h 600583"/>
                    <a:gd name="connsiteX4" fmla="*/ 1031655 w 1108924"/>
                    <a:gd name="connsiteY4" fmla="*/ 220323 h 600583"/>
                    <a:gd name="connsiteX5" fmla="*/ 1077742 w 1108924"/>
                    <a:gd name="connsiteY5" fmla="*/ 536547 h 600583"/>
                    <a:gd name="connsiteX6" fmla="*/ 586399 w 1108924"/>
                    <a:gd name="connsiteY6" fmla="*/ 600486 h 600583"/>
                    <a:gd name="connsiteX7" fmla="*/ 29992 w 1108924"/>
                    <a:gd name="connsiteY7" fmla="*/ 574647 h 600583"/>
                    <a:gd name="connsiteX8" fmla="*/ 77616 w 1108924"/>
                    <a:gd name="connsiteY8" fmla="*/ 288898 h 600583"/>
                    <a:gd name="connsiteX9" fmla="*/ 214167 w 1108924"/>
                    <a:gd name="connsiteY9" fmla="*/ 112373 h 600583"/>
                    <a:gd name="connsiteX0" fmla="*/ 214167 w 1108924"/>
                    <a:gd name="connsiteY0" fmla="*/ 112221 h 600431"/>
                    <a:gd name="connsiteX1" fmla="*/ 572111 w 1108924"/>
                    <a:gd name="connsiteY1" fmla="*/ 1933 h 600431"/>
                    <a:gd name="connsiteX2" fmla="*/ 811041 w 1108924"/>
                    <a:gd name="connsiteY2" fmla="*/ 55383 h 600431"/>
                    <a:gd name="connsiteX3" fmla="*/ 1031655 w 1108924"/>
                    <a:gd name="connsiteY3" fmla="*/ 220171 h 600431"/>
                    <a:gd name="connsiteX4" fmla="*/ 1077742 w 1108924"/>
                    <a:gd name="connsiteY4" fmla="*/ 536395 h 600431"/>
                    <a:gd name="connsiteX5" fmla="*/ 586399 w 1108924"/>
                    <a:gd name="connsiteY5" fmla="*/ 600334 h 600431"/>
                    <a:gd name="connsiteX6" fmla="*/ 29992 w 1108924"/>
                    <a:gd name="connsiteY6" fmla="*/ 574495 h 600431"/>
                    <a:gd name="connsiteX7" fmla="*/ 77616 w 1108924"/>
                    <a:gd name="connsiteY7" fmla="*/ 288746 h 600431"/>
                    <a:gd name="connsiteX8" fmla="*/ 214167 w 1108924"/>
                    <a:gd name="connsiteY8" fmla="*/ 112221 h 600431"/>
                    <a:gd name="connsiteX0" fmla="*/ 214167 w 1108924"/>
                    <a:gd name="connsiteY0" fmla="*/ 138917 h 627127"/>
                    <a:gd name="connsiteX1" fmla="*/ 544577 w 1108924"/>
                    <a:gd name="connsiteY1" fmla="*/ 1095 h 627127"/>
                    <a:gd name="connsiteX2" fmla="*/ 811041 w 1108924"/>
                    <a:gd name="connsiteY2" fmla="*/ 82079 h 627127"/>
                    <a:gd name="connsiteX3" fmla="*/ 1031655 w 1108924"/>
                    <a:gd name="connsiteY3" fmla="*/ 246867 h 627127"/>
                    <a:gd name="connsiteX4" fmla="*/ 1077742 w 1108924"/>
                    <a:gd name="connsiteY4" fmla="*/ 563091 h 627127"/>
                    <a:gd name="connsiteX5" fmla="*/ 586399 w 1108924"/>
                    <a:gd name="connsiteY5" fmla="*/ 627030 h 627127"/>
                    <a:gd name="connsiteX6" fmla="*/ 29992 w 1108924"/>
                    <a:gd name="connsiteY6" fmla="*/ 601191 h 627127"/>
                    <a:gd name="connsiteX7" fmla="*/ 77616 w 1108924"/>
                    <a:gd name="connsiteY7" fmla="*/ 315442 h 627127"/>
                    <a:gd name="connsiteX8" fmla="*/ 214167 w 1108924"/>
                    <a:gd name="connsiteY8" fmla="*/ 138917 h 627127"/>
                    <a:gd name="connsiteX0" fmla="*/ 227931 w 1108924"/>
                    <a:gd name="connsiteY0" fmla="*/ 105944 h 626277"/>
                    <a:gd name="connsiteX1" fmla="*/ 544577 w 1108924"/>
                    <a:gd name="connsiteY1" fmla="*/ 245 h 626277"/>
                    <a:gd name="connsiteX2" fmla="*/ 811041 w 1108924"/>
                    <a:gd name="connsiteY2" fmla="*/ 81229 h 626277"/>
                    <a:gd name="connsiteX3" fmla="*/ 1031655 w 1108924"/>
                    <a:gd name="connsiteY3" fmla="*/ 246017 h 626277"/>
                    <a:gd name="connsiteX4" fmla="*/ 1077742 w 1108924"/>
                    <a:gd name="connsiteY4" fmla="*/ 562241 h 626277"/>
                    <a:gd name="connsiteX5" fmla="*/ 586399 w 1108924"/>
                    <a:gd name="connsiteY5" fmla="*/ 626180 h 626277"/>
                    <a:gd name="connsiteX6" fmla="*/ 29992 w 1108924"/>
                    <a:gd name="connsiteY6" fmla="*/ 600341 h 626277"/>
                    <a:gd name="connsiteX7" fmla="*/ 77616 w 1108924"/>
                    <a:gd name="connsiteY7" fmla="*/ 314592 h 626277"/>
                    <a:gd name="connsiteX8" fmla="*/ 227931 w 1108924"/>
                    <a:gd name="connsiteY8" fmla="*/ 105944 h 626277"/>
                    <a:gd name="connsiteX0" fmla="*/ 229783 w 1110776"/>
                    <a:gd name="connsiteY0" fmla="*/ 105944 h 626277"/>
                    <a:gd name="connsiteX1" fmla="*/ 546429 w 1110776"/>
                    <a:gd name="connsiteY1" fmla="*/ 245 h 626277"/>
                    <a:gd name="connsiteX2" fmla="*/ 812893 w 1110776"/>
                    <a:gd name="connsiteY2" fmla="*/ 81229 h 626277"/>
                    <a:gd name="connsiteX3" fmla="*/ 1033507 w 1110776"/>
                    <a:gd name="connsiteY3" fmla="*/ 246017 h 626277"/>
                    <a:gd name="connsiteX4" fmla="*/ 1079594 w 1110776"/>
                    <a:gd name="connsiteY4" fmla="*/ 562241 h 626277"/>
                    <a:gd name="connsiteX5" fmla="*/ 588251 w 1110776"/>
                    <a:gd name="connsiteY5" fmla="*/ 626180 h 626277"/>
                    <a:gd name="connsiteX6" fmla="*/ 31844 w 1110776"/>
                    <a:gd name="connsiteY6" fmla="*/ 600341 h 626277"/>
                    <a:gd name="connsiteX7" fmla="*/ 70292 w 1110776"/>
                    <a:gd name="connsiteY7" fmla="*/ 310003 h 626277"/>
                    <a:gd name="connsiteX8" fmla="*/ 229783 w 1110776"/>
                    <a:gd name="connsiteY8" fmla="*/ 105944 h 626277"/>
                    <a:gd name="connsiteX0" fmla="*/ 231858 w 1112851"/>
                    <a:gd name="connsiteY0" fmla="*/ 105944 h 626277"/>
                    <a:gd name="connsiteX1" fmla="*/ 548504 w 1112851"/>
                    <a:gd name="connsiteY1" fmla="*/ 245 h 626277"/>
                    <a:gd name="connsiteX2" fmla="*/ 814968 w 1112851"/>
                    <a:gd name="connsiteY2" fmla="*/ 81229 h 626277"/>
                    <a:gd name="connsiteX3" fmla="*/ 1035582 w 1112851"/>
                    <a:gd name="connsiteY3" fmla="*/ 246017 h 626277"/>
                    <a:gd name="connsiteX4" fmla="*/ 1081669 w 1112851"/>
                    <a:gd name="connsiteY4" fmla="*/ 562241 h 626277"/>
                    <a:gd name="connsiteX5" fmla="*/ 590326 w 1112851"/>
                    <a:gd name="connsiteY5" fmla="*/ 626180 h 626277"/>
                    <a:gd name="connsiteX6" fmla="*/ 33919 w 1112851"/>
                    <a:gd name="connsiteY6" fmla="*/ 600341 h 626277"/>
                    <a:gd name="connsiteX7" fmla="*/ 63190 w 1112851"/>
                    <a:gd name="connsiteY7" fmla="*/ 310003 h 626277"/>
                    <a:gd name="connsiteX8" fmla="*/ 231858 w 1112851"/>
                    <a:gd name="connsiteY8" fmla="*/ 105944 h 626277"/>
                    <a:gd name="connsiteX0" fmla="*/ 231858 w 1112851"/>
                    <a:gd name="connsiteY0" fmla="*/ 106998 h 627331"/>
                    <a:gd name="connsiteX1" fmla="*/ 548504 w 1112851"/>
                    <a:gd name="connsiteY1" fmla="*/ 1299 h 627331"/>
                    <a:gd name="connsiteX2" fmla="*/ 842501 w 1112851"/>
                    <a:gd name="connsiteY2" fmla="*/ 59338 h 627331"/>
                    <a:gd name="connsiteX3" fmla="*/ 1035582 w 1112851"/>
                    <a:gd name="connsiteY3" fmla="*/ 247071 h 627331"/>
                    <a:gd name="connsiteX4" fmla="*/ 1081669 w 1112851"/>
                    <a:gd name="connsiteY4" fmla="*/ 563295 h 627331"/>
                    <a:gd name="connsiteX5" fmla="*/ 590326 w 1112851"/>
                    <a:gd name="connsiteY5" fmla="*/ 627234 h 627331"/>
                    <a:gd name="connsiteX6" fmla="*/ 33919 w 1112851"/>
                    <a:gd name="connsiteY6" fmla="*/ 601395 h 627331"/>
                    <a:gd name="connsiteX7" fmla="*/ 63190 w 1112851"/>
                    <a:gd name="connsiteY7" fmla="*/ 311057 h 627331"/>
                    <a:gd name="connsiteX8" fmla="*/ 231858 w 1112851"/>
                    <a:gd name="connsiteY8" fmla="*/ 106998 h 627331"/>
                    <a:gd name="connsiteX0" fmla="*/ 231858 w 1113838"/>
                    <a:gd name="connsiteY0" fmla="*/ 106998 h 627331"/>
                    <a:gd name="connsiteX1" fmla="*/ 548504 w 1113838"/>
                    <a:gd name="connsiteY1" fmla="*/ 1299 h 627331"/>
                    <a:gd name="connsiteX2" fmla="*/ 842501 w 1113838"/>
                    <a:gd name="connsiteY2" fmla="*/ 59338 h 627331"/>
                    <a:gd name="connsiteX3" fmla="*/ 1040170 w 1113838"/>
                    <a:gd name="connsiteY3" fmla="*/ 233306 h 627331"/>
                    <a:gd name="connsiteX4" fmla="*/ 1081669 w 1113838"/>
                    <a:gd name="connsiteY4" fmla="*/ 563295 h 627331"/>
                    <a:gd name="connsiteX5" fmla="*/ 590326 w 1113838"/>
                    <a:gd name="connsiteY5" fmla="*/ 627234 h 627331"/>
                    <a:gd name="connsiteX6" fmla="*/ 33919 w 1113838"/>
                    <a:gd name="connsiteY6" fmla="*/ 601395 h 627331"/>
                    <a:gd name="connsiteX7" fmla="*/ 63190 w 1113838"/>
                    <a:gd name="connsiteY7" fmla="*/ 311057 h 627331"/>
                    <a:gd name="connsiteX8" fmla="*/ 231858 w 1113838"/>
                    <a:gd name="connsiteY8" fmla="*/ 106998 h 627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13838" h="627331">
                      <a:moveTo>
                        <a:pt x="231858" y="106998"/>
                      </a:moveTo>
                      <a:cubicBezTo>
                        <a:pt x="312744" y="55372"/>
                        <a:pt x="446730" y="9242"/>
                        <a:pt x="548504" y="1299"/>
                      </a:cubicBezTo>
                      <a:cubicBezTo>
                        <a:pt x="650278" y="-6644"/>
                        <a:pt x="765910" y="22965"/>
                        <a:pt x="842501" y="59338"/>
                      </a:cubicBezTo>
                      <a:cubicBezTo>
                        <a:pt x="919092" y="95711"/>
                        <a:pt x="1001276" y="184094"/>
                        <a:pt x="1040170" y="233306"/>
                      </a:cubicBezTo>
                      <a:cubicBezTo>
                        <a:pt x="1079064" y="282518"/>
                        <a:pt x="1158260" y="549147"/>
                        <a:pt x="1081669" y="563295"/>
                      </a:cubicBezTo>
                      <a:cubicBezTo>
                        <a:pt x="1005078" y="405993"/>
                        <a:pt x="764951" y="620884"/>
                        <a:pt x="590326" y="627234"/>
                      </a:cubicBezTo>
                      <a:cubicBezTo>
                        <a:pt x="415701" y="633584"/>
                        <a:pt x="249685" y="327095"/>
                        <a:pt x="33919" y="601395"/>
                      </a:cubicBezTo>
                      <a:cubicBezTo>
                        <a:pt x="-43734" y="551845"/>
                        <a:pt x="31965" y="381224"/>
                        <a:pt x="63190" y="311057"/>
                      </a:cubicBezTo>
                      <a:cubicBezTo>
                        <a:pt x="94415" y="240890"/>
                        <a:pt x="150972" y="158624"/>
                        <a:pt x="231858" y="106998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426A72C4-3D04-4E6C-BD34-614C843012EF}"/>
                    </a:ext>
                  </a:extLst>
                </p:cNvPr>
                <p:cNvSpPr/>
                <p:nvPr/>
              </p:nvSpPr>
              <p:spPr>
                <a:xfrm rot="21143952">
                  <a:off x="6281978" y="1229900"/>
                  <a:ext cx="322767" cy="75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8DDADE75-34B0-49C2-ABEF-0B7759598827}"/>
                    </a:ext>
                  </a:extLst>
                </p:cNvPr>
                <p:cNvSpPr/>
                <p:nvPr/>
              </p:nvSpPr>
              <p:spPr>
                <a:xfrm rot="456048" flipH="1">
                  <a:off x="5710788" y="1228954"/>
                  <a:ext cx="322767" cy="75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D6870A19-3A0D-4A8D-8CA5-096E98615295}"/>
                    </a:ext>
                  </a:extLst>
                </p:cNvPr>
                <p:cNvSpPr/>
                <p:nvPr/>
              </p:nvSpPr>
              <p:spPr>
                <a:xfrm>
                  <a:off x="6272213" y="1081019"/>
                  <a:ext cx="314325" cy="71506"/>
                </a:xfrm>
                <a:custGeom>
                  <a:avLst/>
                  <a:gdLst>
                    <a:gd name="connsiteX0" fmla="*/ 0 w 314325"/>
                    <a:gd name="connsiteY0" fmla="*/ 71506 h 71506"/>
                    <a:gd name="connsiteX1" fmla="*/ 242887 w 314325"/>
                    <a:gd name="connsiteY1" fmla="*/ 69 h 71506"/>
                    <a:gd name="connsiteX2" fmla="*/ 314325 w 314325"/>
                    <a:gd name="connsiteY2" fmla="*/ 57219 h 71506"/>
                    <a:gd name="connsiteX3" fmla="*/ 314325 w 314325"/>
                    <a:gd name="connsiteY3" fmla="*/ 57219 h 71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4325" h="71506">
                      <a:moveTo>
                        <a:pt x="0" y="71506"/>
                      </a:moveTo>
                      <a:cubicBezTo>
                        <a:pt x="95250" y="36978"/>
                        <a:pt x="190500" y="2450"/>
                        <a:pt x="242887" y="69"/>
                      </a:cubicBezTo>
                      <a:cubicBezTo>
                        <a:pt x="295274" y="-2312"/>
                        <a:pt x="314325" y="57219"/>
                        <a:pt x="314325" y="57219"/>
                      </a:cubicBezTo>
                      <a:lnTo>
                        <a:pt x="314325" y="57219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94AC2BD1-F65F-4D1D-9683-088C7FA1675B}"/>
                    </a:ext>
                  </a:extLst>
                </p:cNvPr>
                <p:cNvSpPr/>
                <p:nvPr/>
              </p:nvSpPr>
              <p:spPr>
                <a:xfrm flipH="1">
                  <a:off x="5715008" y="1082098"/>
                  <a:ext cx="314325" cy="71506"/>
                </a:xfrm>
                <a:custGeom>
                  <a:avLst/>
                  <a:gdLst>
                    <a:gd name="connsiteX0" fmla="*/ 0 w 314325"/>
                    <a:gd name="connsiteY0" fmla="*/ 71506 h 71506"/>
                    <a:gd name="connsiteX1" fmla="*/ 242887 w 314325"/>
                    <a:gd name="connsiteY1" fmla="*/ 69 h 71506"/>
                    <a:gd name="connsiteX2" fmla="*/ 314325 w 314325"/>
                    <a:gd name="connsiteY2" fmla="*/ 57219 h 71506"/>
                    <a:gd name="connsiteX3" fmla="*/ 314325 w 314325"/>
                    <a:gd name="connsiteY3" fmla="*/ 57219 h 71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4325" h="71506">
                      <a:moveTo>
                        <a:pt x="0" y="71506"/>
                      </a:moveTo>
                      <a:cubicBezTo>
                        <a:pt x="95250" y="36978"/>
                        <a:pt x="190500" y="2450"/>
                        <a:pt x="242887" y="69"/>
                      </a:cubicBezTo>
                      <a:cubicBezTo>
                        <a:pt x="295274" y="-2312"/>
                        <a:pt x="314325" y="57219"/>
                        <a:pt x="314325" y="57219"/>
                      </a:cubicBezTo>
                      <a:lnTo>
                        <a:pt x="314325" y="57219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DCAD62A9-95D9-469D-881E-51108AD400EE}"/>
                    </a:ext>
                  </a:extLst>
                </p:cNvPr>
                <p:cNvSpPr/>
                <p:nvPr/>
              </p:nvSpPr>
              <p:spPr>
                <a:xfrm>
                  <a:off x="6120473" y="1264131"/>
                  <a:ext cx="73696" cy="2973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567B4A09-2948-4248-BFAD-33C86B619554}"/>
                    </a:ext>
                  </a:extLst>
                </p:cNvPr>
                <p:cNvSpPr/>
                <p:nvPr/>
              </p:nvSpPr>
              <p:spPr>
                <a:xfrm>
                  <a:off x="6037112" y="1691076"/>
                  <a:ext cx="250237" cy="4571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6B11660A-8C8E-4911-B529-58EEA2ADAA89}"/>
                  </a:ext>
                </a:extLst>
              </p:cNvPr>
              <p:cNvGrpSpPr/>
              <p:nvPr/>
            </p:nvGrpSpPr>
            <p:grpSpPr>
              <a:xfrm>
                <a:off x="5663228" y="3962083"/>
                <a:ext cx="987596" cy="1522503"/>
                <a:chOff x="5519737" y="5697635"/>
                <a:chExt cx="1574648" cy="1119232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D048AF8A-51B0-41C7-82D1-D59FA56A3584}"/>
                    </a:ext>
                  </a:extLst>
                </p:cNvPr>
                <p:cNvSpPr/>
                <p:nvPr/>
              </p:nvSpPr>
              <p:spPr>
                <a:xfrm>
                  <a:off x="5674186" y="5710268"/>
                  <a:ext cx="302582" cy="992164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: Rounded Corners 153">
                  <a:extLst>
                    <a:ext uri="{FF2B5EF4-FFF2-40B4-BE49-F238E27FC236}">
                      <a16:creationId xmlns:a16="http://schemas.microsoft.com/office/drawing/2014/main" id="{FF5BAA6A-121B-4DE0-8294-7349623A32D1}"/>
                    </a:ext>
                  </a:extLst>
                </p:cNvPr>
                <p:cNvSpPr/>
                <p:nvPr/>
              </p:nvSpPr>
              <p:spPr>
                <a:xfrm>
                  <a:off x="6631567" y="5697635"/>
                  <a:ext cx="302582" cy="992164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: Top Corners Rounded 82">
                  <a:extLst>
                    <a:ext uri="{FF2B5EF4-FFF2-40B4-BE49-F238E27FC236}">
                      <a16:creationId xmlns:a16="http://schemas.microsoft.com/office/drawing/2014/main" id="{A77E883F-B4A1-4D19-AA04-B18B8086DB04}"/>
                    </a:ext>
                  </a:extLst>
                </p:cNvPr>
                <p:cNvSpPr/>
                <p:nvPr/>
              </p:nvSpPr>
              <p:spPr>
                <a:xfrm>
                  <a:off x="5519737" y="6575634"/>
                  <a:ext cx="674432" cy="241233"/>
                </a:xfrm>
                <a:prstGeom prst="round2Same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: Top Corners Rounded 155">
                  <a:extLst>
                    <a:ext uri="{FF2B5EF4-FFF2-40B4-BE49-F238E27FC236}">
                      <a16:creationId xmlns:a16="http://schemas.microsoft.com/office/drawing/2014/main" id="{149BF7B6-9C09-429F-A072-FEC06999213C}"/>
                    </a:ext>
                  </a:extLst>
                </p:cNvPr>
                <p:cNvSpPr/>
                <p:nvPr/>
              </p:nvSpPr>
              <p:spPr>
                <a:xfrm>
                  <a:off x="6419953" y="6575634"/>
                  <a:ext cx="674432" cy="241233"/>
                </a:xfrm>
                <a:prstGeom prst="round2Same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CCFF87D-A77D-400B-BEE7-9757BA437667}"/>
                  </a:ext>
                </a:extLst>
              </p:cNvPr>
              <p:cNvGrpSpPr/>
              <p:nvPr/>
            </p:nvGrpSpPr>
            <p:grpSpPr>
              <a:xfrm>
                <a:off x="5561020" y="2028455"/>
                <a:ext cx="1228093" cy="2041573"/>
                <a:chOff x="5561020" y="2028455"/>
                <a:chExt cx="1228093" cy="2041573"/>
              </a:xfrm>
              <a:gradFill>
                <a:gsLst>
                  <a:gs pos="0">
                    <a:schemeClr val="bg1">
                      <a:lumMod val="50000"/>
                    </a:schemeClr>
                  </a:gs>
                  <a:gs pos="39000">
                    <a:schemeClr val="bg2">
                      <a:lumMod val="75000"/>
                    </a:schemeClr>
                  </a:gs>
                  <a:gs pos="69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2">
                      <a:lumMod val="25000"/>
                    </a:schemeClr>
                  </a:gs>
                </a:gsLst>
                <a:lin ang="5400000" scaled="1"/>
              </a:gradFill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2EC1451A-4D2A-40E7-8B6D-8E6F6B60790D}"/>
                    </a:ext>
                  </a:extLst>
                </p:cNvPr>
                <p:cNvSpPr/>
                <p:nvPr/>
              </p:nvSpPr>
              <p:spPr>
                <a:xfrm rot="21082946">
                  <a:off x="5779873" y="2028455"/>
                  <a:ext cx="85864" cy="540362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: Rounded Corners 148">
                  <a:extLst>
                    <a:ext uri="{FF2B5EF4-FFF2-40B4-BE49-F238E27FC236}">
                      <a16:creationId xmlns:a16="http://schemas.microsoft.com/office/drawing/2014/main" id="{38CD8DB5-8921-4426-B44D-AB83AB09862C}"/>
                    </a:ext>
                  </a:extLst>
                </p:cNvPr>
                <p:cNvSpPr/>
                <p:nvPr/>
              </p:nvSpPr>
              <p:spPr>
                <a:xfrm rot="488770">
                  <a:off x="6432835" y="2053207"/>
                  <a:ext cx="85863" cy="540364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D1FAE918-3F08-48FD-83DB-7A67CC0020D6}"/>
                    </a:ext>
                  </a:extLst>
                </p:cNvPr>
                <p:cNvSpPr/>
                <p:nvPr/>
              </p:nvSpPr>
              <p:spPr>
                <a:xfrm>
                  <a:off x="5561020" y="2452003"/>
                  <a:ext cx="1228093" cy="1618025"/>
                </a:xfrm>
                <a:custGeom>
                  <a:avLst/>
                  <a:gdLst>
                    <a:gd name="connsiteX0" fmla="*/ 0 w 855089"/>
                    <a:gd name="connsiteY0" fmla="*/ 75998 h 455976"/>
                    <a:gd name="connsiteX1" fmla="*/ 75998 w 855089"/>
                    <a:gd name="connsiteY1" fmla="*/ 0 h 455976"/>
                    <a:gd name="connsiteX2" fmla="*/ 779091 w 855089"/>
                    <a:gd name="connsiteY2" fmla="*/ 0 h 455976"/>
                    <a:gd name="connsiteX3" fmla="*/ 855089 w 855089"/>
                    <a:gd name="connsiteY3" fmla="*/ 75998 h 455976"/>
                    <a:gd name="connsiteX4" fmla="*/ 855089 w 855089"/>
                    <a:gd name="connsiteY4" fmla="*/ 379978 h 455976"/>
                    <a:gd name="connsiteX5" fmla="*/ 779091 w 855089"/>
                    <a:gd name="connsiteY5" fmla="*/ 455976 h 455976"/>
                    <a:gd name="connsiteX6" fmla="*/ 75998 w 855089"/>
                    <a:gd name="connsiteY6" fmla="*/ 455976 h 455976"/>
                    <a:gd name="connsiteX7" fmla="*/ 0 w 855089"/>
                    <a:gd name="connsiteY7" fmla="*/ 379978 h 455976"/>
                    <a:gd name="connsiteX8" fmla="*/ 0 w 855089"/>
                    <a:gd name="connsiteY8" fmla="*/ 75998 h 455976"/>
                    <a:gd name="connsiteX0" fmla="*/ 0 w 855089"/>
                    <a:gd name="connsiteY0" fmla="*/ 75998 h 455976"/>
                    <a:gd name="connsiteX1" fmla="*/ 75998 w 855089"/>
                    <a:gd name="connsiteY1" fmla="*/ 0 h 455976"/>
                    <a:gd name="connsiteX2" fmla="*/ 779091 w 855089"/>
                    <a:gd name="connsiteY2" fmla="*/ 0 h 455976"/>
                    <a:gd name="connsiteX3" fmla="*/ 855089 w 855089"/>
                    <a:gd name="connsiteY3" fmla="*/ 75998 h 455976"/>
                    <a:gd name="connsiteX4" fmla="*/ 855089 w 855089"/>
                    <a:gd name="connsiteY4" fmla="*/ 379978 h 455976"/>
                    <a:gd name="connsiteX5" fmla="*/ 779091 w 855089"/>
                    <a:gd name="connsiteY5" fmla="*/ 455976 h 455976"/>
                    <a:gd name="connsiteX6" fmla="*/ 75998 w 855089"/>
                    <a:gd name="connsiteY6" fmla="*/ 455976 h 455976"/>
                    <a:gd name="connsiteX7" fmla="*/ 0 w 855089"/>
                    <a:gd name="connsiteY7" fmla="*/ 379978 h 455976"/>
                    <a:gd name="connsiteX8" fmla="*/ 0 w 855089"/>
                    <a:gd name="connsiteY8" fmla="*/ 75998 h 455976"/>
                    <a:gd name="connsiteX0" fmla="*/ 0 w 855089"/>
                    <a:gd name="connsiteY0" fmla="*/ 75998 h 455976"/>
                    <a:gd name="connsiteX1" fmla="*/ 75998 w 855089"/>
                    <a:gd name="connsiteY1" fmla="*/ 0 h 455976"/>
                    <a:gd name="connsiteX2" fmla="*/ 779091 w 855089"/>
                    <a:gd name="connsiteY2" fmla="*/ 0 h 455976"/>
                    <a:gd name="connsiteX3" fmla="*/ 855089 w 855089"/>
                    <a:gd name="connsiteY3" fmla="*/ 75998 h 455976"/>
                    <a:gd name="connsiteX4" fmla="*/ 855089 w 855089"/>
                    <a:gd name="connsiteY4" fmla="*/ 379978 h 455976"/>
                    <a:gd name="connsiteX5" fmla="*/ 779091 w 855089"/>
                    <a:gd name="connsiteY5" fmla="*/ 455976 h 455976"/>
                    <a:gd name="connsiteX6" fmla="*/ 75998 w 855089"/>
                    <a:gd name="connsiteY6" fmla="*/ 455976 h 455976"/>
                    <a:gd name="connsiteX7" fmla="*/ 0 w 855089"/>
                    <a:gd name="connsiteY7" fmla="*/ 379978 h 455976"/>
                    <a:gd name="connsiteX8" fmla="*/ 0 w 855089"/>
                    <a:gd name="connsiteY8" fmla="*/ 75998 h 455976"/>
                    <a:gd name="connsiteX0" fmla="*/ 130828 w 985917"/>
                    <a:gd name="connsiteY0" fmla="*/ 75998 h 1227501"/>
                    <a:gd name="connsiteX1" fmla="*/ 206826 w 985917"/>
                    <a:gd name="connsiteY1" fmla="*/ 0 h 1227501"/>
                    <a:gd name="connsiteX2" fmla="*/ 909919 w 985917"/>
                    <a:gd name="connsiteY2" fmla="*/ 0 h 1227501"/>
                    <a:gd name="connsiteX3" fmla="*/ 985917 w 985917"/>
                    <a:gd name="connsiteY3" fmla="*/ 75998 h 1227501"/>
                    <a:gd name="connsiteX4" fmla="*/ 985917 w 985917"/>
                    <a:gd name="connsiteY4" fmla="*/ 379978 h 1227501"/>
                    <a:gd name="connsiteX5" fmla="*/ 909919 w 985917"/>
                    <a:gd name="connsiteY5" fmla="*/ 455976 h 1227501"/>
                    <a:gd name="connsiteX6" fmla="*/ 6801 w 985917"/>
                    <a:gd name="connsiteY6" fmla="*/ 1227501 h 1227501"/>
                    <a:gd name="connsiteX7" fmla="*/ 130828 w 985917"/>
                    <a:gd name="connsiteY7" fmla="*/ 379978 h 1227501"/>
                    <a:gd name="connsiteX8" fmla="*/ 130828 w 985917"/>
                    <a:gd name="connsiteY8" fmla="*/ 75998 h 1227501"/>
                    <a:gd name="connsiteX0" fmla="*/ 130828 w 1153731"/>
                    <a:gd name="connsiteY0" fmla="*/ 75998 h 1332276"/>
                    <a:gd name="connsiteX1" fmla="*/ 206826 w 1153731"/>
                    <a:gd name="connsiteY1" fmla="*/ 0 h 1332276"/>
                    <a:gd name="connsiteX2" fmla="*/ 909919 w 1153731"/>
                    <a:gd name="connsiteY2" fmla="*/ 0 h 1332276"/>
                    <a:gd name="connsiteX3" fmla="*/ 985917 w 1153731"/>
                    <a:gd name="connsiteY3" fmla="*/ 75998 h 1332276"/>
                    <a:gd name="connsiteX4" fmla="*/ 985917 w 1153731"/>
                    <a:gd name="connsiteY4" fmla="*/ 379978 h 1332276"/>
                    <a:gd name="connsiteX5" fmla="*/ 1148044 w 1153731"/>
                    <a:gd name="connsiteY5" fmla="*/ 1332276 h 1332276"/>
                    <a:gd name="connsiteX6" fmla="*/ 6801 w 1153731"/>
                    <a:gd name="connsiteY6" fmla="*/ 1227501 h 1332276"/>
                    <a:gd name="connsiteX7" fmla="*/ 130828 w 1153731"/>
                    <a:gd name="connsiteY7" fmla="*/ 379978 h 1332276"/>
                    <a:gd name="connsiteX8" fmla="*/ 130828 w 1153731"/>
                    <a:gd name="connsiteY8" fmla="*/ 75998 h 1332276"/>
                    <a:gd name="connsiteX0" fmla="*/ 140036 w 1162939"/>
                    <a:gd name="connsiteY0" fmla="*/ 75998 h 1579926"/>
                    <a:gd name="connsiteX1" fmla="*/ 216034 w 1162939"/>
                    <a:gd name="connsiteY1" fmla="*/ 0 h 1579926"/>
                    <a:gd name="connsiteX2" fmla="*/ 919127 w 1162939"/>
                    <a:gd name="connsiteY2" fmla="*/ 0 h 1579926"/>
                    <a:gd name="connsiteX3" fmla="*/ 995125 w 1162939"/>
                    <a:gd name="connsiteY3" fmla="*/ 75998 h 1579926"/>
                    <a:gd name="connsiteX4" fmla="*/ 995125 w 1162939"/>
                    <a:gd name="connsiteY4" fmla="*/ 379978 h 1579926"/>
                    <a:gd name="connsiteX5" fmla="*/ 1157252 w 1162939"/>
                    <a:gd name="connsiteY5" fmla="*/ 1332276 h 1579926"/>
                    <a:gd name="connsiteX6" fmla="*/ 6484 w 1162939"/>
                    <a:gd name="connsiteY6" fmla="*/ 1579926 h 1579926"/>
                    <a:gd name="connsiteX7" fmla="*/ 140036 w 1162939"/>
                    <a:gd name="connsiteY7" fmla="*/ 379978 h 1579926"/>
                    <a:gd name="connsiteX8" fmla="*/ 140036 w 1162939"/>
                    <a:gd name="connsiteY8" fmla="*/ 75998 h 1579926"/>
                    <a:gd name="connsiteX0" fmla="*/ 140036 w 1209597"/>
                    <a:gd name="connsiteY0" fmla="*/ 75998 h 1618026"/>
                    <a:gd name="connsiteX1" fmla="*/ 216034 w 1209597"/>
                    <a:gd name="connsiteY1" fmla="*/ 0 h 1618026"/>
                    <a:gd name="connsiteX2" fmla="*/ 919127 w 1209597"/>
                    <a:gd name="connsiteY2" fmla="*/ 0 h 1618026"/>
                    <a:gd name="connsiteX3" fmla="*/ 995125 w 1209597"/>
                    <a:gd name="connsiteY3" fmla="*/ 75998 h 1618026"/>
                    <a:gd name="connsiteX4" fmla="*/ 995125 w 1209597"/>
                    <a:gd name="connsiteY4" fmla="*/ 379978 h 1618026"/>
                    <a:gd name="connsiteX5" fmla="*/ 1204877 w 1209597"/>
                    <a:gd name="connsiteY5" fmla="*/ 1618026 h 1618026"/>
                    <a:gd name="connsiteX6" fmla="*/ 6484 w 1209597"/>
                    <a:gd name="connsiteY6" fmla="*/ 1579926 h 1618026"/>
                    <a:gd name="connsiteX7" fmla="*/ 140036 w 1209597"/>
                    <a:gd name="connsiteY7" fmla="*/ 379978 h 1618026"/>
                    <a:gd name="connsiteX8" fmla="*/ 140036 w 1209597"/>
                    <a:gd name="connsiteY8" fmla="*/ 75998 h 1618026"/>
                    <a:gd name="connsiteX0" fmla="*/ 158532 w 1228093"/>
                    <a:gd name="connsiteY0" fmla="*/ 75998 h 1618026"/>
                    <a:gd name="connsiteX1" fmla="*/ 234530 w 1228093"/>
                    <a:gd name="connsiteY1" fmla="*/ 0 h 1618026"/>
                    <a:gd name="connsiteX2" fmla="*/ 937623 w 1228093"/>
                    <a:gd name="connsiteY2" fmla="*/ 0 h 1618026"/>
                    <a:gd name="connsiteX3" fmla="*/ 1013621 w 1228093"/>
                    <a:gd name="connsiteY3" fmla="*/ 75998 h 1618026"/>
                    <a:gd name="connsiteX4" fmla="*/ 1013621 w 1228093"/>
                    <a:gd name="connsiteY4" fmla="*/ 379978 h 1618026"/>
                    <a:gd name="connsiteX5" fmla="*/ 1223373 w 1228093"/>
                    <a:gd name="connsiteY5" fmla="*/ 1618026 h 1618026"/>
                    <a:gd name="connsiteX6" fmla="*/ 5930 w 1228093"/>
                    <a:gd name="connsiteY6" fmla="*/ 1608501 h 1618026"/>
                    <a:gd name="connsiteX7" fmla="*/ 158532 w 1228093"/>
                    <a:gd name="connsiteY7" fmla="*/ 379978 h 1618026"/>
                    <a:gd name="connsiteX8" fmla="*/ 158532 w 1228093"/>
                    <a:gd name="connsiteY8" fmla="*/ 75998 h 161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28093" h="1618026">
                      <a:moveTo>
                        <a:pt x="158532" y="75998"/>
                      </a:moveTo>
                      <a:cubicBezTo>
                        <a:pt x="158532" y="34025"/>
                        <a:pt x="192557" y="0"/>
                        <a:pt x="234530" y="0"/>
                      </a:cubicBezTo>
                      <a:lnTo>
                        <a:pt x="937623" y="0"/>
                      </a:lnTo>
                      <a:cubicBezTo>
                        <a:pt x="979596" y="0"/>
                        <a:pt x="1013621" y="34025"/>
                        <a:pt x="1013621" y="75998"/>
                      </a:cubicBezTo>
                      <a:cubicBezTo>
                        <a:pt x="880271" y="253525"/>
                        <a:pt x="1013621" y="278651"/>
                        <a:pt x="1013621" y="379978"/>
                      </a:cubicBezTo>
                      <a:cubicBezTo>
                        <a:pt x="1013621" y="421951"/>
                        <a:pt x="1265346" y="1618026"/>
                        <a:pt x="1223373" y="1618026"/>
                      </a:cubicBezTo>
                      <a:lnTo>
                        <a:pt x="5930" y="1608501"/>
                      </a:lnTo>
                      <a:cubicBezTo>
                        <a:pt x="-36043" y="1608501"/>
                        <a:pt x="158532" y="421951"/>
                        <a:pt x="158532" y="379978"/>
                      </a:cubicBezTo>
                      <a:cubicBezTo>
                        <a:pt x="158532" y="278651"/>
                        <a:pt x="320457" y="186850"/>
                        <a:pt x="158532" y="7599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70B5858-54A3-455A-8955-841D81D1DC74}"/>
                </a:ext>
              </a:extLst>
            </p:cNvPr>
            <p:cNvSpPr/>
            <p:nvPr/>
          </p:nvSpPr>
          <p:spPr>
            <a:xfrm>
              <a:off x="7806622" y="30097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AC8A6F4F-C00F-45AF-8051-43EA4BC6AE2D}"/>
                </a:ext>
              </a:extLst>
            </p:cNvPr>
            <p:cNvSpPr/>
            <p:nvPr/>
          </p:nvSpPr>
          <p:spPr>
            <a:xfrm>
              <a:off x="7507682" y="300586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559FBC7-CDCF-4B99-B724-26ADBE18564E}"/>
              </a:ext>
            </a:extLst>
          </p:cNvPr>
          <p:cNvGrpSpPr/>
          <p:nvPr/>
        </p:nvGrpSpPr>
        <p:grpSpPr>
          <a:xfrm>
            <a:off x="8246829" y="3220782"/>
            <a:ext cx="1975505" cy="2757115"/>
            <a:chOff x="6202762" y="3276957"/>
            <a:chExt cx="1727182" cy="2410543"/>
          </a:xfrm>
        </p:grpSpPr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74E3D746-64D2-4444-8351-C31FA3576086}"/>
                </a:ext>
              </a:extLst>
            </p:cNvPr>
            <p:cNvGrpSpPr/>
            <p:nvPr/>
          </p:nvGrpSpPr>
          <p:grpSpPr>
            <a:xfrm flipH="1">
              <a:off x="6202762" y="3287542"/>
              <a:ext cx="1727182" cy="2399958"/>
              <a:chOff x="3631168" y="4906674"/>
              <a:chExt cx="2855188" cy="3967349"/>
            </a:xfrm>
          </p:grpSpPr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7C659EC6-EA42-4B8D-9C7A-48579AAACFA1}"/>
                  </a:ext>
                </a:extLst>
              </p:cNvPr>
              <p:cNvSpPr/>
              <p:nvPr/>
            </p:nvSpPr>
            <p:spPr>
              <a:xfrm rot="15349672" flipH="1">
                <a:off x="5933322" y="6631328"/>
                <a:ext cx="620242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E6A63DF-36BE-42C5-A97A-3828B3C2B4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189174"/>
                <a:ext cx="9912" cy="1600305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0B2B6B6-F65A-4BDE-BA6F-9074EF4B52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5" y="7164404"/>
                <a:ext cx="40014" cy="1494948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4B79D00A-DA16-4A81-B624-C6679A40BAF7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54613CAA-E8FE-45BE-852B-1B0017ACFC30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Rectangle: Top Corners Rounded 232">
                <a:extLst>
                  <a:ext uri="{FF2B5EF4-FFF2-40B4-BE49-F238E27FC236}">
                    <a16:creationId xmlns:a16="http://schemas.microsoft.com/office/drawing/2014/main" id="{534EA169-9CFA-4DE2-817C-545DA59BA135}"/>
                  </a:ext>
                </a:extLst>
              </p:cNvPr>
              <p:cNvSpPr/>
              <p:nvPr/>
            </p:nvSpPr>
            <p:spPr>
              <a:xfrm>
                <a:off x="5000464" y="849807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Rectangle: Top Corners Rounded 233">
                <a:extLst>
                  <a:ext uri="{FF2B5EF4-FFF2-40B4-BE49-F238E27FC236}">
                    <a16:creationId xmlns:a16="http://schemas.microsoft.com/office/drawing/2014/main" id="{F1EFB09F-F741-43D0-B201-975E9D37487F}"/>
                  </a:ext>
                </a:extLst>
              </p:cNvPr>
              <p:cNvSpPr/>
              <p:nvPr/>
            </p:nvSpPr>
            <p:spPr>
              <a:xfrm>
                <a:off x="4406469" y="8673713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9CD09E49-4406-4399-A327-A6F2569FBAAA}"/>
                  </a:ext>
                </a:extLst>
              </p:cNvPr>
              <p:cNvSpPr/>
              <p:nvPr/>
            </p:nvSpPr>
            <p:spPr>
              <a:xfrm rot="20778171">
                <a:off x="4055699" y="6484206"/>
                <a:ext cx="829523" cy="681382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0" fmla="*/ 115393 w 948872"/>
                  <a:gd name="connsiteY0" fmla="*/ 0 h 899784"/>
                  <a:gd name="connsiteX1" fmla="*/ 29668 w 948872"/>
                  <a:gd name="connsiteY1" fmla="*/ 438150 h 899784"/>
                  <a:gd name="connsiteX2" fmla="*/ 563068 w 948872"/>
                  <a:gd name="connsiteY2" fmla="*/ 847725 h 899784"/>
                  <a:gd name="connsiteX3" fmla="*/ 948873 w 948872"/>
                  <a:gd name="connsiteY3" fmla="*/ 894102 h 899784"/>
                  <a:gd name="connsiteX0" fmla="*/ 115393 w 563069"/>
                  <a:gd name="connsiteY0" fmla="*/ 0 h 847724"/>
                  <a:gd name="connsiteX1" fmla="*/ 29668 w 563069"/>
                  <a:gd name="connsiteY1" fmla="*/ 438150 h 847724"/>
                  <a:gd name="connsiteX2" fmla="*/ 563068 w 563069"/>
                  <a:gd name="connsiteY2" fmla="*/ 847725 h 847724"/>
                  <a:gd name="connsiteX0" fmla="*/ 133527 w 829523"/>
                  <a:gd name="connsiteY0" fmla="*/ 0 h 681383"/>
                  <a:gd name="connsiteX1" fmla="*/ 47802 w 829523"/>
                  <a:gd name="connsiteY1" fmla="*/ 438150 h 681383"/>
                  <a:gd name="connsiteX2" fmla="*/ 829524 w 829523"/>
                  <a:gd name="connsiteY2" fmla="*/ 681383 h 681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9523" h="681383">
                    <a:moveTo>
                      <a:pt x="133527" y="0"/>
                    </a:moveTo>
                    <a:cubicBezTo>
                      <a:pt x="53358" y="148431"/>
                      <a:pt x="-68198" y="324586"/>
                      <a:pt x="47802" y="438150"/>
                    </a:cubicBezTo>
                    <a:cubicBezTo>
                      <a:pt x="163802" y="551714"/>
                      <a:pt x="676323" y="605391"/>
                      <a:pt x="829524" y="681383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2F6C5F8E-1500-43B3-9003-A6011C219045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345E6B97-F92F-428C-8C6C-38E99530B74A}"/>
                  </a:ext>
                </a:extLst>
              </p:cNvPr>
              <p:cNvSpPr/>
              <p:nvPr/>
            </p:nvSpPr>
            <p:spPr>
              <a:xfrm>
                <a:off x="5350866" y="5794815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D2C3DB4B-7D41-4944-8174-B3101634B159}"/>
                  </a:ext>
                </a:extLst>
              </p:cNvPr>
              <p:cNvSpPr/>
              <p:nvPr/>
            </p:nvSpPr>
            <p:spPr>
              <a:xfrm>
                <a:off x="4609151" y="5857615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A90737F2-2B78-4B18-94E8-9E6758436195}"/>
                  </a:ext>
                </a:extLst>
              </p:cNvPr>
              <p:cNvSpPr/>
              <p:nvPr/>
            </p:nvSpPr>
            <p:spPr>
              <a:xfrm>
                <a:off x="5481507" y="5851996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6B861A5D-3952-477E-A6CA-853AC954C811}"/>
                </a:ext>
              </a:extLst>
            </p:cNvPr>
            <p:cNvSpPr/>
            <p:nvPr/>
          </p:nvSpPr>
          <p:spPr>
            <a:xfrm>
              <a:off x="6566946" y="3276957"/>
              <a:ext cx="1232186" cy="347260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6EDA3046-B2FE-45C0-99C1-2D440D792F59}"/>
                </a:ext>
              </a:extLst>
            </p:cNvPr>
            <p:cNvSpPr/>
            <p:nvPr/>
          </p:nvSpPr>
          <p:spPr>
            <a:xfrm rot="21346442">
              <a:off x="7696536" y="3595059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4F2811FB-2876-4EE3-8D3E-23131D97631E}"/>
                </a:ext>
              </a:extLst>
            </p:cNvPr>
            <p:cNvSpPr/>
            <p:nvPr/>
          </p:nvSpPr>
          <p:spPr>
            <a:xfrm rot="1390805" flipH="1">
              <a:off x="6504565" y="3499393"/>
              <a:ext cx="114064" cy="305266"/>
            </a:xfrm>
            <a:custGeom>
              <a:avLst/>
              <a:gdLst>
                <a:gd name="connsiteX0" fmla="*/ 0 w 114064"/>
                <a:gd name="connsiteY0" fmla="*/ 0 h 305266"/>
                <a:gd name="connsiteX1" fmla="*/ 55131 w 114064"/>
                <a:gd name="connsiteY1" fmla="*/ 0 h 305266"/>
                <a:gd name="connsiteX2" fmla="*/ 89680 w 114064"/>
                <a:gd name="connsiteY2" fmla="*/ 61418 h 305266"/>
                <a:gd name="connsiteX3" fmla="*/ 114064 w 114064"/>
                <a:gd name="connsiteY3" fmla="*/ 137214 h 305266"/>
                <a:gd name="connsiteX4" fmla="*/ 114064 w 114064"/>
                <a:gd name="connsiteY4" fmla="*/ 305266 h 305266"/>
                <a:gd name="connsiteX5" fmla="*/ 109661 w 114064"/>
                <a:gd name="connsiteY5" fmla="*/ 305266 h 305266"/>
                <a:gd name="connsiteX6" fmla="*/ 98475 w 114064"/>
                <a:gd name="connsiteY6" fmla="*/ 234551 h 305266"/>
                <a:gd name="connsiteX7" fmla="*/ 53765 w 114064"/>
                <a:gd name="connsiteY7" fmla="*/ 95577 h 305266"/>
                <a:gd name="connsiteX8" fmla="*/ 0 w 114064"/>
                <a:gd name="connsiteY8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64" h="305266">
                  <a:moveTo>
                    <a:pt x="0" y="0"/>
                  </a:moveTo>
                  <a:lnTo>
                    <a:pt x="55131" y="0"/>
                  </a:lnTo>
                  <a:lnTo>
                    <a:pt x="89680" y="61418"/>
                  </a:lnTo>
                  <a:lnTo>
                    <a:pt x="114064" y="137214"/>
                  </a:lnTo>
                  <a:lnTo>
                    <a:pt x="114064" y="305266"/>
                  </a:lnTo>
                  <a:lnTo>
                    <a:pt x="109661" y="305266"/>
                  </a:lnTo>
                  <a:lnTo>
                    <a:pt x="98475" y="234551"/>
                  </a:lnTo>
                  <a:cubicBezTo>
                    <a:pt x="88255" y="186355"/>
                    <a:pt x="73180" y="139865"/>
                    <a:pt x="53765" y="955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A201E65D-1FC5-4CD9-A065-FC0D2402C70D}"/>
              </a:ext>
            </a:extLst>
          </p:cNvPr>
          <p:cNvGrpSpPr/>
          <p:nvPr/>
        </p:nvGrpSpPr>
        <p:grpSpPr>
          <a:xfrm flipH="1">
            <a:off x="3935638" y="2894210"/>
            <a:ext cx="1229889" cy="1624668"/>
            <a:chOff x="3866971" y="6327657"/>
            <a:chExt cx="2661978" cy="351643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C02A42D6-3AC3-45A4-916D-C172C16E2692}"/>
                </a:ext>
              </a:extLst>
            </p:cNvPr>
            <p:cNvGrpSpPr/>
            <p:nvPr/>
          </p:nvGrpSpPr>
          <p:grpSpPr>
            <a:xfrm flipH="1">
              <a:off x="3866971" y="6342971"/>
              <a:ext cx="2661978" cy="3501125"/>
              <a:chOff x="-704602" y="7985701"/>
              <a:chExt cx="3434247" cy="4516839"/>
            </a:xfrm>
          </p:grpSpPr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BD09AD4C-C075-414A-9C41-3B05E8486FD8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2CD6BA5C-45C3-4868-BA31-12E6438F9B81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959321" cy="4018542"/>
                <a:chOff x="-229676" y="8483998"/>
                <a:chExt cx="2959321" cy="4018542"/>
              </a:xfrm>
            </p:grpSpPr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59767D4B-5803-43DA-827D-A51523413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8099" y="10587408"/>
                  <a:ext cx="1106799" cy="30237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E7A6357A-688E-44A8-A27F-241F781CAE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743" y="10809320"/>
                  <a:ext cx="1178800" cy="33251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D7CAC2BB-56E3-40E6-B0C1-5792E04810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4241" y="11109135"/>
                  <a:ext cx="141977" cy="124185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CE1A557A-02A7-4DE8-A770-5284FB6FC1D3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FFCF7665-9307-4183-B2DE-4BCFA572F0DB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Rectangle: Top Corners Rounded 279">
                  <a:extLst>
                    <a:ext uri="{FF2B5EF4-FFF2-40B4-BE49-F238E27FC236}">
                      <a16:creationId xmlns:a16="http://schemas.microsoft.com/office/drawing/2014/main" id="{AC84FF3D-E9FE-412C-B034-E7431D9F884F}"/>
                    </a:ext>
                  </a:extLst>
                </p:cNvPr>
                <p:cNvSpPr/>
                <p:nvPr/>
              </p:nvSpPr>
              <p:spPr>
                <a:xfrm>
                  <a:off x="2060150" y="12092795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Rectangle: Top Corners Rounded 280">
                  <a:extLst>
                    <a:ext uri="{FF2B5EF4-FFF2-40B4-BE49-F238E27FC236}">
                      <a16:creationId xmlns:a16="http://schemas.microsoft.com/office/drawing/2014/main" id="{839179BB-A8C1-4566-9142-0553679E2F4A}"/>
                    </a:ext>
                  </a:extLst>
                </p:cNvPr>
                <p:cNvSpPr/>
                <p:nvPr/>
              </p:nvSpPr>
              <p:spPr>
                <a:xfrm>
                  <a:off x="1827061" y="12302231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D8C28AFD-B7CA-47CB-AA0B-DACD7D03A9AF}"/>
                    </a:ext>
                  </a:extLst>
                </p:cNvPr>
                <p:cNvSpPr/>
                <p:nvPr/>
              </p:nvSpPr>
              <p:spPr>
                <a:xfrm>
                  <a:off x="1008627" y="9969220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96F2A283-338E-463A-ACA0-F624BBD40634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00402EA2-71E3-427E-AAF8-D8B1C9FFBA72}"/>
                    </a:ext>
                  </a:extLst>
                </p:cNvPr>
                <p:cNvSpPr/>
                <p:nvPr/>
              </p:nvSpPr>
              <p:spPr>
                <a:xfrm>
                  <a:off x="1934242" y="9179351"/>
                  <a:ext cx="261279" cy="25952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B4DE98AA-29CA-49CD-90C9-A07080B5F062}"/>
                    </a:ext>
                  </a:extLst>
                </p:cNvPr>
                <p:cNvSpPr/>
                <p:nvPr/>
              </p:nvSpPr>
              <p:spPr>
                <a:xfrm>
                  <a:off x="1168185" y="9324238"/>
                  <a:ext cx="100007" cy="1304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5EEEE7BB-1366-4F8C-8BB3-54F0DBB47660}"/>
                    </a:ext>
                  </a:extLst>
                </p:cNvPr>
                <p:cNvSpPr/>
                <p:nvPr/>
              </p:nvSpPr>
              <p:spPr>
                <a:xfrm>
                  <a:off x="2031287" y="9317535"/>
                  <a:ext cx="100007" cy="1304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D4A43BAA-8005-4B5D-896D-D39E5DCE14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5607" y="10869964"/>
                  <a:ext cx="66152" cy="132570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2FCBC63A-7EBF-41F4-AAB8-73D78BF44CEB}"/>
                  </a:ext>
                </a:extLst>
              </p:cNvPr>
              <p:cNvSpPr/>
              <p:nvPr/>
            </p:nvSpPr>
            <p:spPr>
              <a:xfrm>
                <a:off x="1434892" y="10072407"/>
                <a:ext cx="353980" cy="132856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E51A73F9-C492-4F47-8229-72D894F65FFB}"/>
                </a:ext>
              </a:extLst>
            </p:cNvPr>
            <p:cNvSpPr/>
            <p:nvPr/>
          </p:nvSpPr>
          <p:spPr>
            <a:xfrm>
              <a:off x="3966907" y="6327657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F5ECC23E-5A9A-4E9C-AF22-26E252C5BE6E}"/>
                </a:ext>
              </a:extLst>
            </p:cNvPr>
            <p:cNvGrpSpPr/>
            <p:nvPr/>
          </p:nvGrpSpPr>
          <p:grpSpPr>
            <a:xfrm>
              <a:off x="5284903" y="6347744"/>
              <a:ext cx="1054009" cy="1558727"/>
              <a:chOff x="5284903" y="6347744"/>
              <a:chExt cx="1054009" cy="1558727"/>
            </a:xfrm>
          </p:grpSpPr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3EAA08F9-11C7-490B-BE63-4C9151D464B6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D9EC57F4-959C-4860-8D72-FB94C5EB383B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AFDA36F5-6190-43BA-AB88-EEAD80B178C3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4EEE913-B3CB-43CA-A6CB-BE6E4EF8C756}"/>
              </a:ext>
            </a:extLst>
          </p:cNvPr>
          <p:cNvGrpSpPr/>
          <p:nvPr/>
        </p:nvGrpSpPr>
        <p:grpSpPr>
          <a:xfrm flipH="1">
            <a:off x="6150052" y="3814364"/>
            <a:ext cx="653543" cy="685856"/>
            <a:chOff x="4664384" y="3985422"/>
            <a:chExt cx="653543" cy="685856"/>
          </a:xfrm>
        </p:grpSpPr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BF0968F-311B-4980-B115-0D0F577FE03F}"/>
                </a:ext>
              </a:extLst>
            </p:cNvPr>
            <p:cNvCxnSpPr>
              <a:cxnSpLocks/>
            </p:cNvCxnSpPr>
            <p:nvPr/>
          </p:nvCxnSpPr>
          <p:spPr>
            <a:xfrm>
              <a:off x="4801674" y="3985422"/>
              <a:ext cx="396372" cy="1082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AA03938F-F1A1-42DA-B97E-ACFAE831E056}"/>
                </a:ext>
              </a:extLst>
            </p:cNvPr>
            <p:cNvCxnSpPr>
              <a:cxnSpLocks/>
            </p:cNvCxnSpPr>
            <p:nvPr/>
          </p:nvCxnSpPr>
          <p:spPr>
            <a:xfrm>
              <a:off x="4664384" y="4064894"/>
              <a:ext cx="422157" cy="11908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95789C4-BC75-481B-8AC1-126C99924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3073" y="4172265"/>
              <a:ext cx="50845" cy="4447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ectangle: Top Corners Rounded 333">
              <a:extLst>
                <a:ext uri="{FF2B5EF4-FFF2-40B4-BE49-F238E27FC236}">
                  <a16:creationId xmlns:a16="http://schemas.microsoft.com/office/drawing/2014/main" id="{9989D2B0-8B85-4271-8A7E-709F29E7CA54}"/>
                </a:ext>
              </a:extLst>
            </p:cNvPr>
            <p:cNvSpPr/>
            <p:nvPr/>
          </p:nvSpPr>
          <p:spPr>
            <a:xfrm>
              <a:off x="5078164" y="4524538"/>
              <a:ext cx="239763" cy="71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5" name="Rectangle: Top Corners Rounded 334">
              <a:extLst>
                <a:ext uri="{FF2B5EF4-FFF2-40B4-BE49-F238E27FC236}">
                  <a16:creationId xmlns:a16="http://schemas.microsoft.com/office/drawing/2014/main" id="{7C4C70DE-FB99-40B2-8DB7-EEA46CBAB07B}"/>
                </a:ext>
              </a:extLst>
            </p:cNvPr>
            <p:cNvSpPr/>
            <p:nvPr/>
          </p:nvSpPr>
          <p:spPr>
            <a:xfrm>
              <a:off x="4994689" y="4599542"/>
              <a:ext cx="239763" cy="71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357B2289-3521-44C9-AA40-601E45F552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2487" y="4086612"/>
              <a:ext cx="23691" cy="4747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0C4E0A79-FC1F-454C-B83B-6C9A24FA618B}"/>
              </a:ext>
            </a:extLst>
          </p:cNvPr>
          <p:cNvGrpSpPr/>
          <p:nvPr/>
        </p:nvGrpSpPr>
        <p:grpSpPr>
          <a:xfrm flipH="1">
            <a:off x="6266563" y="2820554"/>
            <a:ext cx="1002442" cy="1135299"/>
            <a:chOff x="179982" y="7262551"/>
            <a:chExt cx="2783806" cy="3152754"/>
          </a:xfrm>
        </p:grpSpPr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E0C7A2C7-9779-417B-8A92-5F1B470E5A94}"/>
                </a:ext>
              </a:extLst>
            </p:cNvPr>
            <p:cNvSpPr/>
            <p:nvPr/>
          </p:nvSpPr>
          <p:spPr>
            <a:xfrm rot="501063">
              <a:off x="303478" y="7262551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2067D6D5-1F93-4051-AE23-5AD14FADC0F4}"/>
                </a:ext>
              </a:extLst>
            </p:cNvPr>
            <p:cNvGrpSpPr/>
            <p:nvPr/>
          </p:nvGrpSpPr>
          <p:grpSpPr>
            <a:xfrm>
              <a:off x="179982" y="7374544"/>
              <a:ext cx="2783806" cy="3040761"/>
              <a:chOff x="179982" y="7374544"/>
              <a:chExt cx="2783806" cy="3040761"/>
            </a:xfrm>
          </p:grpSpPr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435F550A-C95C-46EF-9F3A-141B80FDC826}"/>
                  </a:ext>
                </a:extLst>
              </p:cNvPr>
              <p:cNvSpPr/>
              <p:nvPr/>
            </p:nvSpPr>
            <p:spPr>
              <a:xfrm rot="16586297" flipH="1">
                <a:off x="2333054" y="9593117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E6E2483B-F1CD-46C2-9C79-01CA2993A4EF}"/>
                  </a:ext>
                </a:extLst>
              </p:cNvPr>
              <p:cNvSpPr/>
              <p:nvPr/>
            </p:nvSpPr>
            <p:spPr>
              <a:xfrm>
                <a:off x="426914" y="7967527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32C1353C-F281-4575-A252-7D03F5742089}"/>
                  </a:ext>
                </a:extLst>
              </p:cNvPr>
              <p:cNvSpPr/>
              <p:nvPr/>
            </p:nvSpPr>
            <p:spPr>
              <a:xfrm>
                <a:off x="1536348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EA0DCBFD-5C5D-4278-AD6C-A445B73B1370}"/>
                  </a:ext>
                </a:extLst>
              </p:cNvPr>
              <p:cNvSpPr/>
              <p:nvPr/>
            </p:nvSpPr>
            <p:spPr>
              <a:xfrm>
                <a:off x="2122366" y="9224948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AF425EB8-4B91-4795-9FDA-BD5E1214877B}"/>
                  </a:ext>
                </a:extLst>
              </p:cNvPr>
              <p:cNvSpPr/>
              <p:nvPr/>
            </p:nvSpPr>
            <p:spPr>
              <a:xfrm>
                <a:off x="2418943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D009ECBA-ED91-4A19-A77F-335BA626A4A3}"/>
                  </a:ext>
                </a:extLst>
              </p:cNvPr>
              <p:cNvSpPr/>
              <p:nvPr/>
            </p:nvSpPr>
            <p:spPr>
              <a:xfrm>
                <a:off x="1653246" y="8902381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9ADB2CA0-02BC-483A-ABE2-31A4A2FAECC5}"/>
                  </a:ext>
                </a:extLst>
              </p:cNvPr>
              <p:cNvSpPr/>
              <p:nvPr/>
            </p:nvSpPr>
            <p:spPr>
              <a:xfrm>
                <a:off x="2516559" y="8897629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DCAA0360-45E9-4552-B062-02E061FDBF43}"/>
                  </a:ext>
                </a:extLst>
              </p:cNvPr>
              <p:cNvSpPr/>
              <p:nvPr/>
            </p:nvSpPr>
            <p:spPr>
              <a:xfrm rot="20734271">
                <a:off x="179982" y="7449596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C000FE85-A281-40E9-97F4-BB9910EC8A59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33CC30FB-9562-46AA-B536-860934A8BDDE}"/>
                  </a:ext>
                </a:extLst>
              </p:cNvPr>
              <p:cNvSpPr/>
              <p:nvPr/>
            </p:nvSpPr>
            <p:spPr>
              <a:xfrm rot="19702647">
                <a:off x="792535" y="9764521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D8B4483E-949C-4EEF-A8BC-2DDDD7DBC921}"/>
                </a:ext>
              </a:extLst>
            </p:cNvPr>
            <p:cNvSpPr/>
            <p:nvPr/>
          </p:nvSpPr>
          <p:spPr>
            <a:xfrm>
              <a:off x="1943925" y="9674919"/>
              <a:ext cx="487131" cy="137692"/>
            </a:xfrm>
            <a:custGeom>
              <a:avLst/>
              <a:gdLst>
                <a:gd name="connsiteX0" fmla="*/ 4816 w 1113086"/>
                <a:gd name="connsiteY0" fmla="*/ 82008 h 379987"/>
                <a:gd name="connsiteX1" fmla="*/ 433441 w 1113086"/>
                <a:gd name="connsiteY1" fmla="*/ 85183 h 379987"/>
                <a:gd name="connsiteX2" fmla="*/ 519166 w 1113086"/>
                <a:gd name="connsiteY2" fmla="*/ 116933 h 379987"/>
                <a:gd name="connsiteX3" fmla="*/ 579491 w 1113086"/>
                <a:gd name="connsiteY3" fmla="*/ 104233 h 379987"/>
                <a:gd name="connsiteX4" fmla="*/ 604891 w 1113086"/>
                <a:gd name="connsiteY4" fmla="*/ 62958 h 379987"/>
                <a:gd name="connsiteX5" fmla="*/ 1112891 w 1113086"/>
                <a:gd name="connsiteY5" fmla="*/ 15333 h 379987"/>
                <a:gd name="connsiteX6" fmla="*/ 662041 w 1113086"/>
                <a:gd name="connsiteY6" fmla="*/ 355058 h 379987"/>
                <a:gd name="connsiteX7" fmla="*/ 392166 w 1113086"/>
                <a:gd name="connsiteY7" fmla="*/ 345533 h 379987"/>
                <a:gd name="connsiteX8" fmla="*/ 214366 w 1113086"/>
                <a:gd name="connsiteY8" fmla="*/ 275683 h 379987"/>
                <a:gd name="connsiteX9" fmla="*/ 4816 w 1113086"/>
                <a:gd name="connsiteY9" fmla="*/ 82008 h 379987"/>
                <a:gd name="connsiteX0" fmla="*/ 4816 w 1113291"/>
                <a:gd name="connsiteY0" fmla="*/ 75842 h 373821"/>
                <a:gd name="connsiteX1" fmla="*/ 433441 w 1113291"/>
                <a:gd name="connsiteY1" fmla="*/ 79017 h 373821"/>
                <a:gd name="connsiteX2" fmla="*/ 519166 w 1113291"/>
                <a:gd name="connsiteY2" fmla="*/ 110767 h 373821"/>
                <a:gd name="connsiteX3" fmla="*/ 579491 w 1113291"/>
                <a:gd name="connsiteY3" fmla="*/ 98067 h 373821"/>
                <a:gd name="connsiteX4" fmla="*/ 1112891 w 1113291"/>
                <a:gd name="connsiteY4" fmla="*/ 9167 h 373821"/>
                <a:gd name="connsiteX5" fmla="*/ 662041 w 1113291"/>
                <a:gd name="connsiteY5" fmla="*/ 348892 h 373821"/>
                <a:gd name="connsiteX6" fmla="*/ 392166 w 1113291"/>
                <a:gd name="connsiteY6" fmla="*/ 339367 h 373821"/>
                <a:gd name="connsiteX7" fmla="*/ 214366 w 1113291"/>
                <a:gd name="connsiteY7" fmla="*/ 269517 h 373821"/>
                <a:gd name="connsiteX8" fmla="*/ 4816 w 1113291"/>
                <a:gd name="connsiteY8" fmla="*/ 75842 h 373821"/>
                <a:gd name="connsiteX0" fmla="*/ 4816 w 1113291"/>
                <a:gd name="connsiteY0" fmla="*/ 78386 h 376365"/>
                <a:gd name="connsiteX1" fmla="*/ 433441 w 1113291"/>
                <a:gd name="connsiteY1" fmla="*/ 81561 h 376365"/>
                <a:gd name="connsiteX2" fmla="*/ 519166 w 1113291"/>
                <a:gd name="connsiteY2" fmla="*/ 113311 h 376365"/>
                <a:gd name="connsiteX3" fmla="*/ 579491 w 1113291"/>
                <a:gd name="connsiteY3" fmla="*/ 81561 h 376365"/>
                <a:gd name="connsiteX4" fmla="*/ 1112891 w 1113291"/>
                <a:gd name="connsiteY4" fmla="*/ 11711 h 376365"/>
                <a:gd name="connsiteX5" fmla="*/ 662041 w 1113291"/>
                <a:gd name="connsiteY5" fmla="*/ 351436 h 376365"/>
                <a:gd name="connsiteX6" fmla="*/ 392166 w 1113291"/>
                <a:gd name="connsiteY6" fmla="*/ 341911 h 376365"/>
                <a:gd name="connsiteX7" fmla="*/ 214366 w 1113291"/>
                <a:gd name="connsiteY7" fmla="*/ 272061 h 376365"/>
                <a:gd name="connsiteX8" fmla="*/ 4816 w 1113291"/>
                <a:gd name="connsiteY8" fmla="*/ 78386 h 376365"/>
                <a:gd name="connsiteX0" fmla="*/ 4816 w 1113987"/>
                <a:gd name="connsiteY0" fmla="*/ 67224 h 365203"/>
                <a:gd name="connsiteX1" fmla="*/ 433441 w 1113987"/>
                <a:gd name="connsiteY1" fmla="*/ 70399 h 365203"/>
                <a:gd name="connsiteX2" fmla="*/ 519166 w 1113987"/>
                <a:gd name="connsiteY2" fmla="*/ 102149 h 365203"/>
                <a:gd name="connsiteX3" fmla="*/ 579491 w 1113987"/>
                <a:gd name="connsiteY3" fmla="*/ 70399 h 365203"/>
                <a:gd name="connsiteX4" fmla="*/ 1112891 w 1113987"/>
                <a:gd name="connsiteY4" fmla="*/ 549 h 365203"/>
                <a:gd name="connsiteX5" fmla="*/ 662041 w 1113987"/>
                <a:gd name="connsiteY5" fmla="*/ 340274 h 365203"/>
                <a:gd name="connsiteX6" fmla="*/ 392166 w 1113987"/>
                <a:gd name="connsiteY6" fmla="*/ 330749 h 365203"/>
                <a:gd name="connsiteX7" fmla="*/ 214366 w 1113987"/>
                <a:gd name="connsiteY7" fmla="*/ 260899 h 365203"/>
                <a:gd name="connsiteX8" fmla="*/ 4816 w 1113987"/>
                <a:gd name="connsiteY8" fmla="*/ 67224 h 365203"/>
                <a:gd name="connsiteX0" fmla="*/ 4816 w 1113987"/>
                <a:gd name="connsiteY0" fmla="*/ 67394 h 365373"/>
                <a:gd name="connsiteX1" fmla="*/ 433441 w 1113987"/>
                <a:gd name="connsiteY1" fmla="*/ 70569 h 365373"/>
                <a:gd name="connsiteX2" fmla="*/ 519166 w 1113987"/>
                <a:gd name="connsiteY2" fmla="*/ 102319 h 365373"/>
                <a:gd name="connsiteX3" fmla="*/ 579491 w 1113987"/>
                <a:gd name="connsiteY3" fmla="*/ 70569 h 365373"/>
                <a:gd name="connsiteX4" fmla="*/ 1112891 w 1113987"/>
                <a:gd name="connsiteY4" fmla="*/ 719 h 365373"/>
                <a:gd name="connsiteX5" fmla="*/ 662041 w 1113987"/>
                <a:gd name="connsiteY5" fmla="*/ 340444 h 365373"/>
                <a:gd name="connsiteX6" fmla="*/ 392166 w 1113987"/>
                <a:gd name="connsiteY6" fmla="*/ 330919 h 365373"/>
                <a:gd name="connsiteX7" fmla="*/ 214366 w 1113987"/>
                <a:gd name="connsiteY7" fmla="*/ 261069 h 365373"/>
                <a:gd name="connsiteX8" fmla="*/ 4816 w 1113987"/>
                <a:gd name="connsiteY8" fmla="*/ 67394 h 365373"/>
                <a:gd name="connsiteX0" fmla="*/ 4816 w 1113108"/>
                <a:gd name="connsiteY0" fmla="*/ 80414 h 378393"/>
                <a:gd name="connsiteX1" fmla="*/ 433441 w 1113108"/>
                <a:gd name="connsiteY1" fmla="*/ 83589 h 378393"/>
                <a:gd name="connsiteX2" fmla="*/ 519166 w 1113108"/>
                <a:gd name="connsiteY2" fmla="*/ 115339 h 378393"/>
                <a:gd name="connsiteX3" fmla="*/ 601716 w 1113108"/>
                <a:gd name="connsiteY3" fmla="*/ 80414 h 378393"/>
                <a:gd name="connsiteX4" fmla="*/ 1112891 w 1113108"/>
                <a:gd name="connsiteY4" fmla="*/ 13739 h 378393"/>
                <a:gd name="connsiteX5" fmla="*/ 662041 w 1113108"/>
                <a:gd name="connsiteY5" fmla="*/ 353464 h 378393"/>
                <a:gd name="connsiteX6" fmla="*/ 392166 w 1113108"/>
                <a:gd name="connsiteY6" fmla="*/ 343939 h 378393"/>
                <a:gd name="connsiteX7" fmla="*/ 214366 w 1113108"/>
                <a:gd name="connsiteY7" fmla="*/ 274089 h 378393"/>
                <a:gd name="connsiteX8" fmla="*/ 4816 w 1113108"/>
                <a:gd name="connsiteY8" fmla="*/ 80414 h 378393"/>
                <a:gd name="connsiteX0" fmla="*/ 4816 w 1113066"/>
                <a:gd name="connsiteY0" fmla="*/ 82957 h 380936"/>
                <a:gd name="connsiteX1" fmla="*/ 433441 w 1113066"/>
                <a:gd name="connsiteY1" fmla="*/ 86132 h 380936"/>
                <a:gd name="connsiteX2" fmla="*/ 519166 w 1113066"/>
                <a:gd name="connsiteY2" fmla="*/ 117882 h 380936"/>
                <a:gd name="connsiteX3" fmla="*/ 608066 w 1113066"/>
                <a:gd name="connsiteY3" fmla="*/ 70257 h 380936"/>
                <a:gd name="connsiteX4" fmla="*/ 1112891 w 1113066"/>
                <a:gd name="connsiteY4" fmla="*/ 16282 h 380936"/>
                <a:gd name="connsiteX5" fmla="*/ 662041 w 1113066"/>
                <a:gd name="connsiteY5" fmla="*/ 356007 h 380936"/>
                <a:gd name="connsiteX6" fmla="*/ 392166 w 1113066"/>
                <a:gd name="connsiteY6" fmla="*/ 346482 h 380936"/>
                <a:gd name="connsiteX7" fmla="*/ 214366 w 1113066"/>
                <a:gd name="connsiteY7" fmla="*/ 276632 h 380936"/>
                <a:gd name="connsiteX8" fmla="*/ 4816 w 1113066"/>
                <a:gd name="connsiteY8" fmla="*/ 82957 h 380936"/>
                <a:gd name="connsiteX0" fmla="*/ 4816 w 1115568"/>
                <a:gd name="connsiteY0" fmla="*/ 67070 h 365049"/>
                <a:gd name="connsiteX1" fmla="*/ 433441 w 1115568"/>
                <a:gd name="connsiteY1" fmla="*/ 70245 h 365049"/>
                <a:gd name="connsiteX2" fmla="*/ 519166 w 1115568"/>
                <a:gd name="connsiteY2" fmla="*/ 101995 h 365049"/>
                <a:gd name="connsiteX3" fmla="*/ 608066 w 1115568"/>
                <a:gd name="connsiteY3" fmla="*/ 54370 h 365049"/>
                <a:gd name="connsiteX4" fmla="*/ 1112891 w 1115568"/>
                <a:gd name="connsiteY4" fmla="*/ 395 h 365049"/>
                <a:gd name="connsiteX5" fmla="*/ 662041 w 1115568"/>
                <a:gd name="connsiteY5" fmla="*/ 340120 h 365049"/>
                <a:gd name="connsiteX6" fmla="*/ 392166 w 1115568"/>
                <a:gd name="connsiteY6" fmla="*/ 330595 h 365049"/>
                <a:gd name="connsiteX7" fmla="*/ 214366 w 1115568"/>
                <a:gd name="connsiteY7" fmla="*/ 260745 h 365049"/>
                <a:gd name="connsiteX8" fmla="*/ 4816 w 1115568"/>
                <a:gd name="connsiteY8" fmla="*/ 67070 h 365049"/>
                <a:gd name="connsiteX0" fmla="*/ 8764 w 1119516"/>
                <a:gd name="connsiteY0" fmla="*/ 67070 h 365049"/>
                <a:gd name="connsiteX1" fmla="*/ 437389 w 1119516"/>
                <a:gd name="connsiteY1" fmla="*/ 70245 h 365049"/>
                <a:gd name="connsiteX2" fmla="*/ 523114 w 1119516"/>
                <a:gd name="connsiteY2" fmla="*/ 101995 h 365049"/>
                <a:gd name="connsiteX3" fmla="*/ 612014 w 1119516"/>
                <a:gd name="connsiteY3" fmla="*/ 54370 h 365049"/>
                <a:gd name="connsiteX4" fmla="*/ 1116839 w 1119516"/>
                <a:gd name="connsiteY4" fmla="*/ 395 h 365049"/>
                <a:gd name="connsiteX5" fmla="*/ 665989 w 1119516"/>
                <a:gd name="connsiteY5" fmla="*/ 340120 h 365049"/>
                <a:gd name="connsiteX6" fmla="*/ 396114 w 1119516"/>
                <a:gd name="connsiteY6" fmla="*/ 330595 h 365049"/>
                <a:gd name="connsiteX7" fmla="*/ 218314 w 1119516"/>
                <a:gd name="connsiteY7" fmla="*/ 260745 h 365049"/>
                <a:gd name="connsiteX8" fmla="*/ 8764 w 1119516"/>
                <a:gd name="connsiteY8" fmla="*/ 67070 h 365049"/>
                <a:gd name="connsiteX0" fmla="*/ 4351 w 1115103"/>
                <a:gd name="connsiteY0" fmla="*/ 67070 h 365049"/>
                <a:gd name="connsiteX1" fmla="*/ 420276 w 1115103"/>
                <a:gd name="connsiteY1" fmla="*/ 60720 h 365049"/>
                <a:gd name="connsiteX2" fmla="*/ 518701 w 1115103"/>
                <a:gd name="connsiteY2" fmla="*/ 101995 h 365049"/>
                <a:gd name="connsiteX3" fmla="*/ 607601 w 1115103"/>
                <a:gd name="connsiteY3" fmla="*/ 54370 h 365049"/>
                <a:gd name="connsiteX4" fmla="*/ 1112426 w 1115103"/>
                <a:gd name="connsiteY4" fmla="*/ 395 h 365049"/>
                <a:gd name="connsiteX5" fmla="*/ 661576 w 1115103"/>
                <a:gd name="connsiteY5" fmla="*/ 340120 h 365049"/>
                <a:gd name="connsiteX6" fmla="*/ 391701 w 1115103"/>
                <a:gd name="connsiteY6" fmla="*/ 330595 h 365049"/>
                <a:gd name="connsiteX7" fmla="*/ 213901 w 1115103"/>
                <a:gd name="connsiteY7" fmla="*/ 260745 h 365049"/>
                <a:gd name="connsiteX8" fmla="*/ 4351 w 1115103"/>
                <a:gd name="connsiteY8" fmla="*/ 67070 h 365049"/>
                <a:gd name="connsiteX0" fmla="*/ 6566 w 1117318"/>
                <a:gd name="connsiteY0" fmla="*/ 67070 h 365049"/>
                <a:gd name="connsiteX1" fmla="*/ 422491 w 1117318"/>
                <a:gd name="connsiteY1" fmla="*/ 60720 h 365049"/>
                <a:gd name="connsiteX2" fmla="*/ 520916 w 1117318"/>
                <a:gd name="connsiteY2" fmla="*/ 101995 h 365049"/>
                <a:gd name="connsiteX3" fmla="*/ 609816 w 1117318"/>
                <a:gd name="connsiteY3" fmla="*/ 54370 h 365049"/>
                <a:gd name="connsiteX4" fmla="*/ 1114641 w 1117318"/>
                <a:gd name="connsiteY4" fmla="*/ 395 h 365049"/>
                <a:gd name="connsiteX5" fmla="*/ 663791 w 1117318"/>
                <a:gd name="connsiteY5" fmla="*/ 340120 h 365049"/>
                <a:gd name="connsiteX6" fmla="*/ 393916 w 1117318"/>
                <a:gd name="connsiteY6" fmla="*/ 330595 h 365049"/>
                <a:gd name="connsiteX7" fmla="*/ 216116 w 1117318"/>
                <a:gd name="connsiteY7" fmla="*/ 260745 h 365049"/>
                <a:gd name="connsiteX8" fmla="*/ 6566 w 1117318"/>
                <a:gd name="connsiteY8" fmla="*/ 67070 h 365049"/>
                <a:gd name="connsiteX0" fmla="*/ 7462 w 1118037"/>
                <a:gd name="connsiteY0" fmla="*/ 67074 h 373955"/>
                <a:gd name="connsiteX1" fmla="*/ 423387 w 1118037"/>
                <a:gd name="connsiteY1" fmla="*/ 60724 h 373955"/>
                <a:gd name="connsiteX2" fmla="*/ 521812 w 1118037"/>
                <a:gd name="connsiteY2" fmla="*/ 101999 h 373955"/>
                <a:gd name="connsiteX3" fmla="*/ 610712 w 1118037"/>
                <a:gd name="connsiteY3" fmla="*/ 54374 h 373955"/>
                <a:gd name="connsiteX4" fmla="*/ 1115537 w 1118037"/>
                <a:gd name="connsiteY4" fmla="*/ 399 h 373955"/>
                <a:gd name="connsiteX5" fmla="*/ 664687 w 1118037"/>
                <a:gd name="connsiteY5" fmla="*/ 340124 h 373955"/>
                <a:gd name="connsiteX6" fmla="*/ 566262 w 1118037"/>
                <a:gd name="connsiteY6" fmla="*/ 352824 h 373955"/>
                <a:gd name="connsiteX7" fmla="*/ 217012 w 1118037"/>
                <a:gd name="connsiteY7" fmla="*/ 260749 h 373955"/>
                <a:gd name="connsiteX8" fmla="*/ 7462 w 1118037"/>
                <a:gd name="connsiteY8" fmla="*/ 67074 h 373955"/>
                <a:gd name="connsiteX0" fmla="*/ 7462 w 1124417"/>
                <a:gd name="connsiteY0" fmla="*/ 75198 h 362376"/>
                <a:gd name="connsiteX1" fmla="*/ 423387 w 1124417"/>
                <a:gd name="connsiteY1" fmla="*/ 68848 h 362376"/>
                <a:gd name="connsiteX2" fmla="*/ 521812 w 1124417"/>
                <a:gd name="connsiteY2" fmla="*/ 110123 h 362376"/>
                <a:gd name="connsiteX3" fmla="*/ 610712 w 1124417"/>
                <a:gd name="connsiteY3" fmla="*/ 62498 h 362376"/>
                <a:gd name="connsiteX4" fmla="*/ 1115537 w 1124417"/>
                <a:gd name="connsiteY4" fmla="*/ 8523 h 362376"/>
                <a:gd name="connsiteX5" fmla="*/ 905987 w 1124417"/>
                <a:gd name="connsiteY5" fmla="*/ 233948 h 362376"/>
                <a:gd name="connsiteX6" fmla="*/ 566262 w 1124417"/>
                <a:gd name="connsiteY6" fmla="*/ 360948 h 362376"/>
                <a:gd name="connsiteX7" fmla="*/ 217012 w 1124417"/>
                <a:gd name="connsiteY7" fmla="*/ 268873 h 362376"/>
                <a:gd name="connsiteX8" fmla="*/ 7462 w 1124417"/>
                <a:gd name="connsiteY8" fmla="*/ 75198 h 362376"/>
                <a:gd name="connsiteX0" fmla="*/ 7462 w 1124417"/>
                <a:gd name="connsiteY0" fmla="*/ 66719 h 353897"/>
                <a:gd name="connsiteX1" fmla="*/ 423387 w 1124417"/>
                <a:gd name="connsiteY1" fmla="*/ 60369 h 353897"/>
                <a:gd name="connsiteX2" fmla="*/ 521812 w 1124417"/>
                <a:gd name="connsiteY2" fmla="*/ 101644 h 353897"/>
                <a:gd name="connsiteX3" fmla="*/ 610712 w 1124417"/>
                <a:gd name="connsiteY3" fmla="*/ 54019 h 353897"/>
                <a:gd name="connsiteX4" fmla="*/ 1115537 w 1124417"/>
                <a:gd name="connsiteY4" fmla="*/ 44 h 353897"/>
                <a:gd name="connsiteX5" fmla="*/ 905987 w 1124417"/>
                <a:gd name="connsiteY5" fmla="*/ 225469 h 353897"/>
                <a:gd name="connsiteX6" fmla="*/ 566262 w 1124417"/>
                <a:gd name="connsiteY6" fmla="*/ 352469 h 353897"/>
                <a:gd name="connsiteX7" fmla="*/ 217012 w 1124417"/>
                <a:gd name="connsiteY7" fmla="*/ 260394 h 353897"/>
                <a:gd name="connsiteX8" fmla="*/ 7462 w 1124417"/>
                <a:gd name="connsiteY8" fmla="*/ 66719 h 353897"/>
                <a:gd name="connsiteX0" fmla="*/ 7462 w 1124417"/>
                <a:gd name="connsiteY0" fmla="*/ 66719 h 353897"/>
                <a:gd name="connsiteX1" fmla="*/ 423387 w 1124417"/>
                <a:gd name="connsiteY1" fmla="*/ 60369 h 353897"/>
                <a:gd name="connsiteX2" fmla="*/ 521812 w 1124417"/>
                <a:gd name="connsiteY2" fmla="*/ 101644 h 353897"/>
                <a:gd name="connsiteX3" fmla="*/ 610712 w 1124417"/>
                <a:gd name="connsiteY3" fmla="*/ 54019 h 353897"/>
                <a:gd name="connsiteX4" fmla="*/ 1115537 w 1124417"/>
                <a:gd name="connsiteY4" fmla="*/ 44 h 353897"/>
                <a:gd name="connsiteX5" fmla="*/ 905987 w 1124417"/>
                <a:gd name="connsiteY5" fmla="*/ 225469 h 353897"/>
                <a:gd name="connsiteX6" fmla="*/ 566262 w 1124417"/>
                <a:gd name="connsiteY6" fmla="*/ 352469 h 353897"/>
                <a:gd name="connsiteX7" fmla="*/ 217012 w 1124417"/>
                <a:gd name="connsiteY7" fmla="*/ 260394 h 353897"/>
                <a:gd name="connsiteX8" fmla="*/ 7462 w 1124417"/>
                <a:gd name="connsiteY8" fmla="*/ 66719 h 35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4417" h="353897">
                  <a:moveTo>
                    <a:pt x="7462" y="66719"/>
                  </a:moveTo>
                  <a:cubicBezTo>
                    <a:pt x="51383" y="61957"/>
                    <a:pt x="337662" y="54548"/>
                    <a:pt x="423387" y="60369"/>
                  </a:cubicBezTo>
                  <a:cubicBezTo>
                    <a:pt x="509112" y="66190"/>
                    <a:pt x="490591" y="102702"/>
                    <a:pt x="521812" y="101644"/>
                  </a:cubicBezTo>
                  <a:cubicBezTo>
                    <a:pt x="553033" y="100586"/>
                    <a:pt x="511758" y="86827"/>
                    <a:pt x="610712" y="54019"/>
                  </a:cubicBezTo>
                  <a:cubicBezTo>
                    <a:pt x="709666" y="21211"/>
                    <a:pt x="1066325" y="3219"/>
                    <a:pt x="1115537" y="44"/>
                  </a:cubicBezTo>
                  <a:cubicBezTo>
                    <a:pt x="1164749" y="-3131"/>
                    <a:pt x="997533" y="166732"/>
                    <a:pt x="905987" y="225469"/>
                  </a:cubicBezTo>
                  <a:cubicBezTo>
                    <a:pt x="814441" y="284207"/>
                    <a:pt x="640875" y="365698"/>
                    <a:pt x="566262" y="352469"/>
                  </a:cubicBezTo>
                  <a:cubicBezTo>
                    <a:pt x="485300" y="355115"/>
                    <a:pt x="310145" y="308019"/>
                    <a:pt x="217012" y="260394"/>
                  </a:cubicBezTo>
                  <a:cubicBezTo>
                    <a:pt x="123879" y="212769"/>
                    <a:pt x="-36459" y="71481"/>
                    <a:pt x="7462" y="66719"/>
                  </a:cubicBezTo>
                  <a:close/>
                </a:path>
              </a:pathLst>
            </a:custGeom>
            <a:solidFill>
              <a:srgbClr val="D10B2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76AC92E6-19EF-45B2-9255-D90B97559798}"/>
              </a:ext>
            </a:extLst>
          </p:cNvPr>
          <p:cNvGrpSpPr/>
          <p:nvPr/>
        </p:nvGrpSpPr>
        <p:grpSpPr>
          <a:xfrm>
            <a:off x="5394779" y="3294984"/>
            <a:ext cx="1544129" cy="2466693"/>
            <a:chOff x="1048235" y="3573580"/>
            <a:chExt cx="1418628" cy="226620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610FCB80-D9CE-4FC5-9B24-7085AC02EF63}"/>
                </a:ext>
              </a:extLst>
            </p:cNvPr>
            <p:cNvGrpSpPr/>
            <p:nvPr/>
          </p:nvGrpSpPr>
          <p:grpSpPr>
            <a:xfrm>
              <a:off x="1048235" y="3573580"/>
              <a:ext cx="1418628" cy="2266204"/>
              <a:chOff x="1052980" y="2654171"/>
              <a:chExt cx="2211508" cy="3532799"/>
            </a:xfrm>
          </p:grpSpPr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C4BC98F2-9367-4A7D-A7F0-1AC64E23D766}"/>
                  </a:ext>
                </a:extLst>
              </p:cNvPr>
              <p:cNvGrpSpPr/>
              <p:nvPr/>
            </p:nvGrpSpPr>
            <p:grpSpPr>
              <a:xfrm>
                <a:off x="1052980" y="2703387"/>
                <a:ext cx="2211508" cy="3483583"/>
                <a:chOff x="3651142" y="4827937"/>
                <a:chExt cx="2536875" cy="3996105"/>
              </a:xfrm>
            </p:grpSpPr>
            <p:sp>
              <p:nvSpPr>
                <p:cNvPr id="260" name="Freeform: Shape 259">
                  <a:extLst>
                    <a:ext uri="{FF2B5EF4-FFF2-40B4-BE49-F238E27FC236}">
                      <a16:creationId xmlns:a16="http://schemas.microsoft.com/office/drawing/2014/main" id="{C7395EBA-4146-4DE5-AEDE-E60988E1AB70}"/>
                    </a:ext>
                  </a:extLst>
                </p:cNvPr>
                <p:cNvSpPr/>
                <p:nvPr/>
              </p:nvSpPr>
              <p:spPr>
                <a:xfrm rot="20415840" flipH="1">
                  <a:off x="5247136" y="6240820"/>
                  <a:ext cx="719415" cy="979648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  <a:gd name="connsiteX0" fmla="*/ 0 w 723830"/>
                    <a:gd name="connsiteY0" fmla="*/ 0 h 1002839"/>
                    <a:gd name="connsiteX1" fmla="*/ 633604 w 723830"/>
                    <a:gd name="connsiteY1" fmla="*/ 903446 h 1002839"/>
                    <a:gd name="connsiteX2" fmla="*/ 719329 w 723830"/>
                    <a:gd name="connsiteY2" fmla="*/ 979646 h 1002839"/>
                    <a:gd name="connsiteX3" fmla="*/ 719329 w 723830"/>
                    <a:gd name="connsiteY3" fmla="*/ 979646 h 1002839"/>
                    <a:gd name="connsiteX0" fmla="*/ 0 w 719414"/>
                    <a:gd name="connsiteY0" fmla="*/ 0 h 979646"/>
                    <a:gd name="connsiteX1" fmla="*/ 168042 w 719414"/>
                    <a:gd name="connsiteY1" fmla="*/ 596585 h 979646"/>
                    <a:gd name="connsiteX2" fmla="*/ 633604 w 719414"/>
                    <a:gd name="connsiteY2" fmla="*/ 903446 h 979646"/>
                    <a:gd name="connsiteX3" fmla="*/ 719329 w 719414"/>
                    <a:gd name="connsiteY3" fmla="*/ 979646 h 979646"/>
                    <a:gd name="connsiteX4" fmla="*/ 719329 w 719414"/>
                    <a:gd name="connsiteY4" fmla="*/ 979646 h 979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9414" h="979646">
                      <a:moveTo>
                        <a:pt x="0" y="0"/>
                      </a:moveTo>
                      <a:cubicBezTo>
                        <a:pt x="54252" y="82730"/>
                        <a:pt x="62441" y="446011"/>
                        <a:pt x="168042" y="596585"/>
                      </a:cubicBezTo>
                      <a:cubicBezTo>
                        <a:pt x="273643" y="747159"/>
                        <a:pt x="541723" y="839603"/>
                        <a:pt x="633604" y="903446"/>
                      </a:cubicBezTo>
                      <a:cubicBezTo>
                        <a:pt x="725485" y="967290"/>
                        <a:pt x="719329" y="979646"/>
                        <a:pt x="719329" y="979646"/>
                      </a:cubicBezTo>
                      <a:lnTo>
                        <a:pt x="719329" y="979646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2B07549B-4BCA-4D14-AE4C-5EB3AE4B132C}"/>
                    </a:ext>
                  </a:extLst>
                </p:cNvPr>
                <p:cNvCxnSpPr>
                  <a:cxnSpLocks/>
                  <a:endCxn id="258" idx="3"/>
                </p:cNvCxnSpPr>
                <p:nvPr/>
              </p:nvCxnSpPr>
              <p:spPr>
                <a:xfrm>
                  <a:off x="4812496" y="7049422"/>
                  <a:ext cx="37319" cy="157430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F0403F17-BC9D-40A7-983F-4906DE9872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13125" y="7188137"/>
                  <a:ext cx="36906" cy="147121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1AAF098B-D327-4A2F-B484-57C7BC73AAA9}"/>
                    </a:ext>
                  </a:extLst>
                </p:cNvPr>
                <p:cNvSpPr/>
                <p:nvPr/>
              </p:nvSpPr>
              <p:spPr>
                <a:xfrm>
                  <a:off x="3651142" y="4827937"/>
                  <a:ext cx="2536875" cy="2447779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E7A8D489-7DF8-490D-96AC-C82CDB8B1DF2}"/>
                    </a:ext>
                  </a:extLst>
                </p:cNvPr>
                <p:cNvSpPr/>
                <p:nvPr/>
              </p:nvSpPr>
              <p:spPr>
                <a:xfrm>
                  <a:off x="4468273" y="5794816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7" name="Rectangle: Top Corners Rounded 256">
                  <a:extLst>
                    <a:ext uri="{FF2B5EF4-FFF2-40B4-BE49-F238E27FC236}">
                      <a16:creationId xmlns:a16="http://schemas.microsoft.com/office/drawing/2014/main" id="{A506166B-AC1B-4A15-B0AA-76A63BF21CDC}"/>
                    </a:ext>
                  </a:extLst>
                </p:cNvPr>
                <p:cNvSpPr/>
                <p:nvPr/>
              </p:nvSpPr>
              <p:spPr>
                <a:xfrm>
                  <a:off x="5067903" y="8526608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8" name="Rectangle: Top Corners Rounded 257">
                  <a:extLst>
                    <a:ext uri="{FF2B5EF4-FFF2-40B4-BE49-F238E27FC236}">
                      <a16:creationId xmlns:a16="http://schemas.microsoft.com/office/drawing/2014/main" id="{F48D37C8-867D-4AC5-9FF1-BFF5CDCC727F}"/>
                    </a:ext>
                  </a:extLst>
                </p:cNvPr>
                <p:cNvSpPr/>
                <p:nvPr/>
              </p:nvSpPr>
              <p:spPr>
                <a:xfrm>
                  <a:off x="4515066" y="8623732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9" name="Freeform: Shape 258">
                  <a:extLst>
                    <a:ext uri="{FF2B5EF4-FFF2-40B4-BE49-F238E27FC236}">
                      <a16:creationId xmlns:a16="http://schemas.microsoft.com/office/drawing/2014/main" id="{0C483044-D983-4577-B205-4B045FD85D46}"/>
                    </a:ext>
                  </a:extLst>
                </p:cNvPr>
                <p:cNvSpPr/>
                <p:nvPr/>
              </p:nvSpPr>
              <p:spPr>
                <a:xfrm rot="535574">
                  <a:off x="3865268" y="6465980"/>
                  <a:ext cx="649909" cy="923978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1" name="Freeform: Shape 260">
                  <a:extLst>
                    <a:ext uri="{FF2B5EF4-FFF2-40B4-BE49-F238E27FC236}">
                      <a16:creationId xmlns:a16="http://schemas.microsoft.com/office/drawing/2014/main" id="{46E16628-DF12-4E43-B212-778A179EF7A8}"/>
                    </a:ext>
                  </a:extLst>
                </p:cNvPr>
                <p:cNvSpPr/>
                <p:nvPr/>
              </p:nvSpPr>
              <p:spPr>
                <a:xfrm rot="21179857">
                  <a:off x="5018001" y="6174895"/>
                  <a:ext cx="184935" cy="190499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57E0E220-679E-4AAB-8754-DF857DBEC05A}"/>
                    </a:ext>
                  </a:extLst>
                </p:cNvPr>
                <p:cNvSpPr/>
                <p:nvPr/>
              </p:nvSpPr>
              <p:spPr>
                <a:xfrm>
                  <a:off x="5350866" y="5794815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2D68866D-7B25-436D-8226-003613FC1A92}"/>
                    </a:ext>
                  </a:extLst>
                </p:cNvPr>
                <p:cNvSpPr/>
                <p:nvPr/>
              </p:nvSpPr>
              <p:spPr>
                <a:xfrm>
                  <a:off x="4555116" y="5852372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E864F76F-2221-434F-99FD-50854F90B916}"/>
                    </a:ext>
                  </a:extLst>
                </p:cNvPr>
                <p:cNvSpPr/>
                <p:nvPr/>
              </p:nvSpPr>
              <p:spPr>
                <a:xfrm>
                  <a:off x="5422915" y="5860082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7D9BBA6E-DA77-4653-9A08-325B621A469A}"/>
                  </a:ext>
                </a:extLst>
              </p:cNvPr>
              <p:cNvGrpSpPr/>
              <p:nvPr/>
            </p:nvGrpSpPr>
            <p:grpSpPr>
              <a:xfrm flipH="1">
                <a:off x="1155137" y="2654171"/>
                <a:ext cx="1972366" cy="622593"/>
                <a:chOff x="914841" y="1896670"/>
                <a:chExt cx="1972366" cy="622593"/>
              </a:xfrm>
            </p:grpSpPr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2BE03C07-1911-45BB-8117-8F371EBC5C3D}"/>
                    </a:ext>
                  </a:extLst>
                </p:cNvPr>
                <p:cNvSpPr/>
                <p:nvPr/>
              </p:nvSpPr>
              <p:spPr>
                <a:xfrm flipH="1">
                  <a:off x="914841" y="2386708"/>
                  <a:ext cx="1972366" cy="132555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CFCE52BD-90C2-4A8D-B4D1-317A3C24948C}"/>
                    </a:ext>
                  </a:extLst>
                </p:cNvPr>
                <p:cNvSpPr/>
                <p:nvPr/>
              </p:nvSpPr>
              <p:spPr>
                <a:xfrm flipH="1">
                  <a:off x="951310" y="1896670"/>
                  <a:ext cx="1899425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id="{8B4A6E29-FDE5-4E7D-8471-A85DF62C7E53}"/>
                    </a:ext>
                  </a:extLst>
                </p:cNvPr>
                <p:cNvSpPr/>
                <p:nvPr/>
              </p:nvSpPr>
              <p:spPr>
                <a:xfrm flipH="1">
                  <a:off x="1649940" y="2399298"/>
                  <a:ext cx="156041" cy="63684"/>
                </a:xfrm>
                <a:custGeom>
                  <a:avLst/>
                  <a:gdLst>
                    <a:gd name="connsiteX0" fmla="*/ 0 w 156042"/>
                    <a:gd name="connsiteY0" fmla="*/ 0 h 63684"/>
                    <a:gd name="connsiteX1" fmla="*/ 22583 w 156042"/>
                    <a:gd name="connsiteY1" fmla="*/ 35867 h 63684"/>
                    <a:gd name="connsiteX2" fmla="*/ 36471 w 156042"/>
                    <a:gd name="connsiteY2" fmla="*/ 63684 h 63684"/>
                    <a:gd name="connsiteX3" fmla="*/ 69146 w 156042"/>
                    <a:gd name="connsiteY3" fmla="*/ 59618 h 63684"/>
                    <a:gd name="connsiteX4" fmla="*/ 156042 w 156042"/>
                    <a:gd name="connsiteY4" fmla="*/ 33820 h 63684"/>
                    <a:gd name="connsiteX5" fmla="*/ 22583 w 156042"/>
                    <a:gd name="connsiteY5" fmla="*/ 2228 h 63684"/>
                    <a:gd name="connsiteX6" fmla="*/ 0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0" y="0"/>
                      </a:moveTo>
                      <a:lnTo>
                        <a:pt x="22583" y="35867"/>
                      </a:lnTo>
                      <a:lnTo>
                        <a:pt x="36471" y="63684"/>
                      </a:lnTo>
                      <a:lnTo>
                        <a:pt x="69146" y="59618"/>
                      </a:lnTo>
                      <a:cubicBezTo>
                        <a:pt x="125101" y="51689"/>
                        <a:pt x="156042" y="42971"/>
                        <a:pt x="156042" y="33820"/>
                      </a:cubicBezTo>
                      <a:cubicBezTo>
                        <a:pt x="156042" y="22381"/>
                        <a:pt x="107696" y="11619"/>
                        <a:pt x="22583" y="22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1B8C042A-EBC6-4521-9C0B-310649306481}"/>
                    </a:ext>
                  </a:extLst>
                </p:cNvPr>
                <p:cNvSpPr/>
                <p:nvPr/>
              </p:nvSpPr>
              <p:spPr>
                <a:xfrm flipH="1">
                  <a:off x="1432708" y="2347203"/>
                  <a:ext cx="156043" cy="63684"/>
                </a:xfrm>
                <a:custGeom>
                  <a:avLst/>
                  <a:gdLst>
                    <a:gd name="connsiteX0" fmla="*/ 156042 w 156042"/>
                    <a:gd name="connsiteY0" fmla="*/ 0 h 63684"/>
                    <a:gd name="connsiteX1" fmla="*/ 133459 w 156042"/>
                    <a:gd name="connsiteY1" fmla="*/ 2228 h 63684"/>
                    <a:gd name="connsiteX2" fmla="*/ 0 w 156042"/>
                    <a:gd name="connsiteY2" fmla="*/ 33820 h 63684"/>
                    <a:gd name="connsiteX3" fmla="*/ 86896 w 156042"/>
                    <a:gd name="connsiteY3" fmla="*/ 59618 h 63684"/>
                    <a:gd name="connsiteX4" fmla="*/ 119571 w 156042"/>
                    <a:gd name="connsiteY4" fmla="*/ 63684 h 63684"/>
                    <a:gd name="connsiteX5" fmla="*/ 133459 w 156042"/>
                    <a:gd name="connsiteY5" fmla="*/ 35867 h 63684"/>
                    <a:gd name="connsiteX6" fmla="*/ 156042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156042" y="0"/>
                      </a:moveTo>
                      <a:lnTo>
                        <a:pt x="133459" y="2228"/>
                      </a:lnTo>
                      <a:cubicBezTo>
                        <a:pt x="48346" y="11619"/>
                        <a:pt x="0" y="22381"/>
                        <a:pt x="0" y="33820"/>
                      </a:cubicBezTo>
                      <a:cubicBezTo>
                        <a:pt x="0" y="42971"/>
                        <a:pt x="30942" y="51689"/>
                        <a:pt x="86896" y="59618"/>
                      </a:cubicBezTo>
                      <a:lnTo>
                        <a:pt x="119571" y="63684"/>
                      </a:lnTo>
                      <a:lnTo>
                        <a:pt x="133459" y="35867"/>
                      </a:lnTo>
                      <a:lnTo>
                        <a:pt x="156042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244" name="Arc 243">
              <a:extLst>
                <a:ext uri="{FF2B5EF4-FFF2-40B4-BE49-F238E27FC236}">
                  <a16:creationId xmlns:a16="http://schemas.microsoft.com/office/drawing/2014/main" id="{4F32F06D-FB16-448C-B585-EF79BF1EAFBE}"/>
                </a:ext>
              </a:extLst>
            </p:cNvPr>
            <p:cNvSpPr/>
            <p:nvPr/>
          </p:nvSpPr>
          <p:spPr>
            <a:xfrm rot="20799047">
              <a:off x="1382244" y="4299086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5" name="Arc 244">
              <a:extLst>
                <a:ext uri="{FF2B5EF4-FFF2-40B4-BE49-F238E27FC236}">
                  <a16:creationId xmlns:a16="http://schemas.microsoft.com/office/drawing/2014/main" id="{A677E21C-E348-4FA1-8B99-0452D6051BA6}"/>
                </a:ext>
              </a:extLst>
            </p:cNvPr>
            <p:cNvSpPr/>
            <p:nvPr/>
          </p:nvSpPr>
          <p:spPr>
            <a:xfrm rot="20364936">
              <a:off x="1889126" y="4296405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6" name="Arc 245">
              <a:extLst>
                <a:ext uri="{FF2B5EF4-FFF2-40B4-BE49-F238E27FC236}">
                  <a16:creationId xmlns:a16="http://schemas.microsoft.com/office/drawing/2014/main" id="{DA61AA15-4A50-48AB-A0DF-71CCDA74B649}"/>
                </a:ext>
              </a:extLst>
            </p:cNvPr>
            <p:cNvSpPr/>
            <p:nvPr/>
          </p:nvSpPr>
          <p:spPr>
            <a:xfrm rot="10009664">
              <a:off x="1754340" y="4606383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38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CD6A51AC-FAD7-47AC-BBF8-EA2134E6666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087461" y="1925616"/>
            <a:ext cx="609600" cy="609600"/>
          </a:xfrm>
          <a:prstGeom prst="rect">
            <a:avLst/>
          </a:prstGeom>
        </p:spPr>
      </p:pic>
      <p:pic>
        <p:nvPicPr>
          <p:cNvPr id="339" name="emojimouth">
            <a:hlinkClick r:id="" action="ppaction://media"/>
            <a:extLst>
              <a:ext uri="{FF2B5EF4-FFF2-40B4-BE49-F238E27FC236}">
                <a16:creationId xmlns:a16="http://schemas.microsoft.com/office/drawing/2014/main" id="{A26F5F95-1B2A-4813-857B-9E2C3AF23376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300" end="2376.3"/>
                </p14:media>
              </p:ext>
            </p:extLst>
          </p:nvPr>
        </p:nvPicPr>
        <p:blipFill rotWithShape="1">
          <a:blip r:embed="rId9"/>
          <a:srcRect l="49010" t="20632" r="43027" b="69011"/>
          <a:stretch/>
        </p:blipFill>
        <p:spPr>
          <a:xfrm flipH="1">
            <a:off x="9193684" y="4419191"/>
            <a:ext cx="196633" cy="143851"/>
          </a:xfrm>
          <a:prstGeom prst="rect">
            <a:avLst/>
          </a:prstGeom>
        </p:spPr>
      </p:pic>
      <p:pic>
        <p:nvPicPr>
          <p:cNvPr id="111" name="AIVoiceGenerator_com_14-12-2024T17_55_3_ en-US-Neural2-D">
            <a:hlinkClick r:id="" action="ppaction://media"/>
            <a:extLst>
              <a:ext uri="{FF2B5EF4-FFF2-40B4-BE49-F238E27FC236}">
                <a16:creationId xmlns:a16="http://schemas.microsoft.com/office/drawing/2014/main" id="{23442FD5-6519-4289-96C4-86E543035592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7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3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813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340" fill="hold"/>
                                        <p:tgtEl>
                                          <p:spTgt spid="3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7704" fill="hold"/>
                                        <p:tgtEl>
                                          <p:spTgt spid="1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8"/>
                </p:tgtEl>
              </p:cMediaNode>
            </p:audi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3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3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9"/>
                  </p:tgtEl>
                </p:cond>
              </p:nextCondLst>
            </p:seq>
            <p:video>
              <p:cMediaNode vol="80000">
                <p:cTn id="18" repeatCount="indefinite" fill="hold" display="0">
                  <p:stCondLst>
                    <p:cond delay="indefinite"/>
                  </p:stCondLst>
                </p:cTn>
                <p:tgtEl>
                  <p:spTgt spid="339"/>
                </p:tgtEl>
              </p:cMediaNode>
            </p:video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1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F1F06A3-57AF-4F13-8EE7-19D56452C789}"/>
              </a:ext>
            </a:extLst>
          </p:cNvPr>
          <p:cNvSpPr/>
          <p:nvPr/>
        </p:nvSpPr>
        <p:spPr>
          <a:xfrm>
            <a:off x="-1911460" y="1891952"/>
            <a:ext cx="467290" cy="45754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3A632B0B-C2F1-431A-80F2-20D803DCA354}"/>
              </a:ext>
            </a:extLst>
          </p:cNvPr>
          <p:cNvSpPr/>
          <p:nvPr/>
        </p:nvSpPr>
        <p:spPr>
          <a:xfrm>
            <a:off x="-487520" y="1891952"/>
            <a:ext cx="467290" cy="45754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AF0A7F3-605E-48AC-86B0-280832786323}"/>
              </a:ext>
            </a:extLst>
          </p:cNvPr>
          <p:cNvSpPr/>
          <p:nvPr/>
        </p:nvSpPr>
        <p:spPr>
          <a:xfrm>
            <a:off x="-1209503" y="1931293"/>
            <a:ext cx="467290" cy="45754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B73621-F0A7-4233-B950-2FA74B3049B8}"/>
              </a:ext>
            </a:extLst>
          </p:cNvPr>
          <p:cNvGrpSpPr/>
          <p:nvPr/>
        </p:nvGrpSpPr>
        <p:grpSpPr>
          <a:xfrm>
            <a:off x="-2661905" y="-1276350"/>
            <a:ext cx="21935701" cy="10534650"/>
            <a:chOff x="-1" y="2033"/>
            <a:chExt cx="13376883" cy="64242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627C07-EEF9-4FEC-9A90-4FAC021BE46F}"/>
                </a:ext>
              </a:extLst>
            </p:cNvPr>
            <p:cNvSpPr/>
            <p:nvPr/>
          </p:nvSpPr>
          <p:spPr>
            <a:xfrm>
              <a:off x="2564882" y="1234317"/>
              <a:ext cx="6350517" cy="3343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E60FC5-A792-49E1-8626-6F9612572ED6}"/>
                </a:ext>
              </a:extLst>
            </p:cNvPr>
            <p:cNvSpPr/>
            <p:nvPr/>
          </p:nvSpPr>
          <p:spPr>
            <a:xfrm>
              <a:off x="1523017" y="8309"/>
              <a:ext cx="8563081" cy="1255822"/>
            </a:xfrm>
            <a:custGeom>
              <a:avLst/>
              <a:gdLst>
                <a:gd name="connsiteX0" fmla="*/ 0 w 4949371"/>
                <a:gd name="connsiteY0" fmla="*/ 0 h 501723"/>
                <a:gd name="connsiteX1" fmla="*/ 4949371 w 4949371"/>
                <a:gd name="connsiteY1" fmla="*/ 0 h 501723"/>
                <a:gd name="connsiteX2" fmla="*/ 4949371 w 4949371"/>
                <a:gd name="connsiteY2" fmla="*/ 501723 h 501723"/>
                <a:gd name="connsiteX3" fmla="*/ 0 w 4949371"/>
                <a:gd name="connsiteY3" fmla="*/ 501723 h 501723"/>
                <a:gd name="connsiteX4" fmla="*/ 0 w 4949371"/>
                <a:gd name="connsiteY4" fmla="*/ 0 h 501723"/>
                <a:gd name="connsiteX0" fmla="*/ 0 w 5979885"/>
                <a:gd name="connsiteY0" fmla="*/ 0 h 1227437"/>
                <a:gd name="connsiteX1" fmla="*/ 5979885 w 5979885"/>
                <a:gd name="connsiteY1" fmla="*/ 725714 h 1227437"/>
                <a:gd name="connsiteX2" fmla="*/ 5979885 w 5979885"/>
                <a:gd name="connsiteY2" fmla="*/ 1227437 h 1227437"/>
                <a:gd name="connsiteX3" fmla="*/ 1030514 w 5979885"/>
                <a:gd name="connsiteY3" fmla="*/ 1227437 h 1227437"/>
                <a:gd name="connsiteX4" fmla="*/ 0 w 5979885"/>
                <a:gd name="connsiteY4" fmla="*/ 0 h 1227437"/>
                <a:gd name="connsiteX0" fmla="*/ 0 w 7300685"/>
                <a:gd name="connsiteY0" fmla="*/ 0 h 1227437"/>
                <a:gd name="connsiteX1" fmla="*/ 7300685 w 7300685"/>
                <a:gd name="connsiteY1" fmla="*/ 0 h 1227437"/>
                <a:gd name="connsiteX2" fmla="*/ 5979885 w 7300685"/>
                <a:gd name="connsiteY2" fmla="*/ 1227437 h 1227437"/>
                <a:gd name="connsiteX3" fmla="*/ 1030514 w 7300685"/>
                <a:gd name="connsiteY3" fmla="*/ 1227437 h 1227437"/>
                <a:gd name="connsiteX4" fmla="*/ 0 w 7300685"/>
                <a:gd name="connsiteY4" fmla="*/ 0 h 1227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1227437">
                  <a:moveTo>
                    <a:pt x="0" y="0"/>
                  </a:moveTo>
                  <a:lnTo>
                    <a:pt x="7300685" y="0"/>
                  </a:lnTo>
                  <a:lnTo>
                    <a:pt x="5979885" y="1227437"/>
                  </a:lnTo>
                  <a:lnTo>
                    <a:pt x="1030514" y="1227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C2EABE1-473B-4D23-A40C-A0388DF06CEB}"/>
                </a:ext>
              </a:extLst>
            </p:cNvPr>
            <p:cNvSpPr/>
            <p:nvPr/>
          </p:nvSpPr>
          <p:spPr>
            <a:xfrm>
              <a:off x="-1" y="2033"/>
              <a:ext cx="2769085" cy="6023429"/>
            </a:xfrm>
            <a:custGeom>
              <a:avLst/>
              <a:gdLst>
                <a:gd name="connsiteX0" fmla="*/ 0 w 691715"/>
                <a:gd name="connsiteY0" fmla="*/ 0 h 6023429"/>
                <a:gd name="connsiteX1" fmla="*/ 691715 w 691715"/>
                <a:gd name="connsiteY1" fmla="*/ 0 h 6023429"/>
                <a:gd name="connsiteX2" fmla="*/ 691715 w 691715"/>
                <a:gd name="connsiteY2" fmla="*/ 6023429 h 6023429"/>
                <a:gd name="connsiteX3" fmla="*/ 0 w 691715"/>
                <a:gd name="connsiteY3" fmla="*/ 6023429 h 6023429"/>
                <a:gd name="connsiteX4" fmla="*/ 0 w 691715"/>
                <a:gd name="connsiteY4" fmla="*/ 0 h 6023429"/>
                <a:gd name="connsiteX0" fmla="*/ 0 w 2360858"/>
                <a:gd name="connsiteY0" fmla="*/ 0 h 6023429"/>
                <a:gd name="connsiteX1" fmla="*/ 691715 w 2360858"/>
                <a:gd name="connsiteY1" fmla="*/ 0 h 6023429"/>
                <a:gd name="connsiteX2" fmla="*/ 2360858 w 2360858"/>
                <a:gd name="connsiteY2" fmla="*/ 4630057 h 6023429"/>
                <a:gd name="connsiteX3" fmla="*/ 0 w 2360858"/>
                <a:gd name="connsiteY3" fmla="*/ 6023429 h 6023429"/>
                <a:gd name="connsiteX4" fmla="*/ 0 w 2360858"/>
                <a:gd name="connsiteY4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60858 w 2360858"/>
                <a:gd name="connsiteY2" fmla="*/ 4630057 h 6023429"/>
                <a:gd name="connsiteX3" fmla="*/ 0 w 2360858"/>
                <a:gd name="connsiteY3" fmla="*/ 6023429 h 6023429"/>
                <a:gd name="connsiteX4" fmla="*/ 0 w 2360858"/>
                <a:gd name="connsiteY4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06322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5439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5439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0858" h="6023429">
                  <a:moveTo>
                    <a:pt x="0" y="0"/>
                  </a:moveTo>
                  <a:lnTo>
                    <a:pt x="1315829" y="0"/>
                  </a:lnTo>
                  <a:cubicBezTo>
                    <a:pt x="1436619" y="233438"/>
                    <a:pt x="2234070" y="998099"/>
                    <a:pt x="2325315" y="1254397"/>
                  </a:cubicBezTo>
                  <a:lnTo>
                    <a:pt x="2360858" y="4630057"/>
                  </a:lnTo>
                  <a:lnTo>
                    <a:pt x="0" y="602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777700-D39F-43D1-B7E6-94680A9CF0CE}"/>
                </a:ext>
              </a:extLst>
            </p:cNvPr>
            <p:cNvSpPr/>
            <p:nvPr/>
          </p:nvSpPr>
          <p:spPr>
            <a:xfrm>
              <a:off x="8456858" y="8309"/>
              <a:ext cx="3735142" cy="6023429"/>
            </a:xfrm>
            <a:custGeom>
              <a:avLst/>
              <a:gdLst>
                <a:gd name="connsiteX0" fmla="*/ 0 w 1815734"/>
                <a:gd name="connsiteY0" fmla="*/ 0 h 6023429"/>
                <a:gd name="connsiteX1" fmla="*/ 1815734 w 1815734"/>
                <a:gd name="connsiteY1" fmla="*/ 0 h 6023429"/>
                <a:gd name="connsiteX2" fmla="*/ 1815734 w 1815734"/>
                <a:gd name="connsiteY2" fmla="*/ 6023429 h 6023429"/>
                <a:gd name="connsiteX3" fmla="*/ 0 w 1815734"/>
                <a:gd name="connsiteY3" fmla="*/ 6023429 h 6023429"/>
                <a:gd name="connsiteX4" fmla="*/ 0 w 1815734"/>
                <a:gd name="connsiteY4" fmla="*/ 0 h 6023429"/>
                <a:gd name="connsiteX0" fmla="*/ 1246780 w 3062514"/>
                <a:gd name="connsiteY0" fmla="*/ 0 h 6023429"/>
                <a:gd name="connsiteX1" fmla="*/ 3062514 w 3062514"/>
                <a:gd name="connsiteY1" fmla="*/ 0 h 6023429"/>
                <a:gd name="connsiteX2" fmla="*/ 3062514 w 3062514"/>
                <a:gd name="connsiteY2" fmla="*/ 6023429 h 6023429"/>
                <a:gd name="connsiteX3" fmla="*/ 1246780 w 3062514"/>
                <a:gd name="connsiteY3" fmla="*/ 6023429 h 6023429"/>
                <a:gd name="connsiteX4" fmla="*/ 0 w 3062514"/>
                <a:gd name="connsiteY4" fmla="*/ 1248229 h 6023429"/>
                <a:gd name="connsiteX5" fmla="*/ 1246780 w 3062514"/>
                <a:gd name="connsiteY5" fmla="*/ 0 h 6023429"/>
                <a:gd name="connsiteX0" fmla="*/ 1249338 w 3065072"/>
                <a:gd name="connsiteY0" fmla="*/ 0 h 6023429"/>
                <a:gd name="connsiteX1" fmla="*/ 3065072 w 3065072"/>
                <a:gd name="connsiteY1" fmla="*/ 0 h 6023429"/>
                <a:gd name="connsiteX2" fmla="*/ 3065072 w 3065072"/>
                <a:gd name="connsiteY2" fmla="*/ 6023429 h 6023429"/>
                <a:gd name="connsiteX3" fmla="*/ 1110 w 3065072"/>
                <a:gd name="connsiteY3" fmla="*/ 4630057 h 6023429"/>
                <a:gd name="connsiteX4" fmla="*/ 2558 w 3065072"/>
                <a:gd name="connsiteY4" fmla="*/ 1248229 h 6023429"/>
                <a:gd name="connsiteX5" fmla="*/ 1249338 w 3065072"/>
                <a:gd name="connsiteY5" fmla="*/ 0 h 6023429"/>
                <a:gd name="connsiteX0" fmla="*/ 1280201 w 3095935"/>
                <a:gd name="connsiteY0" fmla="*/ 0 h 6023429"/>
                <a:gd name="connsiteX1" fmla="*/ 3095935 w 3095935"/>
                <a:gd name="connsiteY1" fmla="*/ 0 h 6023429"/>
                <a:gd name="connsiteX2" fmla="*/ 3095935 w 3095935"/>
                <a:gd name="connsiteY2" fmla="*/ 6023429 h 6023429"/>
                <a:gd name="connsiteX3" fmla="*/ 318 w 3095935"/>
                <a:gd name="connsiteY3" fmla="*/ 4582432 h 6023429"/>
                <a:gd name="connsiteX4" fmla="*/ 33421 w 3095935"/>
                <a:gd name="connsiteY4" fmla="*/ 1248229 h 6023429"/>
                <a:gd name="connsiteX5" fmla="*/ 1280201 w 3095935"/>
                <a:gd name="connsiteY5" fmla="*/ 0 h 6023429"/>
                <a:gd name="connsiteX0" fmla="*/ 1264550 w 3080284"/>
                <a:gd name="connsiteY0" fmla="*/ 0 h 6023429"/>
                <a:gd name="connsiteX1" fmla="*/ 3080284 w 3080284"/>
                <a:gd name="connsiteY1" fmla="*/ 0 h 6023429"/>
                <a:gd name="connsiteX2" fmla="*/ 3080284 w 3080284"/>
                <a:gd name="connsiteY2" fmla="*/ 6023429 h 6023429"/>
                <a:gd name="connsiteX3" fmla="*/ 495 w 3080284"/>
                <a:gd name="connsiteY3" fmla="*/ 4601482 h 6023429"/>
                <a:gd name="connsiteX4" fmla="*/ 17770 w 3080284"/>
                <a:gd name="connsiteY4" fmla="*/ 1248229 h 6023429"/>
                <a:gd name="connsiteX5" fmla="*/ 1264550 w 3080284"/>
                <a:gd name="connsiteY5" fmla="*/ 0 h 6023429"/>
                <a:gd name="connsiteX0" fmla="*/ 1249338 w 3065072"/>
                <a:gd name="connsiteY0" fmla="*/ 0 h 6023429"/>
                <a:gd name="connsiteX1" fmla="*/ 3065072 w 3065072"/>
                <a:gd name="connsiteY1" fmla="*/ 0 h 6023429"/>
                <a:gd name="connsiteX2" fmla="*/ 3065072 w 3065072"/>
                <a:gd name="connsiteY2" fmla="*/ 6023429 h 6023429"/>
                <a:gd name="connsiteX3" fmla="*/ 1111 w 3065072"/>
                <a:gd name="connsiteY3" fmla="*/ 4611007 h 6023429"/>
                <a:gd name="connsiteX4" fmla="*/ 2558 w 3065072"/>
                <a:gd name="connsiteY4" fmla="*/ 1248229 h 6023429"/>
                <a:gd name="connsiteX5" fmla="*/ 1249338 w 3065072"/>
                <a:gd name="connsiteY5" fmla="*/ 0 h 6023429"/>
                <a:gd name="connsiteX0" fmla="*/ 1264549 w 3080283"/>
                <a:gd name="connsiteY0" fmla="*/ 0 h 6023429"/>
                <a:gd name="connsiteX1" fmla="*/ 3080283 w 3080283"/>
                <a:gd name="connsiteY1" fmla="*/ 0 h 6023429"/>
                <a:gd name="connsiteX2" fmla="*/ 3080283 w 3080283"/>
                <a:gd name="connsiteY2" fmla="*/ 6023429 h 6023429"/>
                <a:gd name="connsiteX3" fmla="*/ 494 w 3080283"/>
                <a:gd name="connsiteY3" fmla="*/ 4611007 h 6023429"/>
                <a:gd name="connsiteX4" fmla="*/ 17769 w 3080283"/>
                <a:gd name="connsiteY4" fmla="*/ 1248229 h 6023429"/>
                <a:gd name="connsiteX5" fmla="*/ 1264549 w 3080283"/>
                <a:gd name="connsiteY5" fmla="*/ 0 h 6023429"/>
                <a:gd name="connsiteX0" fmla="*/ 1272104 w 3087838"/>
                <a:gd name="connsiteY0" fmla="*/ 0 h 6023429"/>
                <a:gd name="connsiteX1" fmla="*/ 3087838 w 3087838"/>
                <a:gd name="connsiteY1" fmla="*/ 0 h 6023429"/>
                <a:gd name="connsiteX2" fmla="*/ 3087838 w 3087838"/>
                <a:gd name="connsiteY2" fmla="*/ 6023429 h 6023429"/>
                <a:gd name="connsiteX3" fmla="*/ 8049 w 3087838"/>
                <a:gd name="connsiteY3" fmla="*/ 4611007 h 6023429"/>
                <a:gd name="connsiteX4" fmla="*/ 0 w 3087838"/>
                <a:gd name="connsiteY4" fmla="*/ 1225369 h 6023429"/>
                <a:gd name="connsiteX5" fmla="*/ 1272104 w 3087838"/>
                <a:gd name="connsiteY5" fmla="*/ 0 h 6023429"/>
                <a:gd name="connsiteX0" fmla="*/ 1272998 w 3088732"/>
                <a:gd name="connsiteY0" fmla="*/ 0 h 6023429"/>
                <a:gd name="connsiteX1" fmla="*/ 3088732 w 3088732"/>
                <a:gd name="connsiteY1" fmla="*/ 0 h 6023429"/>
                <a:gd name="connsiteX2" fmla="*/ 3088732 w 3088732"/>
                <a:gd name="connsiteY2" fmla="*/ 6023429 h 6023429"/>
                <a:gd name="connsiteX3" fmla="*/ 8943 w 3088732"/>
                <a:gd name="connsiteY3" fmla="*/ 4611007 h 6023429"/>
                <a:gd name="connsiteX4" fmla="*/ 894 w 3088732"/>
                <a:gd name="connsiteY4" fmla="*/ 1225369 h 6023429"/>
                <a:gd name="connsiteX5" fmla="*/ 1272998 w 3088732"/>
                <a:gd name="connsiteY5" fmla="*/ 0 h 602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8732" h="6023429">
                  <a:moveTo>
                    <a:pt x="1272998" y="0"/>
                  </a:moveTo>
                  <a:lnTo>
                    <a:pt x="3088732" y="0"/>
                  </a:lnTo>
                  <a:lnTo>
                    <a:pt x="3088732" y="6023429"/>
                  </a:lnTo>
                  <a:lnTo>
                    <a:pt x="8943" y="4611007"/>
                  </a:lnTo>
                  <a:cubicBezTo>
                    <a:pt x="-8074" y="2990245"/>
                    <a:pt x="5249" y="2846131"/>
                    <a:pt x="894" y="1225369"/>
                  </a:cubicBezTo>
                  <a:lnTo>
                    <a:pt x="12729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99F9D15-475D-44E3-84C5-C9DDCA7F6A63}"/>
                </a:ext>
              </a:extLst>
            </p:cNvPr>
            <p:cNvSpPr/>
            <p:nvPr/>
          </p:nvSpPr>
          <p:spPr>
            <a:xfrm rot="21429455">
              <a:off x="312932" y="2748857"/>
              <a:ext cx="1792963" cy="1366142"/>
            </a:xfrm>
            <a:custGeom>
              <a:avLst/>
              <a:gdLst>
                <a:gd name="connsiteX0" fmla="*/ 0 w 1587012"/>
                <a:gd name="connsiteY0" fmla="*/ 0 h 1058409"/>
                <a:gd name="connsiteX1" fmla="*/ 1587012 w 1587012"/>
                <a:gd name="connsiteY1" fmla="*/ 0 h 1058409"/>
                <a:gd name="connsiteX2" fmla="*/ 1587012 w 1587012"/>
                <a:gd name="connsiteY2" fmla="*/ 1058409 h 1058409"/>
                <a:gd name="connsiteX3" fmla="*/ 0 w 1587012"/>
                <a:gd name="connsiteY3" fmla="*/ 1058409 h 1058409"/>
                <a:gd name="connsiteX4" fmla="*/ 0 w 1587012"/>
                <a:gd name="connsiteY4" fmla="*/ 0 h 1058409"/>
                <a:gd name="connsiteX0" fmla="*/ 0 w 1587012"/>
                <a:gd name="connsiteY0" fmla="*/ 114300 h 1172709"/>
                <a:gd name="connsiteX1" fmla="*/ 1518432 w 1587012"/>
                <a:gd name="connsiteY1" fmla="*/ 0 h 1172709"/>
                <a:gd name="connsiteX2" fmla="*/ 1587012 w 1587012"/>
                <a:gd name="connsiteY2" fmla="*/ 1172709 h 1172709"/>
                <a:gd name="connsiteX3" fmla="*/ 0 w 1587012"/>
                <a:gd name="connsiteY3" fmla="*/ 1172709 h 1172709"/>
                <a:gd name="connsiteX4" fmla="*/ 0 w 1587012"/>
                <a:gd name="connsiteY4" fmla="*/ 114300 h 1172709"/>
                <a:gd name="connsiteX0" fmla="*/ 0 w 1587012"/>
                <a:gd name="connsiteY0" fmla="*/ 114300 h 1172709"/>
                <a:gd name="connsiteX1" fmla="*/ 1518432 w 1587012"/>
                <a:gd name="connsiteY1" fmla="*/ 0 h 1172709"/>
                <a:gd name="connsiteX2" fmla="*/ 1587012 w 1587012"/>
                <a:gd name="connsiteY2" fmla="*/ 1066029 h 1172709"/>
                <a:gd name="connsiteX3" fmla="*/ 0 w 1587012"/>
                <a:gd name="connsiteY3" fmla="*/ 1172709 h 1172709"/>
                <a:gd name="connsiteX4" fmla="*/ 0 w 1587012"/>
                <a:gd name="connsiteY4" fmla="*/ 114300 h 1172709"/>
                <a:gd name="connsiteX0" fmla="*/ 0 w 1587012"/>
                <a:gd name="connsiteY0" fmla="*/ 114300 h 1187949"/>
                <a:gd name="connsiteX1" fmla="*/ 1518432 w 1587012"/>
                <a:gd name="connsiteY1" fmla="*/ 0 h 1187949"/>
                <a:gd name="connsiteX2" fmla="*/ 1587012 w 1587012"/>
                <a:gd name="connsiteY2" fmla="*/ 1066029 h 1187949"/>
                <a:gd name="connsiteX3" fmla="*/ 45720 w 1587012"/>
                <a:gd name="connsiteY3" fmla="*/ 1187949 h 1187949"/>
                <a:gd name="connsiteX4" fmla="*/ 0 w 1587012"/>
                <a:gd name="connsiteY4" fmla="*/ 114300 h 1187949"/>
                <a:gd name="connsiteX0" fmla="*/ 0 w 1518432"/>
                <a:gd name="connsiteY0" fmla="*/ 114300 h 1187949"/>
                <a:gd name="connsiteX1" fmla="*/ 1518432 w 1518432"/>
                <a:gd name="connsiteY1" fmla="*/ 0 h 1187949"/>
                <a:gd name="connsiteX2" fmla="*/ 1419372 w 1518432"/>
                <a:gd name="connsiteY2" fmla="*/ 974589 h 1187949"/>
                <a:gd name="connsiteX3" fmla="*/ 45720 w 1518432"/>
                <a:gd name="connsiteY3" fmla="*/ 1187949 h 1187949"/>
                <a:gd name="connsiteX4" fmla="*/ 0 w 1518432"/>
                <a:gd name="connsiteY4" fmla="*/ 114300 h 1187949"/>
                <a:gd name="connsiteX0" fmla="*/ 0 w 1426992"/>
                <a:gd name="connsiteY0" fmla="*/ 121920 h 1195569"/>
                <a:gd name="connsiteX1" fmla="*/ 1426992 w 1426992"/>
                <a:gd name="connsiteY1" fmla="*/ 0 h 1195569"/>
                <a:gd name="connsiteX2" fmla="*/ 1419372 w 1426992"/>
                <a:gd name="connsiteY2" fmla="*/ 982209 h 1195569"/>
                <a:gd name="connsiteX3" fmla="*/ 45720 w 1426992"/>
                <a:gd name="connsiteY3" fmla="*/ 1195569 h 1195569"/>
                <a:gd name="connsiteX4" fmla="*/ 0 w 1426992"/>
                <a:gd name="connsiteY4" fmla="*/ 121920 h 1195569"/>
                <a:gd name="connsiteX0" fmla="*/ 0 w 1426992"/>
                <a:gd name="connsiteY0" fmla="*/ 121920 h 1241289"/>
                <a:gd name="connsiteX1" fmla="*/ 1426992 w 1426992"/>
                <a:gd name="connsiteY1" fmla="*/ 0 h 1241289"/>
                <a:gd name="connsiteX2" fmla="*/ 1419372 w 1426992"/>
                <a:gd name="connsiteY2" fmla="*/ 982209 h 1241289"/>
                <a:gd name="connsiteX3" fmla="*/ 76200 w 1426992"/>
                <a:gd name="connsiteY3" fmla="*/ 1241289 h 1241289"/>
                <a:gd name="connsiteX4" fmla="*/ 0 w 1426992"/>
                <a:gd name="connsiteY4" fmla="*/ 12192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8892 w 1396512"/>
                <a:gd name="connsiteY2" fmla="*/ 98220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1272 w 1396512"/>
                <a:gd name="connsiteY2" fmla="*/ 93648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1272 w 1396512"/>
                <a:gd name="connsiteY2" fmla="*/ 91362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88892"/>
                <a:gd name="connsiteY0" fmla="*/ 175260 h 1264149"/>
                <a:gd name="connsiteX1" fmla="*/ 1388892 w 1388892"/>
                <a:gd name="connsiteY1" fmla="*/ 0 h 1264149"/>
                <a:gd name="connsiteX2" fmla="*/ 1381272 w 1388892"/>
                <a:gd name="connsiteY2" fmla="*/ 936489 h 1264149"/>
                <a:gd name="connsiteX3" fmla="*/ 45720 w 1388892"/>
                <a:gd name="connsiteY3" fmla="*/ 1264149 h 1264149"/>
                <a:gd name="connsiteX4" fmla="*/ 0 w 1388892"/>
                <a:gd name="connsiteY4" fmla="*/ 175260 h 126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8892" h="1264149">
                  <a:moveTo>
                    <a:pt x="0" y="175260"/>
                  </a:moveTo>
                  <a:lnTo>
                    <a:pt x="1388892" y="0"/>
                  </a:lnTo>
                  <a:lnTo>
                    <a:pt x="1381272" y="936489"/>
                  </a:lnTo>
                  <a:lnTo>
                    <a:pt x="45720" y="1264149"/>
                  </a:lnTo>
                  <a:lnTo>
                    <a:pt x="0" y="17526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085A84A-4754-4027-8F61-87085855EC9B}"/>
                </a:ext>
              </a:extLst>
            </p:cNvPr>
            <p:cNvGrpSpPr/>
            <p:nvPr/>
          </p:nvGrpSpPr>
          <p:grpSpPr>
            <a:xfrm>
              <a:off x="3284040" y="1912689"/>
              <a:ext cx="4642445" cy="2583995"/>
              <a:chOff x="2837951" y="1419048"/>
              <a:chExt cx="5675318" cy="315889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181D23-17EA-4E90-ABA4-565E3B2476F8}"/>
                  </a:ext>
                </a:extLst>
              </p:cNvPr>
              <p:cNvSpPr/>
              <p:nvPr/>
            </p:nvSpPr>
            <p:spPr>
              <a:xfrm>
                <a:off x="3424239" y="1715148"/>
                <a:ext cx="4555352" cy="17130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3EF8B7C-F194-44AF-8DED-0AB0BF1512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6650" y="1524000"/>
                <a:ext cx="390525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19061E0-64BB-4C65-94F1-E609BCD40EDB}"/>
                  </a:ext>
                </a:extLst>
              </p:cNvPr>
              <p:cNvGrpSpPr/>
              <p:nvPr/>
            </p:nvGrpSpPr>
            <p:grpSpPr>
              <a:xfrm flipH="1">
                <a:off x="7338156" y="1419048"/>
                <a:ext cx="1175113" cy="3158894"/>
                <a:chOff x="4702627" y="1209490"/>
                <a:chExt cx="1456895" cy="3365951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96B1D63C-0CB2-485E-B69D-642261E5A2DA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39AC15AC-C729-4BE9-BC19-6AA7B0371EFE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04D77EAB-8EA7-4196-AF34-0923CDB1962C}"/>
                  </a:ext>
                </a:extLst>
              </p:cNvPr>
              <p:cNvGrpSpPr/>
              <p:nvPr/>
            </p:nvGrpSpPr>
            <p:grpSpPr>
              <a:xfrm>
                <a:off x="2837951" y="1419048"/>
                <a:ext cx="1175113" cy="3158894"/>
                <a:chOff x="4702627" y="1209490"/>
                <a:chExt cx="1456895" cy="3365951"/>
              </a:xfrm>
            </p:grpSpPr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489245FA-DF2D-41C1-B4D9-F9C51ED9A6E4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35CC709D-AB8F-46A2-8814-EE0B82930D1A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D18901E-F337-4A65-9004-0B6855156E2F}"/>
                </a:ext>
              </a:extLst>
            </p:cNvPr>
            <p:cNvSpPr/>
            <p:nvPr/>
          </p:nvSpPr>
          <p:spPr>
            <a:xfrm>
              <a:off x="5410141" y="3653"/>
              <a:ext cx="681166" cy="749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B47328-1FF9-4479-88D0-1B43D0402384}"/>
                </a:ext>
              </a:extLst>
            </p:cNvPr>
            <p:cNvGrpSpPr/>
            <p:nvPr/>
          </p:nvGrpSpPr>
          <p:grpSpPr>
            <a:xfrm>
              <a:off x="282305" y="3951628"/>
              <a:ext cx="2771798" cy="1983984"/>
              <a:chOff x="282305" y="3951628"/>
              <a:chExt cx="2771798" cy="198398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8" name="Cylinder 67">
                <a:extLst>
                  <a:ext uri="{FF2B5EF4-FFF2-40B4-BE49-F238E27FC236}">
                    <a16:creationId xmlns:a16="http://schemas.microsoft.com/office/drawing/2014/main" id="{020834C3-2EF0-43FF-B00E-12BF5E967FEB}"/>
                  </a:ext>
                </a:extLst>
              </p:cNvPr>
              <p:cNvSpPr/>
              <p:nvPr/>
            </p:nvSpPr>
            <p:spPr>
              <a:xfrm>
                <a:off x="1161067" y="5467824"/>
                <a:ext cx="171819" cy="467788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Cylinder 68">
                <a:extLst>
                  <a:ext uri="{FF2B5EF4-FFF2-40B4-BE49-F238E27FC236}">
                    <a16:creationId xmlns:a16="http://schemas.microsoft.com/office/drawing/2014/main" id="{97EA3905-E5AF-4D8C-B0A2-DBD2D1ED7D50}"/>
                  </a:ext>
                </a:extLst>
              </p:cNvPr>
              <p:cNvSpPr/>
              <p:nvPr/>
            </p:nvSpPr>
            <p:spPr>
              <a:xfrm>
                <a:off x="2789313" y="4535115"/>
                <a:ext cx="153512" cy="407906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Cylinder 69">
                <a:extLst>
                  <a:ext uri="{FF2B5EF4-FFF2-40B4-BE49-F238E27FC236}">
                    <a16:creationId xmlns:a16="http://schemas.microsoft.com/office/drawing/2014/main" id="{5BF8EFB0-AC63-449C-8574-7EA00E4A76F9}"/>
                  </a:ext>
                </a:extLst>
              </p:cNvPr>
              <p:cNvSpPr/>
              <p:nvPr/>
            </p:nvSpPr>
            <p:spPr>
              <a:xfrm>
                <a:off x="290409" y="5467824"/>
                <a:ext cx="171819" cy="467788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309AC41-7BE0-4296-B543-0BDA4627E5A6}"/>
                  </a:ext>
                </a:extLst>
              </p:cNvPr>
              <p:cNvSpPr/>
              <p:nvPr/>
            </p:nvSpPr>
            <p:spPr>
              <a:xfrm>
                <a:off x="312517" y="4496684"/>
                <a:ext cx="2628932" cy="1038797"/>
              </a:xfrm>
              <a:custGeom>
                <a:avLst/>
                <a:gdLst>
                  <a:gd name="connsiteX0" fmla="*/ 0 w 1038257"/>
                  <a:gd name="connsiteY0" fmla="*/ 0 h 48197"/>
                  <a:gd name="connsiteX1" fmla="*/ 1038257 w 1038257"/>
                  <a:gd name="connsiteY1" fmla="*/ 0 h 48197"/>
                  <a:gd name="connsiteX2" fmla="*/ 1038257 w 1038257"/>
                  <a:gd name="connsiteY2" fmla="*/ 48197 h 48197"/>
                  <a:gd name="connsiteX3" fmla="*/ 0 w 1038257"/>
                  <a:gd name="connsiteY3" fmla="*/ 48197 h 48197"/>
                  <a:gd name="connsiteX4" fmla="*/ 0 w 1038257"/>
                  <a:gd name="connsiteY4" fmla="*/ 0 h 48197"/>
                  <a:gd name="connsiteX0" fmla="*/ 2057400 w 2057400"/>
                  <a:gd name="connsiteY0" fmla="*/ 0 h 576835"/>
                  <a:gd name="connsiteX1" fmla="*/ 1038257 w 2057400"/>
                  <a:gd name="connsiteY1" fmla="*/ 528638 h 576835"/>
                  <a:gd name="connsiteX2" fmla="*/ 1038257 w 2057400"/>
                  <a:gd name="connsiteY2" fmla="*/ 576835 h 576835"/>
                  <a:gd name="connsiteX3" fmla="*/ 0 w 2057400"/>
                  <a:gd name="connsiteY3" fmla="*/ 576835 h 576835"/>
                  <a:gd name="connsiteX4" fmla="*/ 2057400 w 2057400"/>
                  <a:gd name="connsiteY4" fmla="*/ 0 h 576835"/>
                  <a:gd name="connsiteX0" fmla="*/ 2057400 w 2757519"/>
                  <a:gd name="connsiteY0" fmla="*/ 0 h 576835"/>
                  <a:gd name="connsiteX1" fmla="*/ 2757519 w 2757519"/>
                  <a:gd name="connsiteY1" fmla="*/ 14288 h 576835"/>
                  <a:gd name="connsiteX2" fmla="*/ 1038257 w 2757519"/>
                  <a:gd name="connsiteY2" fmla="*/ 576835 h 576835"/>
                  <a:gd name="connsiteX3" fmla="*/ 0 w 2757519"/>
                  <a:gd name="connsiteY3" fmla="*/ 576835 h 576835"/>
                  <a:gd name="connsiteX4" fmla="*/ 2057400 w 2757519"/>
                  <a:gd name="connsiteY4" fmla="*/ 0 h 576835"/>
                  <a:gd name="connsiteX0" fmla="*/ 2057400 w 2752757"/>
                  <a:gd name="connsiteY0" fmla="*/ 0 h 576835"/>
                  <a:gd name="connsiteX1" fmla="*/ 2752757 w 2752757"/>
                  <a:gd name="connsiteY1" fmla="*/ 14288 h 576835"/>
                  <a:gd name="connsiteX2" fmla="*/ 1038257 w 2752757"/>
                  <a:gd name="connsiteY2" fmla="*/ 576835 h 576835"/>
                  <a:gd name="connsiteX3" fmla="*/ 0 w 2752757"/>
                  <a:gd name="connsiteY3" fmla="*/ 576835 h 576835"/>
                  <a:gd name="connsiteX4" fmla="*/ 2057400 w 2752757"/>
                  <a:gd name="connsiteY4" fmla="*/ 0 h 576835"/>
                  <a:gd name="connsiteX0" fmla="*/ 2014537 w 2752757"/>
                  <a:gd name="connsiteY0" fmla="*/ 0 h 967360"/>
                  <a:gd name="connsiteX1" fmla="*/ 2752757 w 2752757"/>
                  <a:gd name="connsiteY1" fmla="*/ 404813 h 967360"/>
                  <a:gd name="connsiteX2" fmla="*/ 1038257 w 2752757"/>
                  <a:gd name="connsiteY2" fmla="*/ 967360 h 967360"/>
                  <a:gd name="connsiteX3" fmla="*/ 0 w 2752757"/>
                  <a:gd name="connsiteY3" fmla="*/ 967360 h 967360"/>
                  <a:gd name="connsiteX4" fmla="*/ 2014537 w 2752757"/>
                  <a:gd name="connsiteY4" fmla="*/ 0 h 967360"/>
                  <a:gd name="connsiteX0" fmla="*/ 2014537 w 2652744"/>
                  <a:gd name="connsiteY0" fmla="*/ 0 h 967360"/>
                  <a:gd name="connsiteX1" fmla="*/ 2652744 w 2652744"/>
                  <a:gd name="connsiteY1" fmla="*/ 85725 h 967360"/>
                  <a:gd name="connsiteX2" fmla="*/ 1038257 w 2652744"/>
                  <a:gd name="connsiteY2" fmla="*/ 967360 h 967360"/>
                  <a:gd name="connsiteX3" fmla="*/ 0 w 2652744"/>
                  <a:gd name="connsiteY3" fmla="*/ 967360 h 967360"/>
                  <a:gd name="connsiteX4" fmla="*/ 2014537 w 2652744"/>
                  <a:gd name="connsiteY4" fmla="*/ 0 h 967360"/>
                  <a:gd name="connsiteX0" fmla="*/ 2014537 w 2628932"/>
                  <a:gd name="connsiteY0" fmla="*/ 4762 h 972122"/>
                  <a:gd name="connsiteX1" fmla="*/ 2628932 w 2628932"/>
                  <a:gd name="connsiteY1" fmla="*/ 0 h 972122"/>
                  <a:gd name="connsiteX2" fmla="*/ 1038257 w 2628932"/>
                  <a:gd name="connsiteY2" fmla="*/ 972122 h 972122"/>
                  <a:gd name="connsiteX3" fmla="*/ 0 w 2628932"/>
                  <a:gd name="connsiteY3" fmla="*/ 972122 h 972122"/>
                  <a:gd name="connsiteX4" fmla="*/ 2014537 w 2628932"/>
                  <a:gd name="connsiteY4" fmla="*/ 4762 h 972122"/>
                  <a:gd name="connsiteX0" fmla="*/ 2062162 w 2628932"/>
                  <a:gd name="connsiteY0" fmla="*/ 0 h 1029272"/>
                  <a:gd name="connsiteX1" fmla="*/ 2628932 w 2628932"/>
                  <a:gd name="connsiteY1" fmla="*/ 57150 h 1029272"/>
                  <a:gd name="connsiteX2" fmla="*/ 1038257 w 2628932"/>
                  <a:gd name="connsiteY2" fmla="*/ 1029272 h 1029272"/>
                  <a:gd name="connsiteX3" fmla="*/ 0 w 2628932"/>
                  <a:gd name="connsiteY3" fmla="*/ 1029272 h 1029272"/>
                  <a:gd name="connsiteX4" fmla="*/ 2062162 w 2628932"/>
                  <a:gd name="connsiteY4" fmla="*/ 0 h 1029272"/>
                  <a:gd name="connsiteX0" fmla="*/ 2062162 w 2628932"/>
                  <a:gd name="connsiteY0" fmla="*/ 0 h 1038797"/>
                  <a:gd name="connsiteX1" fmla="*/ 2628932 w 2628932"/>
                  <a:gd name="connsiteY1" fmla="*/ 66675 h 1038797"/>
                  <a:gd name="connsiteX2" fmla="*/ 1038257 w 2628932"/>
                  <a:gd name="connsiteY2" fmla="*/ 1038797 h 1038797"/>
                  <a:gd name="connsiteX3" fmla="*/ 0 w 2628932"/>
                  <a:gd name="connsiteY3" fmla="*/ 1038797 h 1038797"/>
                  <a:gd name="connsiteX4" fmla="*/ 2062162 w 2628932"/>
                  <a:gd name="connsiteY4" fmla="*/ 0 h 1038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932" h="1038797">
                    <a:moveTo>
                      <a:pt x="2062162" y="0"/>
                    </a:moveTo>
                    <a:lnTo>
                      <a:pt x="2628932" y="66675"/>
                    </a:lnTo>
                    <a:lnTo>
                      <a:pt x="1038257" y="1038797"/>
                    </a:lnTo>
                    <a:lnTo>
                      <a:pt x="0" y="1038797"/>
                    </a:lnTo>
                    <a:lnTo>
                      <a:pt x="2062162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59">
                <a:extLst>
                  <a:ext uri="{FF2B5EF4-FFF2-40B4-BE49-F238E27FC236}">
                    <a16:creationId xmlns:a16="http://schemas.microsoft.com/office/drawing/2014/main" id="{56CED9CA-93BC-47D1-AAE4-53006B8EE959}"/>
                  </a:ext>
                </a:extLst>
              </p:cNvPr>
              <p:cNvSpPr/>
              <p:nvPr/>
            </p:nvSpPr>
            <p:spPr>
              <a:xfrm>
                <a:off x="2366706" y="4051076"/>
                <a:ext cx="574743" cy="510260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59">
                <a:extLst>
                  <a:ext uri="{FF2B5EF4-FFF2-40B4-BE49-F238E27FC236}">
                    <a16:creationId xmlns:a16="http://schemas.microsoft.com/office/drawing/2014/main" id="{54E558A7-251A-477A-878C-2EC35E7E60A3}"/>
                  </a:ext>
                </a:extLst>
              </p:cNvPr>
              <p:cNvSpPr/>
              <p:nvPr/>
            </p:nvSpPr>
            <p:spPr>
              <a:xfrm>
                <a:off x="1888907" y="4209018"/>
                <a:ext cx="564697" cy="644433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02DC7B7-240F-4228-A0D2-A46E249D9B22}"/>
                  </a:ext>
                </a:extLst>
              </p:cNvPr>
              <p:cNvSpPr/>
              <p:nvPr/>
            </p:nvSpPr>
            <p:spPr>
              <a:xfrm>
                <a:off x="282305" y="3951628"/>
                <a:ext cx="2771798" cy="669108"/>
              </a:xfrm>
              <a:custGeom>
                <a:avLst/>
                <a:gdLst>
                  <a:gd name="connsiteX0" fmla="*/ 2026920 w 2771798"/>
                  <a:gd name="connsiteY0" fmla="*/ 6300 h 669108"/>
                  <a:gd name="connsiteX1" fmla="*/ 2739268 w 2771798"/>
                  <a:gd name="connsiteY1" fmla="*/ 6300 h 669108"/>
                  <a:gd name="connsiteX2" fmla="*/ 1055248 w 2771798"/>
                  <a:gd name="connsiteY2" fmla="*/ 563146 h 669108"/>
                  <a:gd name="connsiteX3" fmla="*/ 0 w 2771798"/>
                  <a:gd name="connsiteY3" fmla="*/ 563146 h 669108"/>
                  <a:gd name="connsiteX4" fmla="*/ 2768941 w 2771798"/>
                  <a:gd name="connsiteY4" fmla="*/ 0 h 669108"/>
                  <a:gd name="connsiteX5" fmla="*/ 2771798 w 2771798"/>
                  <a:gd name="connsiteY5" fmla="*/ 56174 h 669108"/>
                  <a:gd name="connsiteX6" fmla="*/ 1054441 w 2771798"/>
                  <a:gd name="connsiteY6" fmla="*/ 669108 h 669108"/>
                  <a:gd name="connsiteX7" fmla="*/ 1054441 w 2771798"/>
                  <a:gd name="connsiteY7" fmla="*/ 563880 h 66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1798" h="669108">
                    <a:moveTo>
                      <a:pt x="2026920" y="6300"/>
                    </a:moveTo>
                    <a:lnTo>
                      <a:pt x="2739268" y="6300"/>
                    </a:lnTo>
                    <a:lnTo>
                      <a:pt x="1055248" y="563146"/>
                    </a:lnTo>
                    <a:lnTo>
                      <a:pt x="0" y="563146"/>
                    </a:lnTo>
                    <a:close/>
                    <a:moveTo>
                      <a:pt x="2768941" y="0"/>
                    </a:moveTo>
                    <a:lnTo>
                      <a:pt x="2771798" y="56174"/>
                    </a:lnTo>
                    <a:cubicBezTo>
                      <a:pt x="2208872" y="267629"/>
                      <a:pt x="1626893" y="464797"/>
                      <a:pt x="1054441" y="669108"/>
                    </a:cubicBezTo>
                    <a:lnTo>
                      <a:pt x="1054441" y="56388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F849EA2-8D00-4301-9E8D-6565049F969A}"/>
                  </a:ext>
                </a:extLst>
              </p:cNvPr>
              <p:cNvSpPr/>
              <p:nvPr/>
            </p:nvSpPr>
            <p:spPr>
              <a:xfrm>
                <a:off x="1271864" y="4412405"/>
                <a:ext cx="662340" cy="761273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  <a:gd name="connsiteX0" fmla="*/ 0 w 1287481"/>
                  <a:gd name="connsiteY0" fmla="*/ 230117 h 853208"/>
                  <a:gd name="connsiteX1" fmla="*/ 1287481 w 1287481"/>
                  <a:gd name="connsiteY1" fmla="*/ 0 h 853208"/>
                  <a:gd name="connsiteX2" fmla="*/ 1287481 w 1287481"/>
                  <a:gd name="connsiteY2" fmla="*/ 853208 h 853208"/>
                  <a:gd name="connsiteX3" fmla="*/ 38100 w 1287481"/>
                  <a:gd name="connsiteY3" fmla="*/ 796058 h 853208"/>
                  <a:gd name="connsiteX4" fmla="*/ 0 w 1287481"/>
                  <a:gd name="connsiteY4" fmla="*/ 230117 h 853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53208">
                    <a:moveTo>
                      <a:pt x="0" y="230117"/>
                    </a:moveTo>
                    <a:lnTo>
                      <a:pt x="1287481" y="0"/>
                    </a:lnTo>
                    <a:lnTo>
                      <a:pt x="1287481" y="853208"/>
                    </a:lnTo>
                    <a:lnTo>
                      <a:pt x="38100" y="796058"/>
                    </a:lnTo>
                    <a:lnTo>
                      <a:pt x="0" y="230117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EF955CE-D3CB-4AA7-82ED-57A82D1F7EA8}"/>
                  </a:ext>
                </a:extLst>
              </p:cNvPr>
              <p:cNvSpPr/>
              <p:nvPr/>
            </p:nvSpPr>
            <p:spPr>
              <a:xfrm>
                <a:off x="282305" y="4518878"/>
                <a:ext cx="1043905" cy="103648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47D5A0-8625-41B7-A3A6-A3D328CDFB1E}"/>
                  </a:ext>
                </a:extLst>
              </p:cNvPr>
              <p:cNvSpPr/>
              <p:nvPr/>
            </p:nvSpPr>
            <p:spPr>
              <a:xfrm>
                <a:off x="1335922" y="4405261"/>
                <a:ext cx="601824" cy="1130220"/>
              </a:xfrm>
              <a:custGeom>
                <a:avLst/>
                <a:gdLst>
                  <a:gd name="connsiteX0" fmla="*/ 0 w 266544"/>
                  <a:gd name="connsiteY0" fmla="*/ 0 h 914745"/>
                  <a:gd name="connsiteX1" fmla="*/ 266544 w 266544"/>
                  <a:gd name="connsiteY1" fmla="*/ 0 h 914745"/>
                  <a:gd name="connsiteX2" fmla="*/ 266544 w 266544"/>
                  <a:gd name="connsiteY2" fmla="*/ 914745 h 914745"/>
                  <a:gd name="connsiteX3" fmla="*/ 0 w 266544"/>
                  <a:gd name="connsiteY3" fmla="*/ 914745 h 914745"/>
                  <a:gd name="connsiteX4" fmla="*/ 0 w 266544"/>
                  <a:gd name="connsiteY4" fmla="*/ 0 h 914745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266544 w 601824"/>
                  <a:gd name="connsiteY2" fmla="*/ 1105245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578964 w 601824"/>
                  <a:gd name="connsiteY2" fmla="*/ 769965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590870 w 601824"/>
                  <a:gd name="connsiteY2" fmla="*/ 765308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598014 w 601824"/>
                  <a:gd name="connsiteY2" fmla="*/ 765308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  <a:gd name="connsiteX0" fmla="*/ 0 w 601824"/>
                  <a:gd name="connsiteY0" fmla="*/ 185842 h 1100587"/>
                  <a:gd name="connsiteX1" fmla="*/ 601824 w 601824"/>
                  <a:gd name="connsiteY1" fmla="*/ 0 h 1100587"/>
                  <a:gd name="connsiteX2" fmla="*/ 598014 w 601824"/>
                  <a:gd name="connsiteY2" fmla="*/ 760650 h 1100587"/>
                  <a:gd name="connsiteX3" fmla="*/ 0 w 601824"/>
                  <a:gd name="connsiteY3" fmla="*/ 1100587 h 1100587"/>
                  <a:gd name="connsiteX4" fmla="*/ 0 w 601824"/>
                  <a:gd name="connsiteY4" fmla="*/ 185842 h 1100587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598014 w 601824"/>
                  <a:gd name="connsiteY2" fmla="*/ 765308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824" h="1105245">
                    <a:moveTo>
                      <a:pt x="0" y="190500"/>
                    </a:moveTo>
                    <a:lnTo>
                      <a:pt x="601824" y="0"/>
                    </a:lnTo>
                    <a:lnTo>
                      <a:pt x="598014" y="765308"/>
                    </a:lnTo>
                    <a:lnTo>
                      <a:pt x="0" y="1105245"/>
                    </a:lnTo>
                    <a:lnTo>
                      <a:pt x="0" y="19050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4667DB8-A3BE-4883-A76B-3D0A1CEE9A8A}"/>
                  </a:ext>
                </a:extLst>
              </p:cNvPr>
              <p:cNvSpPr/>
              <p:nvPr/>
            </p:nvSpPr>
            <p:spPr>
              <a:xfrm>
                <a:off x="1934213" y="4237335"/>
                <a:ext cx="521968" cy="944990"/>
              </a:xfrm>
              <a:custGeom>
                <a:avLst/>
                <a:gdLst>
                  <a:gd name="connsiteX0" fmla="*/ 0 w 169543"/>
                  <a:gd name="connsiteY0" fmla="*/ 0 h 808465"/>
                  <a:gd name="connsiteX1" fmla="*/ 169543 w 169543"/>
                  <a:gd name="connsiteY1" fmla="*/ 0 h 808465"/>
                  <a:gd name="connsiteX2" fmla="*/ 169543 w 169543"/>
                  <a:gd name="connsiteY2" fmla="*/ 808465 h 808465"/>
                  <a:gd name="connsiteX3" fmla="*/ 0 w 169543"/>
                  <a:gd name="connsiteY3" fmla="*/ 808465 h 808465"/>
                  <a:gd name="connsiteX4" fmla="*/ 0 w 169543"/>
                  <a:gd name="connsiteY4" fmla="*/ 0 h 808465"/>
                  <a:gd name="connsiteX0" fmla="*/ 0 w 498155"/>
                  <a:gd name="connsiteY0" fmla="*/ 171450 h 979915"/>
                  <a:gd name="connsiteX1" fmla="*/ 498155 w 498155"/>
                  <a:gd name="connsiteY1" fmla="*/ 0 h 979915"/>
                  <a:gd name="connsiteX2" fmla="*/ 169543 w 498155"/>
                  <a:gd name="connsiteY2" fmla="*/ 979915 h 979915"/>
                  <a:gd name="connsiteX3" fmla="*/ 0 w 498155"/>
                  <a:gd name="connsiteY3" fmla="*/ 979915 h 979915"/>
                  <a:gd name="connsiteX4" fmla="*/ 0 w 498155"/>
                  <a:gd name="connsiteY4" fmla="*/ 171450 h 979915"/>
                  <a:gd name="connsiteX0" fmla="*/ 0 w 502918"/>
                  <a:gd name="connsiteY0" fmla="*/ 171450 h 979915"/>
                  <a:gd name="connsiteX1" fmla="*/ 498155 w 502918"/>
                  <a:gd name="connsiteY1" fmla="*/ 0 h 979915"/>
                  <a:gd name="connsiteX2" fmla="*/ 502918 w 502918"/>
                  <a:gd name="connsiteY2" fmla="*/ 617965 h 979915"/>
                  <a:gd name="connsiteX3" fmla="*/ 0 w 502918"/>
                  <a:gd name="connsiteY3" fmla="*/ 979915 h 979915"/>
                  <a:gd name="connsiteX4" fmla="*/ 0 w 502918"/>
                  <a:gd name="connsiteY4" fmla="*/ 171450 h 979915"/>
                  <a:gd name="connsiteX0" fmla="*/ 6350 w 509268"/>
                  <a:gd name="connsiteY0" fmla="*/ 171450 h 951340"/>
                  <a:gd name="connsiteX1" fmla="*/ 504505 w 509268"/>
                  <a:gd name="connsiteY1" fmla="*/ 0 h 951340"/>
                  <a:gd name="connsiteX2" fmla="*/ 509268 w 509268"/>
                  <a:gd name="connsiteY2" fmla="*/ 617965 h 951340"/>
                  <a:gd name="connsiteX3" fmla="*/ 0 w 509268"/>
                  <a:gd name="connsiteY3" fmla="*/ 951340 h 951340"/>
                  <a:gd name="connsiteX4" fmla="*/ 6350 w 509268"/>
                  <a:gd name="connsiteY4" fmla="*/ 171450 h 951340"/>
                  <a:gd name="connsiteX0" fmla="*/ 6350 w 509268"/>
                  <a:gd name="connsiteY0" fmla="*/ 171450 h 941815"/>
                  <a:gd name="connsiteX1" fmla="*/ 504505 w 509268"/>
                  <a:gd name="connsiteY1" fmla="*/ 0 h 941815"/>
                  <a:gd name="connsiteX2" fmla="*/ 509268 w 509268"/>
                  <a:gd name="connsiteY2" fmla="*/ 617965 h 941815"/>
                  <a:gd name="connsiteX3" fmla="*/ 0 w 509268"/>
                  <a:gd name="connsiteY3" fmla="*/ 941815 h 941815"/>
                  <a:gd name="connsiteX4" fmla="*/ 6350 w 509268"/>
                  <a:gd name="connsiteY4" fmla="*/ 171450 h 941815"/>
                  <a:gd name="connsiteX0" fmla="*/ 12700 w 515618"/>
                  <a:gd name="connsiteY0" fmla="*/ 171450 h 941815"/>
                  <a:gd name="connsiteX1" fmla="*/ 510855 w 515618"/>
                  <a:gd name="connsiteY1" fmla="*/ 0 h 941815"/>
                  <a:gd name="connsiteX2" fmla="*/ 515618 w 515618"/>
                  <a:gd name="connsiteY2" fmla="*/ 617965 h 941815"/>
                  <a:gd name="connsiteX3" fmla="*/ 0 w 515618"/>
                  <a:gd name="connsiteY3" fmla="*/ 941815 h 941815"/>
                  <a:gd name="connsiteX4" fmla="*/ 12700 w 515618"/>
                  <a:gd name="connsiteY4" fmla="*/ 171450 h 941815"/>
                  <a:gd name="connsiteX0" fmla="*/ 12700 w 515618"/>
                  <a:gd name="connsiteY0" fmla="*/ 171450 h 941815"/>
                  <a:gd name="connsiteX1" fmla="*/ 510855 w 515618"/>
                  <a:gd name="connsiteY1" fmla="*/ 0 h 941815"/>
                  <a:gd name="connsiteX2" fmla="*/ 515618 w 515618"/>
                  <a:gd name="connsiteY2" fmla="*/ 617965 h 941815"/>
                  <a:gd name="connsiteX3" fmla="*/ 0 w 515618"/>
                  <a:gd name="connsiteY3" fmla="*/ 941815 h 941815"/>
                  <a:gd name="connsiteX4" fmla="*/ 12700 w 515618"/>
                  <a:gd name="connsiteY4" fmla="*/ 171450 h 941815"/>
                  <a:gd name="connsiteX0" fmla="*/ 6350 w 515618"/>
                  <a:gd name="connsiteY0" fmla="*/ 168275 h 941815"/>
                  <a:gd name="connsiteX1" fmla="*/ 510855 w 515618"/>
                  <a:gd name="connsiteY1" fmla="*/ 0 h 941815"/>
                  <a:gd name="connsiteX2" fmla="*/ 515618 w 515618"/>
                  <a:gd name="connsiteY2" fmla="*/ 617965 h 941815"/>
                  <a:gd name="connsiteX3" fmla="*/ 0 w 515618"/>
                  <a:gd name="connsiteY3" fmla="*/ 941815 h 941815"/>
                  <a:gd name="connsiteX4" fmla="*/ 6350 w 515618"/>
                  <a:gd name="connsiteY4" fmla="*/ 168275 h 941815"/>
                  <a:gd name="connsiteX0" fmla="*/ 6350 w 521968"/>
                  <a:gd name="connsiteY0" fmla="*/ 168275 h 941815"/>
                  <a:gd name="connsiteX1" fmla="*/ 510855 w 521968"/>
                  <a:gd name="connsiteY1" fmla="*/ 0 h 941815"/>
                  <a:gd name="connsiteX2" fmla="*/ 521968 w 521968"/>
                  <a:gd name="connsiteY2" fmla="*/ 617965 h 941815"/>
                  <a:gd name="connsiteX3" fmla="*/ 0 w 521968"/>
                  <a:gd name="connsiteY3" fmla="*/ 941815 h 941815"/>
                  <a:gd name="connsiteX4" fmla="*/ 6350 w 521968"/>
                  <a:gd name="connsiteY4" fmla="*/ 168275 h 941815"/>
                  <a:gd name="connsiteX0" fmla="*/ 6350 w 521968"/>
                  <a:gd name="connsiteY0" fmla="*/ 171450 h 944990"/>
                  <a:gd name="connsiteX1" fmla="*/ 510855 w 521968"/>
                  <a:gd name="connsiteY1" fmla="*/ 0 h 944990"/>
                  <a:gd name="connsiteX2" fmla="*/ 521968 w 521968"/>
                  <a:gd name="connsiteY2" fmla="*/ 621140 h 944990"/>
                  <a:gd name="connsiteX3" fmla="*/ 0 w 521968"/>
                  <a:gd name="connsiteY3" fmla="*/ 944990 h 944990"/>
                  <a:gd name="connsiteX4" fmla="*/ 6350 w 521968"/>
                  <a:gd name="connsiteY4" fmla="*/ 171450 h 94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968" h="944990">
                    <a:moveTo>
                      <a:pt x="6350" y="171450"/>
                    </a:moveTo>
                    <a:lnTo>
                      <a:pt x="510855" y="0"/>
                    </a:lnTo>
                    <a:cubicBezTo>
                      <a:pt x="512443" y="205988"/>
                      <a:pt x="520380" y="415152"/>
                      <a:pt x="521968" y="621140"/>
                    </a:cubicBezTo>
                    <a:lnTo>
                      <a:pt x="0" y="944990"/>
                    </a:lnTo>
                    <a:cubicBezTo>
                      <a:pt x="2117" y="685027"/>
                      <a:pt x="4233" y="431413"/>
                      <a:pt x="6350" y="17145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D3526A-F3CA-4FB6-8AD1-3CFB60486DB9}"/>
                  </a:ext>
                </a:extLst>
              </p:cNvPr>
              <p:cNvSpPr/>
              <p:nvPr/>
            </p:nvSpPr>
            <p:spPr>
              <a:xfrm>
                <a:off x="2446655" y="4058741"/>
                <a:ext cx="499149" cy="800703"/>
              </a:xfrm>
              <a:custGeom>
                <a:avLst/>
                <a:gdLst>
                  <a:gd name="connsiteX0" fmla="*/ 0 w 161012"/>
                  <a:gd name="connsiteY0" fmla="*/ 0 h 622109"/>
                  <a:gd name="connsiteX1" fmla="*/ 161012 w 161012"/>
                  <a:gd name="connsiteY1" fmla="*/ 0 h 622109"/>
                  <a:gd name="connsiteX2" fmla="*/ 161012 w 161012"/>
                  <a:gd name="connsiteY2" fmla="*/ 622109 h 622109"/>
                  <a:gd name="connsiteX3" fmla="*/ 0 w 161012"/>
                  <a:gd name="connsiteY3" fmla="*/ 622109 h 622109"/>
                  <a:gd name="connsiteX4" fmla="*/ 0 w 161012"/>
                  <a:gd name="connsiteY4" fmla="*/ 0 h 622109"/>
                  <a:gd name="connsiteX0" fmla="*/ 0 w 170537"/>
                  <a:gd name="connsiteY0" fmla="*/ 4762 h 622109"/>
                  <a:gd name="connsiteX1" fmla="*/ 170537 w 170537"/>
                  <a:gd name="connsiteY1" fmla="*/ 0 h 622109"/>
                  <a:gd name="connsiteX2" fmla="*/ 170537 w 170537"/>
                  <a:gd name="connsiteY2" fmla="*/ 622109 h 622109"/>
                  <a:gd name="connsiteX3" fmla="*/ 9525 w 170537"/>
                  <a:gd name="connsiteY3" fmla="*/ 622109 h 622109"/>
                  <a:gd name="connsiteX4" fmla="*/ 0 w 170537"/>
                  <a:gd name="connsiteY4" fmla="*/ 4762 h 622109"/>
                  <a:gd name="connsiteX0" fmla="*/ 0 w 492006"/>
                  <a:gd name="connsiteY0" fmla="*/ 183356 h 800703"/>
                  <a:gd name="connsiteX1" fmla="*/ 492006 w 492006"/>
                  <a:gd name="connsiteY1" fmla="*/ 0 h 800703"/>
                  <a:gd name="connsiteX2" fmla="*/ 170537 w 492006"/>
                  <a:gd name="connsiteY2" fmla="*/ 800703 h 800703"/>
                  <a:gd name="connsiteX3" fmla="*/ 9525 w 492006"/>
                  <a:gd name="connsiteY3" fmla="*/ 800703 h 800703"/>
                  <a:gd name="connsiteX4" fmla="*/ 0 w 492006"/>
                  <a:gd name="connsiteY4" fmla="*/ 183356 h 800703"/>
                  <a:gd name="connsiteX0" fmla="*/ 0 w 503912"/>
                  <a:gd name="connsiteY0" fmla="*/ 183356 h 800703"/>
                  <a:gd name="connsiteX1" fmla="*/ 492006 w 503912"/>
                  <a:gd name="connsiteY1" fmla="*/ 0 h 800703"/>
                  <a:gd name="connsiteX2" fmla="*/ 503912 w 503912"/>
                  <a:gd name="connsiteY2" fmla="*/ 505428 h 800703"/>
                  <a:gd name="connsiteX3" fmla="*/ 9525 w 503912"/>
                  <a:gd name="connsiteY3" fmla="*/ 800703 h 800703"/>
                  <a:gd name="connsiteX4" fmla="*/ 0 w 503912"/>
                  <a:gd name="connsiteY4" fmla="*/ 183356 h 800703"/>
                  <a:gd name="connsiteX0" fmla="*/ 0 w 499149"/>
                  <a:gd name="connsiteY0" fmla="*/ 183356 h 800703"/>
                  <a:gd name="connsiteX1" fmla="*/ 492006 w 499149"/>
                  <a:gd name="connsiteY1" fmla="*/ 0 h 800703"/>
                  <a:gd name="connsiteX2" fmla="*/ 499149 w 499149"/>
                  <a:gd name="connsiteY2" fmla="*/ 505428 h 800703"/>
                  <a:gd name="connsiteX3" fmla="*/ 9525 w 499149"/>
                  <a:gd name="connsiteY3" fmla="*/ 800703 h 800703"/>
                  <a:gd name="connsiteX4" fmla="*/ 0 w 499149"/>
                  <a:gd name="connsiteY4" fmla="*/ 183356 h 800703"/>
                  <a:gd name="connsiteX0" fmla="*/ 0 w 499149"/>
                  <a:gd name="connsiteY0" fmla="*/ 176212 h 800703"/>
                  <a:gd name="connsiteX1" fmla="*/ 492006 w 499149"/>
                  <a:gd name="connsiteY1" fmla="*/ 0 h 800703"/>
                  <a:gd name="connsiteX2" fmla="*/ 499149 w 499149"/>
                  <a:gd name="connsiteY2" fmla="*/ 505428 h 800703"/>
                  <a:gd name="connsiteX3" fmla="*/ 9525 w 499149"/>
                  <a:gd name="connsiteY3" fmla="*/ 800703 h 800703"/>
                  <a:gd name="connsiteX4" fmla="*/ 0 w 499149"/>
                  <a:gd name="connsiteY4" fmla="*/ 176212 h 800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9149" h="800703">
                    <a:moveTo>
                      <a:pt x="0" y="176212"/>
                    </a:moveTo>
                    <a:lnTo>
                      <a:pt x="492006" y="0"/>
                    </a:lnTo>
                    <a:lnTo>
                      <a:pt x="499149" y="505428"/>
                    </a:lnTo>
                    <a:lnTo>
                      <a:pt x="9525" y="800703"/>
                    </a:lnTo>
                    <a:lnTo>
                      <a:pt x="0" y="176212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CF2EAE-0E48-4141-955C-D34DBD77D0EB}"/>
                </a:ext>
              </a:extLst>
            </p:cNvPr>
            <p:cNvCxnSpPr/>
            <p:nvPr/>
          </p:nvCxnSpPr>
          <p:spPr>
            <a:xfrm>
              <a:off x="5737764" y="41133"/>
              <a:ext cx="0" cy="448438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8F6A7D-CD5A-44D7-9B23-8302550AB008}"/>
                </a:ext>
              </a:extLst>
            </p:cNvPr>
            <p:cNvSpPr/>
            <p:nvPr/>
          </p:nvSpPr>
          <p:spPr>
            <a:xfrm>
              <a:off x="5188181" y="341035"/>
              <a:ext cx="1099168" cy="223384"/>
            </a:xfrm>
            <a:custGeom>
              <a:avLst/>
              <a:gdLst>
                <a:gd name="connsiteX0" fmla="*/ 0 w 1099167"/>
                <a:gd name="connsiteY0" fmla="*/ 54542 h 109083"/>
                <a:gd name="connsiteX1" fmla="*/ 549584 w 1099167"/>
                <a:gd name="connsiteY1" fmla="*/ 0 h 109083"/>
                <a:gd name="connsiteX2" fmla="*/ 1099168 w 1099167"/>
                <a:gd name="connsiteY2" fmla="*/ 54542 h 109083"/>
                <a:gd name="connsiteX3" fmla="*/ 549584 w 1099167"/>
                <a:gd name="connsiteY3" fmla="*/ 109084 h 109083"/>
                <a:gd name="connsiteX4" fmla="*/ 0 w 1099167"/>
                <a:gd name="connsiteY4" fmla="*/ 54542 h 109083"/>
                <a:gd name="connsiteX0" fmla="*/ 0 w 1099168"/>
                <a:gd name="connsiteY0" fmla="*/ 168842 h 223384"/>
                <a:gd name="connsiteX1" fmla="*/ 549584 w 1099168"/>
                <a:gd name="connsiteY1" fmla="*/ 0 h 223384"/>
                <a:gd name="connsiteX2" fmla="*/ 1099168 w 1099168"/>
                <a:gd name="connsiteY2" fmla="*/ 168842 h 223384"/>
                <a:gd name="connsiteX3" fmla="*/ 549584 w 1099168"/>
                <a:gd name="connsiteY3" fmla="*/ 223384 h 223384"/>
                <a:gd name="connsiteX4" fmla="*/ 0 w 1099168"/>
                <a:gd name="connsiteY4" fmla="*/ 168842 h 22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168" h="223384">
                  <a:moveTo>
                    <a:pt x="0" y="168842"/>
                  </a:moveTo>
                  <a:cubicBezTo>
                    <a:pt x="0" y="131611"/>
                    <a:pt x="246057" y="0"/>
                    <a:pt x="549584" y="0"/>
                  </a:cubicBezTo>
                  <a:cubicBezTo>
                    <a:pt x="853111" y="0"/>
                    <a:pt x="1099168" y="138719"/>
                    <a:pt x="1099168" y="168842"/>
                  </a:cubicBezTo>
                  <a:cubicBezTo>
                    <a:pt x="1099168" y="198965"/>
                    <a:pt x="853111" y="223384"/>
                    <a:pt x="549584" y="223384"/>
                  </a:cubicBezTo>
                  <a:cubicBezTo>
                    <a:pt x="246057" y="223384"/>
                    <a:pt x="0" y="206073"/>
                    <a:pt x="0" y="16884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E52D60B-6CE0-415A-9A44-ED3D000E5004}"/>
                </a:ext>
              </a:extLst>
            </p:cNvPr>
            <p:cNvGrpSpPr/>
            <p:nvPr/>
          </p:nvGrpSpPr>
          <p:grpSpPr>
            <a:xfrm>
              <a:off x="11283920" y="4048789"/>
              <a:ext cx="2092962" cy="1394501"/>
              <a:chOff x="9221943" y="3073519"/>
              <a:chExt cx="2166247" cy="1443329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CB54042-445E-4210-B881-012D92944B6D}"/>
                  </a:ext>
                </a:extLst>
              </p:cNvPr>
              <p:cNvSpPr/>
              <p:nvPr/>
            </p:nvSpPr>
            <p:spPr>
              <a:xfrm>
                <a:off x="11019075" y="3871743"/>
                <a:ext cx="369115" cy="443379"/>
              </a:xfrm>
              <a:custGeom>
                <a:avLst/>
                <a:gdLst>
                  <a:gd name="connsiteX0" fmla="*/ 0 w 495452"/>
                  <a:gd name="connsiteY0" fmla="*/ 0 h 260817"/>
                  <a:gd name="connsiteX1" fmla="*/ 495452 w 495452"/>
                  <a:gd name="connsiteY1" fmla="*/ 0 h 260817"/>
                  <a:gd name="connsiteX2" fmla="*/ 495452 w 495452"/>
                  <a:gd name="connsiteY2" fmla="*/ 260817 h 260817"/>
                  <a:gd name="connsiteX3" fmla="*/ 0 w 495452"/>
                  <a:gd name="connsiteY3" fmla="*/ 260817 h 260817"/>
                  <a:gd name="connsiteX4" fmla="*/ 0 w 495452"/>
                  <a:gd name="connsiteY4" fmla="*/ 0 h 260817"/>
                  <a:gd name="connsiteX0" fmla="*/ 0 w 495452"/>
                  <a:gd name="connsiteY0" fmla="*/ 166687 h 427504"/>
                  <a:gd name="connsiteX1" fmla="*/ 447827 w 495452"/>
                  <a:gd name="connsiteY1" fmla="*/ 0 h 427504"/>
                  <a:gd name="connsiteX2" fmla="*/ 495452 w 495452"/>
                  <a:gd name="connsiteY2" fmla="*/ 427504 h 427504"/>
                  <a:gd name="connsiteX3" fmla="*/ 0 w 495452"/>
                  <a:gd name="connsiteY3" fmla="*/ 427504 h 427504"/>
                  <a:gd name="connsiteX4" fmla="*/ 0 w 495452"/>
                  <a:gd name="connsiteY4" fmla="*/ 166687 h 427504"/>
                  <a:gd name="connsiteX0" fmla="*/ 0 w 471640"/>
                  <a:gd name="connsiteY0" fmla="*/ 166687 h 427504"/>
                  <a:gd name="connsiteX1" fmla="*/ 447827 w 471640"/>
                  <a:gd name="connsiteY1" fmla="*/ 0 h 427504"/>
                  <a:gd name="connsiteX2" fmla="*/ 471640 w 471640"/>
                  <a:gd name="connsiteY2" fmla="*/ 246529 h 427504"/>
                  <a:gd name="connsiteX3" fmla="*/ 0 w 471640"/>
                  <a:gd name="connsiteY3" fmla="*/ 427504 h 427504"/>
                  <a:gd name="connsiteX4" fmla="*/ 0 w 471640"/>
                  <a:gd name="connsiteY4" fmla="*/ 166687 h 427504"/>
                  <a:gd name="connsiteX0" fmla="*/ 0 w 471640"/>
                  <a:gd name="connsiteY0" fmla="*/ 166687 h 427504"/>
                  <a:gd name="connsiteX1" fmla="*/ 447827 w 471640"/>
                  <a:gd name="connsiteY1" fmla="*/ 0 h 427504"/>
                  <a:gd name="connsiteX2" fmla="*/ 471640 w 471640"/>
                  <a:gd name="connsiteY2" fmla="*/ 232241 h 427504"/>
                  <a:gd name="connsiteX3" fmla="*/ 0 w 471640"/>
                  <a:gd name="connsiteY3" fmla="*/ 427504 h 427504"/>
                  <a:gd name="connsiteX4" fmla="*/ 0 w 471640"/>
                  <a:gd name="connsiteY4" fmla="*/ 166687 h 427504"/>
                  <a:gd name="connsiteX0" fmla="*/ 0 w 457352"/>
                  <a:gd name="connsiteY0" fmla="*/ 166687 h 427504"/>
                  <a:gd name="connsiteX1" fmla="*/ 447827 w 457352"/>
                  <a:gd name="connsiteY1" fmla="*/ 0 h 427504"/>
                  <a:gd name="connsiteX2" fmla="*/ 457352 w 457352"/>
                  <a:gd name="connsiteY2" fmla="*/ 222716 h 427504"/>
                  <a:gd name="connsiteX3" fmla="*/ 0 w 457352"/>
                  <a:gd name="connsiteY3" fmla="*/ 427504 h 427504"/>
                  <a:gd name="connsiteX4" fmla="*/ 0 w 457352"/>
                  <a:gd name="connsiteY4" fmla="*/ 166687 h 427504"/>
                  <a:gd name="connsiteX0" fmla="*/ 0 w 457352"/>
                  <a:gd name="connsiteY0" fmla="*/ 166687 h 427504"/>
                  <a:gd name="connsiteX1" fmla="*/ 447827 w 457352"/>
                  <a:gd name="connsiteY1" fmla="*/ 0 h 427504"/>
                  <a:gd name="connsiteX2" fmla="*/ 457352 w 457352"/>
                  <a:gd name="connsiteY2" fmla="*/ 222716 h 427504"/>
                  <a:gd name="connsiteX3" fmla="*/ 23812 w 457352"/>
                  <a:gd name="connsiteY3" fmla="*/ 427504 h 427504"/>
                  <a:gd name="connsiteX4" fmla="*/ 0 w 457352"/>
                  <a:gd name="connsiteY4" fmla="*/ 166687 h 427504"/>
                  <a:gd name="connsiteX0" fmla="*/ 0 w 457352"/>
                  <a:gd name="connsiteY0" fmla="*/ 166687 h 413217"/>
                  <a:gd name="connsiteX1" fmla="*/ 447827 w 457352"/>
                  <a:gd name="connsiteY1" fmla="*/ 0 h 413217"/>
                  <a:gd name="connsiteX2" fmla="*/ 457352 w 457352"/>
                  <a:gd name="connsiteY2" fmla="*/ 222716 h 413217"/>
                  <a:gd name="connsiteX3" fmla="*/ 19049 w 457352"/>
                  <a:gd name="connsiteY3" fmla="*/ 413217 h 413217"/>
                  <a:gd name="connsiteX4" fmla="*/ 0 w 457352"/>
                  <a:gd name="connsiteY4" fmla="*/ 166687 h 413217"/>
                  <a:gd name="connsiteX0" fmla="*/ 0 w 485927"/>
                  <a:gd name="connsiteY0" fmla="*/ 109537 h 413217"/>
                  <a:gd name="connsiteX1" fmla="*/ 476402 w 485927"/>
                  <a:gd name="connsiteY1" fmla="*/ 0 h 413217"/>
                  <a:gd name="connsiteX2" fmla="*/ 485927 w 485927"/>
                  <a:gd name="connsiteY2" fmla="*/ 222716 h 413217"/>
                  <a:gd name="connsiteX3" fmla="*/ 47624 w 485927"/>
                  <a:gd name="connsiteY3" fmla="*/ 413217 h 413217"/>
                  <a:gd name="connsiteX4" fmla="*/ 0 w 485927"/>
                  <a:gd name="connsiteY4" fmla="*/ 109537 h 413217"/>
                  <a:gd name="connsiteX0" fmla="*/ 0 w 485927"/>
                  <a:gd name="connsiteY0" fmla="*/ 109537 h 365592"/>
                  <a:gd name="connsiteX1" fmla="*/ 476402 w 485927"/>
                  <a:gd name="connsiteY1" fmla="*/ 0 h 365592"/>
                  <a:gd name="connsiteX2" fmla="*/ 485927 w 485927"/>
                  <a:gd name="connsiteY2" fmla="*/ 222716 h 365592"/>
                  <a:gd name="connsiteX3" fmla="*/ 23811 w 485927"/>
                  <a:gd name="connsiteY3" fmla="*/ 365592 h 365592"/>
                  <a:gd name="connsiteX4" fmla="*/ 0 w 485927"/>
                  <a:gd name="connsiteY4" fmla="*/ 109537 h 365592"/>
                  <a:gd name="connsiteX0" fmla="*/ 0 w 485927"/>
                  <a:gd name="connsiteY0" fmla="*/ 109537 h 356067"/>
                  <a:gd name="connsiteX1" fmla="*/ 476402 w 485927"/>
                  <a:gd name="connsiteY1" fmla="*/ 0 h 356067"/>
                  <a:gd name="connsiteX2" fmla="*/ 485927 w 485927"/>
                  <a:gd name="connsiteY2" fmla="*/ 222716 h 356067"/>
                  <a:gd name="connsiteX3" fmla="*/ 23811 w 485927"/>
                  <a:gd name="connsiteY3" fmla="*/ 356067 h 356067"/>
                  <a:gd name="connsiteX4" fmla="*/ 0 w 485927"/>
                  <a:gd name="connsiteY4" fmla="*/ 109537 h 356067"/>
                  <a:gd name="connsiteX0" fmla="*/ 0 w 523540"/>
                  <a:gd name="connsiteY0" fmla="*/ 219074 h 356067"/>
                  <a:gd name="connsiteX1" fmla="*/ 514015 w 523540"/>
                  <a:gd name="connsiteY1" fmla="*/ 0 h 356067"/>
                  <a:gd name="connsiteX2" fmla="*/ 523540 w 523540"/>
                  <a:gd name="connsiteY2" fmla="*/ 222716 h 356067"/>
                  <a:gd name="connsiteX3" fmla="*/ 61424 w 523540"/>
                  <a:gd name="connsiteY3" fmla="*/ 356067 h 356067"/>
                  <a:gd name="connsiteX4" fmla="*/ 0 w 523540"/>
                  <a:gd name="connsiteY4" fmla="*/ 219074 h 356067"/>
                  <a:gd name="connsiteX0" fmla="*/ 0 w 523540"/>
                  <a:gd name="connsiteY0" fmla="*/ 219074 h 451317"/>
                  <a:gd name="connsiteX1" fmla="*/ 514015 w 523540"/>
                  <a:gd name="connsiteY1" fmla="*/ 0 h 451317"/>
                  <a:gd name="connsiteX2" fmla="*/ 523540 w 523540"/>
                  <a:gd name="connsiteY2" fmla="*/ 222716 h 451317"/>
                  <a:gd name="connsiteX3" fmla="*/ 30080 w 523540"/>
                  <a:gd name="connsiteY3" fmla="*/ 451317 h 451317"/>
                  <a:gd name="connsiteX4" fmla="*/ 0 w 523540"/>
                  <a:gd name="connsiteY4" fmla="*/ 219074 h 451317"/>
                  <a:gd name="connsiteX0" fmla="*/ 18565 w 542105"/>
                  <a:gd name="connsiteY0" fmla="*/ 219074 h 460842"/>
                  <a:gd name="connsiteX1" fmla="*/ 532580 w 542105"/>
                  <a:gd name="connsiteY1" fmla="*/ 0 h 460842"/>
                  <a:gd name="connsiteX2" fmla="*/ 542105 w 542105"/>
                  <a:gd name="connsiteY2" fmla="*/ 222716 h 460842"/>
                  <a:gd name="connsiteX3" fmla="*/ 0 w 542105"/>
                  <a:gd name="connsiteY3" fmla="*/ 460842 h 460842"/>
                  <a:gd name="connsiteX4" fmla="*/ 18565 w 542105"/>
                  <a:gd name="connsiteY4" fmla="*/ 219074 h 460842"/>
                  <a:gd name="connsiteX0" fmla="*/ 34 w 542105"/>
                  <a:gd name="connsiteY0" fmla="*/ 142874 h 460842"/>
                  <a:gd name="connsiteX1" fmla="*/ 532580 w 542105"/>
                  <a:gd name="connsiteY1" fmla="*/ 0 h 460842"/>
                  <a:gd name="connsiteX2" fmla="*/ 542105 w 542105"/>
                  <a:gd name="connsiteY2" fmla="*/ 222716 h 460842"/>
                  <a:gd name="connsiteX3" fmla="*/ 0 w 542105"/>
                  <a:gd name="connsiteY3" fmla="*/ 460842 h 460842"/>
                  <a:gd name="connsiteX4" fmla="*/ 34 w 542105"/>
                  <a:gd name="connsiteY4" fmla="*/ 142874 h 460842"/>
                  <a:gd name="connsiteX0" fmla="*/ 9300 w 551371"/>
                  <a:gd name="connsiteY0" fmla="*/ 142874 h 416392"/>
                  <a:gd name="connsiteX1" fmla="*/ 541846 w 551371"/>
                  <a:gd name="connsiteY1" fmla="*/ 0 h 416392"/>
                  <a:gd name="connsiteX2" fmla="*/ 551371 w 551371"/>
                  <a:gd name="connsiteY2" fmla="*/ 222716 h 416392"/>
                  <a:gd name="connsiteX3" fmla="*/ 0 w 551371"/>
                  <a:gd name="connsiteY3" fmla="*/ 416392 h 416392"/>
                  <a:gd name="connsiteX4" fmla="*/ 9300 w 551371"/>
                  <a:gd name="connsiteY4" fmla="*/ 142874 h 416392"/>
                  <a:gd name="connsiteX0" fmla="*/ 1 w 542072"/>
                  <a:gd name="connsiteY0" fmla="*/ 142874 h 365592"/>
                  <a:gd name="connsiteX1" fmla="*/ 532547 w 542072"/>
                  <a:gd name="connsiteY1" fmla="*/ 0 h 365592"/>
                  <a:gd name="connsiteX2" fmla="*/ 542072 w 542072"/>
                  <a:gd name="connsiteY2" fmla="*/ 222716 h 365592"/>
                  <a:gd name="connsiteX3" fmla="*/ 18498 w 542072"/>
                  <a:gd name="connsiteY3" fmla="*/ 365592 h 365592"/>
                  <a:gd name="connsiteX4" fmla="*/ 1 w 542072"/>
                  <a:gd name="connsiteY4" fmla="*/ 142874 h 365592"/>
                  <a:gd name="connsiteX0" fmla="*/ 1 w 542072"/>
                  <a:gd name="connsiteY0" fmla="*/ 142874 h 429092"/>
                  <a:gd name="connsiteX1" fmla="*/ 532547 w 542072"/>
                  <a:gd name="connsiteY1" fmla="*/ 0 h 429092"/>
                  <a:gd name="connsiteX2" fmla="*/ 542072 w 542072"/>
                  <a:gd name="connsiteY2" fmla="*/ 222716 h 429092"/>
                  <a:gd name="connsiteX3" fmla="*/ 18498 w 542072"/>
                  <a:gd name="connsiteY3" fmla="*/ 429092 h 429092"/>
                  <a:gd name="connsiteX4" fmla="*/ 1 w 542072"/>
                  <a:gd name="connsiteY4" fmla="*/ 142874 h 429092"/>
                  <a:gd name="connsiteX0" fmla="*/ 1 w 542072"/>
                  <a:gd name="connsiteY0" fmla="*/ 152399 h 438617"/>
                  <a:gd name="connsiteX1" fmla="*/ 518648 w 542072"/>
                  <a:gd name="connsiteY1" fmla="*/ 0 h 438617"/>
                  <a:gd name="connsiteX2" fmla="*/ 542072 w 542072"/>
                  <a:gd name="connsiteY2" fmla="*/ 232241 h 438617"/>
                  <a:gd name="connsiteX3" fmla="*/ 18498 w 542072"/>
                  <a:gd name="connsiteY3" fmla="*/ 438617 h 438617"/>
                  <a:gd name="connsiteX4" fmla="*/ 1 w 542072"/>
                  <a:gd name="connsiteY4" fmla="*/ 152399 h 438617"/>
                  <a:gd name="connsiteX0" fmla="*/ 1 w 521224"/>
                  <a:gd name="connsiteY0" fmla="*/ 152399 h 438617"/>
                  <a:gd name="connsiteX1" fmla="*/ 518648 w 521224"/>
                  <a:gd name="connsiteY1" fmla="*/ 0 h 438617"/>
                  <a:gd name="connsiteX2" fmla="*/ 521224 w 521224"/>
                  <a:gd name="connsiteY2" fmla="*/ 220335 h 438617"/>
                  <a:gd name="connsiteX3" fmla="*/ 18498 w 521224"/>
                  <a:gd name="connsiteY3" fmla="*/ 438617 h 438617"/>
                  <a:gd name="connsiteX4" fmla="*/ 1 w 521224"/>
                  <a:gd name="connsiteY4" fmla="*/ 152399 h 438617"/>
                  <a:gd name="connsiteX0" fmla="*/ 1 w 538597"/>
                  <a:gd name="connsiteY0" fmla="*/ 152399 h 438617"/>
                  <a:gd name="connsiteX1" fmla="*/ 518648 w 538597"/>
                  <a:gd name="connsiteY1" fmla="*/ 0 h 438617"/>
                  <a:gd name="connsiteX2" fmla="*/ 538597 w 538597"/>
                  <a:gd name="connsiteY2" fmla="*/ 232241 h 438617"/>
                  <a:gd name="connsiteX3" fmla="*/ 18498 w 538597"/>
                  <a:gd name="connsiteY3" fmla="*/ 438617 h 438617"/>
                  <a:gd name="connsiteX4" fmla="*/ 1 w 538597"/>
                  <a:gd name="connsiteY4" fmla="*/ 152399 h 438617"/>
                  <a:gd name="connsiteX0" fmla="*/ 1 w 538597"/>
                  <a:gd name="connsiteY0" fmla="*/ 152399 h 443379"/>
                  <a:gd name="connsiteX1" fmla="*/ 518648 w 538597"/>
                  <a:gd name="connsiteY1" fmla="*/ 0 h 443379"/>
                  <a:gd name="connsiteX2" fmla="*/ 538597 w 538597"/>
                  <a:gd name="connsiteY2" fmla="*/ 232241 h 443379"/>
                  <a:gd name="connsiteX3" fmla="*/ 28921 w 538597"/>
                  <a:gd name="connsiteY3" fmla="*/ 443379 h 443379"/>
                  <a:gd name="connsiteX4" fmla="*/ 1 w 538597"/>
                  <a:gd name="connsiteY4" fmla="*/ 152399 h 443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8597" h="443379">
                    <a:moveTo>
                      <a:pt x="1" y="152399"/>
                    </a:moveTo>
                    <a:lnTo>
                      <a:pt x="518648" y="0"/>
                    </a:lnTo>
                    <a:cubicBezTo>
                      <a:pt x="519507" y="73445"/>
                      <a:pt x="537738" y="158796"/>
                      <a:pt x="538597" y="232241"/>
                    </a:cubicBezTo>
                    <a:lnTo>
                      <a:pt x="28921" y="443379"/>
                    </a:lnTo>
                    <a:cubicBezTo>
                      <a:pt x="28932" y="337390"/>
                      <a:pt x="-10" y="258388"/>
                      <a:pt x="1" y="15239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Rectangle 11">
                <a:extLst>
                  <a:ext uri="{FF2B5EF4-FFF2-40B4-BE49-F238E27FC236}">
                    <a16:creationId xmlns:a16="http://schemas.microsoft.com/office/drawing/2014/main" id="{C3629110-AB38-4BA3-99B7-00B0419B9CF9}"/>
                  </a:ext>
                </a:extLst>
              </p:cNvPr>
              <p:cNvSpPr/>
              <p:nvPr/>
            </p:nvSpPr>
            <p:spPr>
              <a:xfrm>
                <a:off x="9221943" y="3709433"/>
                <a:ext cx="1821911" cy="612869"/>
              </a:xfrm>
              <a:custGeom>
                <a:avLst/>
                <a:gdLst>
                  <a:gd name="connsiteX0" fmla="*/ 0 w 942551"/>
                  <a:gd name="connsiteY0" fmla="*/ 0 h 245864"/>
                  <a:gd name="connsiteX1" fmla="*/ 942551 w 942551"/>
                  <a:gd name="connsiteY1" fmla="*/ 0 h 245864"/>
                  <a:gd name="connsiteX2" fmla="*/ 942551 w 942551"/>
                  <a:gd name="connsiteY2" fmla="*/ 245864 h 245864"/>
                  <a:gd name="connsiteX3" fmla="*/ 0 w 942551"/>
                  <a:gd name="connsiteY3" fmla="*/ 245864 h 245864"/>
                  <a:gd name="connsiteX4" fmla="*/ 0 w 942551"/>
                  <a:gd name="connsiteY4" fmla="*/ 0 h 245864"/>
                  <a:gd name="connsiteX0" fmla="*/ 0 w 1479579"/>
                  <a:gd name="connsiteY0" fmla="*/ 0 h 507121"/>
                  <a:gd name="connsiteX1" fmla="*/ 1479579 w 1479579"/>
                  <a:gd name="connsiteY1" fmla="*/ 261257 h 507121"/>
                  <a:gd name="connsiteX2" fmla="*/ 1479579 w 1479579"/>
                  <a:gd name="connsiteY2" fmla="*/ 507121 h 507121"/>
                  <a:gd name="connsiteX3" fmla="*/ 537028 w 1479579"/>
                  <a:gd name="connsiteY3" fmla="*/ 507121 h 507121"/>
                  <a:gd name="connsiteX4" fmla="*/ 0 w 1479579"/>
                  <a:gd name="connsiteY4" fmla="*/ 0 h 507121"/>
                  <a:gd name="connsiteX0" fmla="*/ 101601 w 1581180"/>
                  <a:gd name="connsiteY0" fmla="*/ 0 h 507121"/>
                  <a:gd name="connsiteX1" fmla="*/ 1581180 w 1581180"/>
                  <a:gd name="connsiteY1" fmla="*/ 261257 h 507121"/>
                  <a:gd name="connsiteX2" fmla="*/ 1581180 w 1581180"/>
                  <a:gd name="connsiteY2" fmla="*/ 507121 h 507121"/>
                  <a:gd name="connsiteX3" fmla="*/ 0 w 1581180"/>
                  <a:gd name="connsiteY3" fmla="*/ 231349 h 507121"/>
                  <a:gd name="connsiteX4" fmla="*/ 101601 w 1581180"/>
                  <a:gd name="connsiteY4" fmla="*/ 0 h 507121"/>
                  <a:gd name="connsiteX0" fmla="*/ 101601 w 1581180"/>
                  <a:gd name="connsiteY0" fmla="*/ 0 h 521635"/>
                  <a:gd name="connsiteX1" fmla="*/ 1581180 w 1581180"/>
                  <a:gd name="connsiteY1" fmla="*/ 261257 h 521635"/>
                  <a:gd name="connsiteX2" fmla="*/ 1566666 w 1581180"/>
                  <a:gd name="connsiteY2" fmla="*/ 521635 h 521635"/>
                  <a:gd name="connsiteX3" fmla="*/ 0 w 1581180"/>
                  <a:gd name="connsiteY3" fmla="*/ 231349 h 521635"/>
                  <a:gd name="connsiteX4" fmla="*/ 101601 w 1581180"/>
                  <a:gd name="connsiteY4" fmla="*/ 0 h 521635"/>
                  <a:gd name="connsiteX0" fmla="*/ 72572 w 1552151"/>
                  <a:gd name="connsiteY0" fmla="*/ 0 h 521635"/>
                  <a:gd name="connsiteX1" fmla="*/ 1552151 w 1552151"/>
                  <a:gd name="connsiteY1" fmla="*/ 261257 h 521635"/>
                  <a:gd name="connsiteX2" fmla="*/ 1537637 w 1552151"/>
                  <a:gd name="connsiteY2" fmla="*/ 521635 h 521635"/>
                  <a:gd name="connsiteX3" fmla="*/ 0 w 1552151"/>
                  <a:gd name="connsiteY3" fmla="*/ 231349 h 521635"/>
                  <a:gd name="connsiteX4" fmla="*/ 72572 w 1552151"/>
                  <a:gd name="connsiteY4" fmla="*/ 0 h 521635"/>
                  <a:gd name="connsiteX0" fmla="*/ 43543 w 1523122"/>
                  <a:gd name="connsiteY0" fmla="*/ 0 h 521635"/>
                  <a:gd name="connsiteX1" fmla="*/ 1523122 w 1523122"/>
                  <a:gd name="connsiteY1" fmla="*/ 261257 h 521635"/>
                  <a:gd name="connsiteX2" fmla="*/ 1508608 w 1523122"/>
                  <a:gd name="connsiteY2" fmla="*/ 521635 h 521635"/>
                  <a:gd name="connsiteX3" fmla="*/ 0 w 1523122"/>
                  <a:gd name="connsiteY3" fmla="*/ 231349 h 521635"/>
                  <a:gd name="connsiteX4" fmla="*/ 43543 w 1523122"/>
                  <a:gd name="connsiteY4" fmla="*/ 0 h 521635"/>
                  <a:gd name="connsiteX0" fmla="*/ 43543 w 1541946"/>
                  <a:gd name="connsiteY0" fmla="*/ 0 h 497822"/>
                  <a:gd name="connsiteX1" fmla="*/ 1523122 w 1541946"/>
                  <a:gd name="connsiteY1" fmla="*/ 261257 h 497822"/>
                  <a:gd name="connsiteX2" fmla="*/ 1541946 w 1541946"/>
                  <a:gd name="connsiteY2" fmla="*/ 497822 h 497822"/>
                  <a:gd name="connsiteX3" fmla="*/ 0 w 1541946"/>
                  <a:gd name="connsiteY3" fmla="*/ 231349 h 497822"/>
                  <a:gd name="connsiteX4" fmla="*/ 43543 w 1541946"/>
                  <a:gd name="connsiteY4" fmla="*/ 0 h 497822"/>
                  <a:gd name="connsiteX0" fmla="*/ 5443 w 1503846"/>
                  <a:gd name="connsiteY0" fmla="*/ 0 h 497822"/>
                  <a:gd name="connsiteX1" fmla="*/ 1485022 w 1503846"/>
                  <a:gd name="connsiteY1" fmla="*/ 261257 h 497822"/>
                  <a:gd name="connsiteX2" fmla="*/ 1503846 w 1503846"/>
                  <a:gd name="connsiteY2" fmla="*/ 497822 h 497822"/>
                  <a:gd name="connsiteX3" fmla="*/ 0 w 1503846"/>
                  <a:gd name="connsiteY3" fmla="*/ 212299 h 497822"/>
                  <a:gd name="connsiteX4" fmla="*/ 5443 w 1503846"/>
                  <a:gd name="connsiteY4" fmla="*/ 0 h 497822"/>
                  <a:gd name="connsiteX0" fmla="*/ 5443 w 1503846"/>
                  <a:gd name="connsiteY0" fmla="*/ 0 h 497822"/>
                  <a:gd name="connsiteX1" fmla="*/ 1485022 w 1503846"/>
                  <a:gd name="connsiteY1" fmla="*/ 261257 h 497822"/>
                  <a:gd name="connsiteX2" fmla="*/ 1503846 w 1503846"/>
                  <a:gd name="connsiteY2" fmla="*/ 497822 h 497822"/>
                  <a:gd name="connsiteX3" fmla="*/ 0 w 1503846"/>
                  <a:gd name="connsiteY3" fmla="*/ 212299 h 497822"/>
                  <a:gd name="connsiteX4" fmla="*/ 5443 w 1503846"/>
                  <a:gd name="connsiteY4" fmla="*/ 0 h 497822"/>
                  <a:gd name="connsiteX0" fmla="*/ 5443 w 1583989"/>
                  <a:gd name="connsiteY0" fmla="*/ 0 h 578784"/>
                  <a:gd name="connsiteX1" fmla="*/ 1485022 w 1583989"/>
                  <a:gd name="connsiteY1" fmla="*/ 261257 h 578784"/>
                  <a:gd name="connsiteX2" fmla="*/ 1583989 w 1583989"/>
                  <a:gd name="connsiteY2" fmla="*/ 578784 h 578784"/>
                  <a:gd name="connsiteX3" fmla="*/ 0 w 1583989"/>
                  <a:gd name="connsiteY3" fmla="*/ 212299 h 578784"/>
                  <a:gd name="connsiteX4" fmla="*/ 5443 w 1583989"/>
                  <a:gd name="connsiteY4" fmla="*/ 0 h 578784"/>
                  <a:gd name="connsiteX0" fmla="*/ 5443 w 1583989"/>
                  <a:gd name="connsiteY0" fmla="*/ 0 h 578784"/>
                  <a:gd name="connsiteX1" fmla="*/ 1447623 w 1583989"/>
                  <a:gd name="connsiteY1" fmla="*/ 346982 h 578784"/>
                  <a:gd name="connsiteX2" fmla="*/ 1583989 w 1583989"/>
                  <a:gd name="connsiteY2" fmla="*/ 578784 h 578784"/>
                  <a:gd name="connsiteX3" fmla="*/ 0 w 1583989"/>
                  <a:gd name="connsiteY3" fmla="*/ 212299 h 578784"/>
                  <a:gd name="connsiteX4" fmla="*/ 5443 w 1583989"/>
                  <a:gd name="connsiteY4" fmla="*/ 0 h 578784"/>
                  <a:gd name="connsiteX0" fmla="*/ 5443 w 1586537"/>
                  <a:gd name="connsiteY0" fmla="*/ 0 h 578784"/>
                  <a:gd name="connsiteX1" fmla="*/ 1586537 w 1586537"/>
                  <a:gd name="connsiteY1" fmla="*/ 346982 h 578784"/>
                  <a:gd name="connsiteX2" fmla="*/ 1583989 w 1586537"/>
                  <a:gd name="connsiteY2" fmla="*/ 578784 h 578784"/>
                  <a:gd name="connsiteX3" fmla="*/ 0 w 1586537"/>
                  <a:gd name="connsiteY3" fmla="*/ 212299 h 578784"/>
                  <a:gd name="connsiteX4" fmla="*/ 5443 w 1586537"/>
                  <a:gd name="connsiteY4" fmla="*/ 0 h 578784"/>
                  <a:gd name="connsiteX0" fmla="*/ 5443 w 1666679"/>
                  <a:gd name="connsiteY0" fmla="*/ 0 h 578784"/>
                  <a:gd name="connsiteX1" fmla="*/ 1666679 w 1666679"/>
                  <a:gd name="connsiteY1" fmla="*/ 356507 h 578784"/>
                  <a:gd name="connsiteX2" fmla="*/ 1583989 w 1666679"/>
                  <a:gd name="connsiteY2" fmla="*/ 578784 h 578784"/>
                  <a:gd name="connsiteX3" fmla="*/ 0 w 1666679"/>
                  <a:gd name="connsiteY3" fmla="*/ 212299 h 578784"/>
                  <a:gd name="connsiteX4" fmla="*/ 5443 w 1666679"/>
                  <a:gd name="connsiteY4" fmla="*/ 0 h 578784"/>
                  <a:gd name="connsiteX0" fmla="*/ 5443 w 1666679"/>
                  <a:gd name="connsiteY0" fmla="*/ 0 h 578784"/>
                  <a:gd name="connsiteX1" fmla="*/ 1666679 w 1666679"/>
                  <a:gd name="connsiteY1" fmla="*/ 356507 h 578784"/>
                  <a:gd name="connsiteX2" fmla="*/ 1658789 w 1666679"/>
                  <a:gd name="connsiteY2" fmla="*/ 578784 h 578784"/>
                  <a:gd name="connsiteX3" fmla="*/ 0 w 1666679"/>
                  <a:gd name="connsiteY3" fmla="*/ 212299 h 578784"/>
                  <a:gd name="connsiteX4" fmla="*/ 5443 w 1666679"/>
                  <a:gd name="connsiteY4" fmla="*/ 0 h 578784"/>
                  <a:gd name="connsiteX0" fmla="*/ 5443 w 1658841"/>
                  <a:gd name="connsiteY0" fmla="*/ 0 h 578784"/>
                  <a:gd name="connsiteX1" fmla="*/ 1650650 w 1658841"/>
                  <a:gd name="connsiteY1" fmla="*/ 299357 h 578784"/>
                  <a:gd name="connsiteX2" fmla="*/ 1658789 w 1658841"/>
                  <a:gd name="connsiteY2" fmla="*/ 578784 h 578784"/>
                  <a:gd name="connsiteX3" fmla="*/ 0 w 1658841"/>
                  <a:gd name="connsiteY3" fmla="*/ 212299 h 578784"/>
                  <a:gd name="connsiteX4" fmla="*/ 5443 w 1658841"/>
                  <a:gd name="connsiteY4" fmla="*/ 0 h 578784"/>
                  <a:gd name="connsiteX0" fmla="*/ 5443 w 1690859"/>
                  <a:gd name="connsiteY0" fmla="*/ 0 h 521634"/>
                  <a:gd name="connsiteX1" fmla="*/ 1650650 w 1690859"/>
                  <a:gd name="connsiteY1" fmla="*/ 299357 h 521634"/>
                  <a:gd name="connsiteX2" fmla="*/ 1690847 w 1690859"/>
                  <a:gd name="connsiteY2" fmla="*/ 521634 h 521634"/>
                  <a:gd name="connsiteX3" fmla="*/ 0 w 1690859"/>
                  <a:gd name="connsiteY3" fmla="*/ 212299 h 521634"/>
                  <a:gd name="connsiteX4" fmla="*/ 5443 w 1690859"/>
                  <a:gd name="connsiteY4" fmla="*/ 0 h 521634"/>
                  <a:gd name="connsiteX0" fmla="*/ 5443 w 1698737"/>
                  <a:gd name="connsiteY0" fmla="*/ 0 h 521634"/>
                  <a:gd name="connsiteX1" fmla="*/ 1698737 w 1698737"/>
                  <a:gd name="connsiteY1" fmla="*/ 294595 h 521634"/>
                  <a:gd name="connsiteX2" fmla="*/ 1690847 w 1698737"/>
                  <a:gd name="connsiteY2" fmla="*/ 521634 h 521634"/>
                  <a:gd name="connsiteX3" fmla="*/ 0 w 1698737"/>
                  <a:gd name="connsiteY3" fmla="*/ 212299 h 521634"/>
                  <a:gd name="connsiteX4" fmla="*/ 5443 w 1698737"/>
                  <a:gd name="connsiteY4" fmla="*/ 0 h 521634"/>
                  <a:gd name="connsiteX0" fmla="*/ 5443 w 1698737"/>
                  <a:gd name="connsiteY0" fmla="*/ 0 h 521634"/>
                  <a:gd name="connsiteX1" fmla="*/ 1698737 w 1698737"/>
                  <a:gd name="connsiteY1" fmla="*/ 207425 h 521634"/>
                  <a:gd name="connsiteX2" fmla="*/ 1690847 w 1698737"/>
                  <a:gd name="connsiteY2" fmla="*/ 521634 h 521634"/>
                  <a:gd name="connsiteX3" fmla="*/ 0 w 1698737"/>
                  <a:gd name="connsiteY3" fmla="*/ 212299 h 521634"/>
                  <a:gd name="connsiteX4" fmla="*/ 5443 w 1698737"/>
                  <a:gd name="connsiteY4" fmla="*/ 0 h 521634"/>
                  <a:gd name="connsiteX0" fmla="*/ 5443 w 1698737"/>
                  <a:gd name="connsiteY0" fmla="*/ 0 h 453143"/>
                  <a:gd name="connsiteX1" fmla="*/ 1698737 w 1698737"/>
                  <a:gd name="connsiteY1" fmla="*/ 207425 h 453143"/>
                  <a:gd name="connsiteX2" fmla="*/ 1690847 w 1698737"/>
                  <a:gd name="connsiteY2" fmla="*/ 453143 h 453143"/>
                  <a:gd name="connsiteX3" fmla="*/ 0 w 1698737"/>
                  <a:gd name="connsiteY3" fmla="*/ 212299 h 453143"/>
                  <a:gd name="connsiteX4" fmla="*/ 5443 w 1698737"/>
                  <a:gd name="connsiteY4" fmla="*/ 0 h 453143"/>
                  <a:gd name="connsiteX0" fmla="*/ 5443 w 1698737"/>
                  <a:gd name="connsiteY0" fmla="*/ 0 h 490502"/>
                  <a:gd name="connsiteX1" fmla="*/ 1698737 w 1698737"/>
                  <a:gd name="connsiteY1" fmla="*/ 207425 h 490502"/>
                  <a:gd name="connsiteX2" fmla="*/ 1690847 w 1698737"/>
                  <a:gd name="connsiteY2" fmla="*/ 490502 h 490502"/>
                  <a:gd name="connsiteX3" fmla="*/ 0 w 1698737"/>
                  <a:gd name="connsiteY3" fmla="*/ 212299 h 490502"/>
                  <a:gd name="connsiteX4" fmla="*/ 5443 w 1698737"/>
                  <a:gd name="connsiteY4" fmla="*/ 0 h 490502"/>
                  <a:gd name="connsiteX0" fmla="*/ 14599 w 1698737"/>
                  <a:gd name="connsiteY0" fmla="*/ 0 h 546540"/>
                  <a:gd name="connsiteX1" fmla="*/ 1698737 w 1698737"/>
                  <a:gd name="connsiteY1" fmla="*/ 263463 h 546540"/>
                  <a:gd name="connsiteX2" fmla="*/ 1690847 w 1698737"/>
                  <a:gd name="connsiteY2" fmla="*/ 546540 h 546540"/>
                  <a:gd name="connsiteX3" fmla="*/ 0 w 1698737"/>
                  <a:gd name="connsiteY3" fmla="*/ 268337 h 546540"/>
                  <a:gd name="connsiteX4" fmla="*/ 14599 w 1698737"/>
                  <a:gd name="connsiteY4" fmla="*/ 0 h 546540"/>
                  <a:gd name="connsiteX0" fmla="*/ 14599 w 1698737"/>
                  <a:gd name="connsiteY0" fmla="*/ 0 h 546540"/>
                  <a:gd name="connsiteX1" fmla="*/ 1698737 w 1698737"/>
                  <a:gd name="connsiteY1" fmla="*/ 263463 h 546540"/>
                  <a:gd name="connsiteX2" fmla="*/ 1690847 w 1698737"/>
                  <a:gd name="connsiteY2" fmla="*/ 546540 h 546540"/>
                  <a:gd name="connsiteX3" fmla="*/ 0 w 1698737"/>
                  <a:gd name="connsiteY3" fmla="*/ 224752 h 546540"/>
                  <a:gd name="connsiteX4" fmla="*/ 14599 w 1698737"/>
                  <a:gd name="connsiteY4" fmla="*/ 0 h 546540"/>
                  <a:gd name="connsiteX0" fmla="*/ 14599 w 1698737"/>
                  <a:gd name="connsiteY0" fmla="*/ 0 h 546540"/>
                  <a:gd name="connsiteX1" fmla="*/ 1698737 w 1698737"/>
                  <a:gd name="connsiteY1" fmla="*/ 263463 h 546540"/>
                  <a:gd name="connsiteX2" fmla="*/ 1690847 w 1698737"/>
                  <a:gd name="connsiteY2" fmla="*/ 546540 h 546540"/>
                  <a:gd name="connsiteX3" fmla="*/ 0 w 1698737"/>
                  <a:gd name="connsiteY3" fmla="*/ 193620 h 546540"/>
                  <a:gd name="connsiteX4" fmla="*/ 14599 w 1698737"/>
                  <a:gd name="connsiteY4" fmla="*/ 0 h 546540"/>
                  <a:gd name="connsiteX0" fmla="*/ 5442 w 1689580"/>
                  <a:gd name="connsiteY0" fmla="*/ 0 h 546540"/>
                  <a:gd name="connsiteX1" fmla="*/ 1689580 w 1689580"/>
                  <a:gd name="connsiteY1" fmla="*/ 263463 h 546540"/>
                  <a:gd name="connsiteX2" fmla="*/ 1681690 w 1689580"/>
                  <a:gd name="connsiteY2" fmla="*/ 546540 h 546540"/>
                  <a:gd name="connsiteX3" fmla="*/ 0 w 1689580"/>
                  <a:gd name="connsiteY3" fmla="*/ 174941 h 546540"/>
                  <a:gd name="connsiteX4" fmla="*/ 5442 w 1689580"/>
                  <a:gd name="connsiteY4" fmla="*/ 0 h 546540"/>
                  <a:gd name="connsiteX0" fmla="*/ 0 w 1848965"/>
                  <a:gd name="connsiteY0" fmla="*/ 0 h 608804"/>
                  <a:gd name="connsiteX1" fmla="*/ 1848965 w 1848965"/>
                  <a:gd name="connsiteY1" fmla="*/ 325727 h 608804"/>
                  <a:gd name="connsiteX2" fmla="*/ 1841075 w 1848965"/>
                  <a:gd name="connsiteY2" fmla="*/ 608804 h 608804"/>
                  <a:gd name="connsiteX3" fmla="*/ 159385 w 1848965"/>
                  <a:gd name="connsiteY3" fmla="*/ 237205 h 608804"/>
                  <a:gd name="connsiteX4" fmla="*/ 0 w 1848965"/>
                  <a:gd name="connsiteY4" fmla="*/ 0 h 608804"/>
                  <a:gd name="connsiteX0" fmla="*/ 5442 w 1854407"/>
                  <a:gd name="connsiteY0" fmla="*/ 0 h 608804"/>
                  <a:gd name="connsiteX1" fmla="*/ 1854407 w 1854407"/>
                  <a:gd name="connsiteY1" fmla="*/ 325727 h 608804"/>
                  <a:gd name="connsiteX2" fmla="*/ 1846517 w 1854407"/>
                  <a:gd name="connsiteY2" fmla="*/ 608804 h 608804"/>
                  <a:gd name="connsiteX3" fmla="*/ 0 w 1854407"/>
                  <a:gd name="connsiteY3" fmla="*/ 193620 h 608804"/>
                  <a:gd name="connsiteX4" fmla="*/ 5442 w 1854407"/>
                  <a:gd name="connsiteY4" fmla="*/ 0 h 608804"/>
                  <a:gd name="connsiteX0" fmla="*/ 5442 w 1855829"/>
                  <a:gd name="connsiteY0" fmla="*/ 0 h 596351"/>
                  <a:gd name="connsiteX1" fmla="*/ 1854407 w 1855829"/>
                  <a:gd name="connsiteY1" fmla="*/ 325727 h 596351"/>
                  <a:gd name="connsiteX2" fmla="*/ 1855675 w 1855829"/>
                  <a:gd name="connsiteY2" fmla="*/ 596351 h 596351"/>
                  <a:gd name="connsiteX3" fmla="*/ 0 w 1855829"/>
                  <a:gd name="connsiteY3" fmla="*/ 193620 h 596351"/>
                  <a:gd name="connsiteX4" fmla="*/ 5442 w 1855829"/>
                  <a:gd name="connsiteY4" fmla="*/ 0 h 596351"/>
                  <a:gd name="connsiteX0" fmla="*/ 12311 w 1855829"/>
                  <a:gd name="connsiteY0" fmla="*/ 0 h 596351"/>
                  <a:gd name="connsiteX1" fmla="*/ 1854407 w 1855829"/>
                  <a:gd name="connsiteY1" fmla="*/ 325727 h 596351"/>
                  <a:gd name="connsiteX2" fmla="*/ 1855675 w 1855829"/>
                  <a:gd name="connsiteY2" fmla="*/ 596351 h 596351"/>
                  <a:gd name="connsiteX3" fmla="*/ 0 w 1855829"/>
                  <a:gd name="connsiteY3" fmla="*/ 193620 h 596351"/>
                  <a:gd name="connsiteX4" fmla="*/ 12311 w 1855829"/>
                  <a:gd name="connsiteY4" fmla="*/ 0 h 596351"/>
                  <a:gd name="connsiteX0" fmla="*/ 0 w 1860687"/>
                  <a:gd name="connsiteY0" fmla="*/ 0 h 596351"/>
                  <a:gd name="connsiteX1" fmla="*/ 1859265 w 1860687"/>
                  <a:gd name="connsiteY1" fmla="*/ 325727 h 596351"/>
                  <a:gd name="connsiteX2" fmla="*/ 1860533 w 1860687"/>
                  <a:gd name="connsiteY2" fmla="*/ 596351 h 596351"/>
                  <a:gd name="connsiteX3" fmla="*/ 4858 w 1860687"/>
                  <a:gd name="connsiteY3" fmla="*/ 193620 h 596351"/>
                  <a:gd name="connsiteX4" fmla="*/ 0 w 1860687"/>
                  <a:gd name="connsiteY4" fmla="*/ 0 h 596351"/>
                  <a:gd name="connsiteX0" fmla="*/ 0 w 1884589"/>
                  <a:gd name="connsiteY0" fmla="*/ 0 h 610360"/>
                  <a:gd name="connsiteX1" fmla="*/ 1859265 w 1884589"/>
                  <a:gd name="connsiteY1" fmla="*/ 325727 h 610360"/>
                  <a:gd name="connsiteX2" fmla="*/ 1884570 w 1884589"/>
                  <a:gd name="connsiteY2" fmla="*/ 610360 h 610360"/>
                  <a:gd name="connsiteX3" fmla="*/ 4858 w 1884589"/>
                  <a:gd name="connsiteY3" fmla="*/ 193620 h 610360"/>
                  <a:gd name="connsiteX4" fmla="*/ 0 w 1884589"/>
                  <a:gd name="connsiteY4" fmla="*/ 0 h 610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4589" h="610360">
                    <a:moveTo>
                      <a:pt x="0" y="0"/>
                    </a:moveTo>
                    <a:lnTo>
                      <a:pt x="1859265" y="325727"/>
                    </a:lnTo>
                    <a:cubicBezTo>
                      <a:pt x="1858416" y="402994"/>
                      <a:pt x="1885419" y="533093"/>
                      <a:pt x="1884570" y="610360"/>
                    </a:cubicBezTo>
                    <a:lnTo>
                      <a:pt x="4858" y="193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557DD75-C5CF-47B8-874C-E4477695F647}"/>
                  </a:ext>
                </a:extLst>
              </p:cNvPr>
              <p:cNvSpPr/>
              <p:nvPr/>
            </p:nvSpPr>
            <p:spPr>
              <a:xfrm rot="19316143">
                <a:off x="9505823" y="3073519"/>
                <a:ext cx="1604470" cy="1443329"/>
              </a:xfrm>
              <a:custGeom>
                <a:avLst/>
                <a:gdLst>
                  <a:gd name="connsiteX0" fmla="*/ 0 w 415722"/>
                  <a:gd name="connsiteY0" fmla="*/ 0 h 221433"/>
                  <a:gd name="connsiteX1" fmla="*/ 415722 w 415722"/>
                  <a:gd name="connsiteY1" fmla="*/ 0 h 221433"/>
                  <a:gd name="connsiteX2" fmla="*/ 415722 w 415722"/>
                  <a:gd name="connsiteY2" fmla="*/ 221433 h 221433"/>
                  <a:gd name="connsiteX3" fmla="*/ 0 w 415722"/>
                  <a:gd name="connsiteY3" fmla="*/ 221433 h 221433"/>
                  <a:gd name="connsiteX4" fmla="*/ 0 w 415722"/>
                  <a:gd name="connsiteY4" fmla="*/ 0 h 221433"/>
                  <a:gd name="connsiteX0" fmla="*/ 0 w 441969"/>
                  <a:gd name="connsiteY0" fmla="*/ 0 h 241987"/>
                  <a:gd name="connsiteX1" fmla="*/ 441969 w 441969"/>
                  <a:gd name="connsiteY1" fmla="*/ 20554 h 241987"/>
                  <a:gd name="connsiteX2" fmla="*/ 441969 w 441969"/>
                  <a:gd name="connsiteY2" fmla="*/ 241987 h 241987"/>
                  <a:gd name="connsiteX3" fmla="*/ 26247 w 441969"/>
                  <a:gd name="connsiteY3" fmla="*/ 241987 h 241987"/>
                  <a:gd name="connsiteX4" fmla="*/ 0 w 441969"/>
                  <a:gd name="connsiteY4" fmla="*/ 0 h 241987"/>
                  <a:gd name="connsiteX0" fmla="*/ 0 w 1429205"/>
                  <a:gd name="connsiteY0" fmla="*/ 0 h 1190506"/>
                  <a:gd name="connsiteX1" fmla="*/ 441969 w 1429205"/>
                  <a:gd name="connsiteY1" fmla="*/ 20554 h 1190506"/>
                  <a:gd name="connsiteX2" fmla="*/ 1429205 w 1429205"/>
                  <a:gd name="connsiteY2" fmla="*/ 1190506 h 1190506"/>
                  <a:gd name="connsiteX3" fmla="*/ 26247 w 1429205"/>
                  <a:gd name="connsiteY3" fmla="*/ 241987 h 1190506"/>
                  <a:gd name="connsiteX4" fmla="*/ 0 w 1429205"/>
                  <a:gd name="connsiteY4" fmla="*/ 0 h 1190506"/>
                  <a:gd name="connsiteX0" fmla="*/ 0 w 1429205"/>
                  <a:gd name="connsiteY0" fmla="*/ 0 h 1190506"/>
                  <a:gd name="connsiteX1" fmla="*/ 441969 w 1429205"/>
                  <a:gd name="connsiteY1" fmla="*/ 20554 h 1190506"/>
                  <a:gd name="connsiteX2" fmla="*/ 1429205 w 1429205"/>
                  <a:gd name="connsiteY2" fmla="*/ 1190506 h 1190506"/>
                  <a:gd name="connsiteX3" fmla="*/ 992791 w 1429205"/>
                  <a:gd name="connsiteY3" fmla="*/ 1131960 h 1190506"/>
                  <a:gd name="connsiteX4" fmla="*/ 0 w 1429205"/>
                  <a:gd name="connsiteY4" fmla="*/ 0 h 1190506"/>
                  <a:gd name="connsiteX0" fmla="*/ 0 w 1429205"/>
                  <a:gd name="connsiteY0" fmla="*/ 0 h 1190506"/>
                  <a:gd name="connsiteX1" fmla="*/ 434787 w 1429205"/>
                  <a:gd name="connsiteY1" fmla="*/ 45174 h 1190506"/>
                  <a:gd name="connsiteX2" fmla="*/ 1429205 w 1429205"/>
                  <a:gd name="connsiteY2" fmla="*/ 1190506 h 1190506"/>
                  <a:gd name="connsiteX3" fmla="*/ 992791 w 1429205"/>
                  <a:gd name="connsiteY3" fmla="*/ 1131960 h 1190506"/>
                  <a:gd name="connsiteX4" fmla="*/ 0 w 1429205"/>
                  <a:gd name="connsiteY4" fmla="*/ 0 h 1190506"/>
                  <a:gd name="connsiteX0" fmla="*/ 0 w 1429205"/>
                  <a:gd name="connsiteY0" fmla="*/ 0 h 1190506"/>
                  <a:gd name="connsiteX1" fmla="*/ 426791 w 1429205"/>
                  <a:gd name="connsiteY1" fmla="*/ 63109 h 1190506"/>
                  <a:gd name="connsiteX2" fmla="*/ 1429205 w 1429205"/>
                  <a:gd name="connsiteY2" fmla="*/ 1190506 h 1190506"/>
                  <a:gd name="connsiteX3" fmla="*/ 992791 w 1429205"/>
                  <a:gd name="connsiteY3" fmla="*/ 1131960 h 1190506"/>
                  <a:gd name="connsiteX4" fmla="*/ 0 w 1429205"/>
                  <a:gd name="connsiteY4" fmla="*/ 0 h 1190506"/>
                  <a:gd name="connsiteX0" fmla="*/ 0 w 1429205"/>
                  <a:gd name="connsiteY0" fmla="*/ 0 h 1190506"/>
                  <a:gd name="connsiteX1" fmla="*/ 413915 w 1429205"/>
                  <a:gd name="connsiteY1" fmla="*/ 40928 h 1190506"/>
                  <a:gd name="connsiteX2" fmla="*/ 1429205 w 1429205"/>
                  <a:gd name="connsiteY2" fmla="*/ 1190506 h 1190506"/>
                  <a:gd name="connsiteX3" fmla="*/ 992791 w 1429205"/>
                  <a:gd name="connsiteY3" fmla="*/ 1131960 h 1190506"/>
                  <a:gd name="connsiteX4" fmla="*/ 0 w 1429205"/>
                  <a:gd name="connsiteY4" fmla="*/ 0 h 1190506"/>
                  <a:gd name="connsiteX0" fmla="*/ 0 w 1440454"/>
                  <a:gd name="connsiteY0" fmla="*/ 0 h 1199315"/>
                  <a:gd name="connsiteX1" fmla="*/ 425164 w 1440454"/>
                  <a:gd name="connsiteY1" fmla="*/ 49737 h 1199315"/>
                  <a:gd name="connsiteX2" fmla="*/ 1440454 w 1440454"/>
                  <a:gd name="connsiteY2" fmla="*/ 1199315 h 1199315"/>
                  <a:gd name="connsiteX3" fmla="*/ 1004040 w 1440454"/>
                  <a:gd name="connsiteY3" fmla="*/ 1140769 h 1199315"/>
                  <a:gd name="connsiteX4" fmla="*/ 0 w 1440454"/>
                  <a:gd name="connsiteY4" fmla="*/ 0 h 1199315"/>
                  <a:gd name="connsiteX0" fmla="*/ 0 w 1450076"/>
                  <a:gd name="connsiteY0" fmla="*/ 0 h 1194752"/>
                  <a:gd name="connsiteX1" fmla="*/ 425164 w 1450076"/>
                  <a:gd name="connsiteY1" fmla="*/ 49737 h 1194752"/>
                  <a:gd name="connsiteX2" fmla="*/ 1450076 w 1450076"/>
                  <a:gd name="connsiteY2" fmla="*/ 1194752 h 1194752"/>
                  <a:gd name="connsiteX3" fmla="*/ 1004040 w 1450076"/>
                  <a:gd name="connsiteY3" fmla="*/ 1140769 h 1194752"/>
                  <a:gd name="connsiteX4" fmla="*/ 0 w 1450076"/>
                  <a:gd name="connsiteY4" fmla="*/ 0 h 1194752"/>
                  <a:gd name="connsiteX0" fmla="*/ 0 w 1450076"/>
                  <a:gd name="connsiteY0" fmla="*/ 0 h 1194752"/>
                  <a:gd name="connsiteX1" fmla="*/ 425164 w 1450076"/>
                  <a:gd name="connsiteY1" fmla="*/ 49737 h 1194752"/>
                  <a:gd name="connsiteX2" fmla="*/ 1450076 w 1450076"/>
                  <a:gd name="connsiteY2" fmla="*/ 1194752 h 1194752"/>
                  <a:gd name="connsiteX3" fmla="*/ 1011539 w 1450076"/>
                  <a:gd name="connsiteY3" fmla="*/ 1146642 h 1194752"/>
                  <a:gd name="connsiteX4" fmla="*/ 0 w 1450076"/>
                  <a:gd name="connsiteY4" fmla="*/ 0 h 1194752"/>
                  <a:gd name="connsiteX0" fmla="*/ 0 w 1350916"/>
                  <a:gd name="connsiteY0" fmla="*/ 47478 h 1145015"/>
                  <a:gd name="connsiteX1" fmla="*/ 326004 w 1350916"/>
                  <a:gd name="connsiteY1" fmla="*/ 0 h 1145015"/>
                  <a:gd name="connsiteX2" fmla="*/ 1350916 w 1350916"/>
                  <a:gd name="connsiteY2" fmla="*/ 1145015 h 1145015"/>
                  <a:gd name="connsiteX3" fmla="*/ 912379 w 1350916"/>
                  <a:gd name="connsiteY3" fmla="*/ 1096905 h 1145015"/>
                  <a:gd name="connsiteX4" fmla="*/ 0 w 1350916"/>
                  <a:gd name="connsiteY4" fmla="*/ 47478 h 1145015"/>
                  <a:gd name="connsiteX0" fmla="*/ 0 w 1298649"/>
                  <a:gd name="connsiteY0" fmla="*/ 5313 h 1145015"/>
                  <a:gd name="connsiteX1" fmla="*/ 273737 w 1298649"/>
                  <a:gd name="connsiteY1" fmla="*/ 0 h 1145015"/>
                  <a:gd name="connsiteX2" fmla="*/ 1298649 w 1298649"/>
                  <a:gd name="connsiteY2" fmla="*/ 1145015 h 1145015"/>
                  <a:gd name="connsiteX3" fmla="*/ 860112 w 1298649"/>
                  <a:gd name="connsiteY3" fmla="*/ 1096905 h 1145015"/>
                  <a:gd name="connsiteX4" fmla="*/ 0 w 1298649"/>
                  <a:gd name="connsiteY4" fmla="*/ 5313 h 1145015"/>
                  <a:gd name="connsiteX0" fmla="*/ 0 w 1298649"/>
                  <a:gd name="connsiteY0" fmla="*/ 0 h 1139702"/>
                  <a:gd name="connsiteX1" fmla="*/ 257083 w 1298649"/>
                  <a:gd name="connsiteY1" fmla="*/ 14685 h 1139702"/>
                  <a:gd name="connsiteX2" fmla="*/ 1298649 w 1298649"/>
                  <a:gd name="connsiteY2" fmla="*/ 1139702 h 1139702"/>
                  <a:gd name="connsiteX3" fmla="*/ 860112 w 1298649"/>
                  <a:gd name="connsiteY3" fmla="*/ 1091592 h 1139702"/>
                  <a:gd name="connsiteX4" fmla="*/ 0 w 1298649"/>
                  <a:gd name="connsiteY4" fmla="*/ 0 h 1139702"/>
                  <a:gd name="connsiteX0" fmla="*/ 0 w 1298649"/>
                  <a:gd name="connsiteY0" fmla="*/ 0 h 1139702"/>
                  <a:gd name="connsiteX1" fmla="*/ 257083 w 1298649"/>
                  <a:gd name="connsiteY1" fmla="*/ 14685 h 1139702"/>
                  <a:gd name="connsiteX2" fmla="*/ 1298649 w 1298649"/>
                  <a:gd name="connsiteY2" fmla="*/ 1139702 h 1139702"/>
                  <a:gd name="connsiteX3" fmla="*/ 833529 w 1298649"/>
                  <a:gd name="connsiteY3" fmla="*/ 1072017 h 1139702"/>
                  <a:gd name="connsiteX4" fmla="*/ 0 w 1298649"/>
                  <a:gd name="connsiteY4" fmla="*/ 0 h 1139702"/>
                  <a:gd name="connsiteX0" fmla="*/ 0 w 1263738"/>
                  <a:gd name="connsiteY0" fmla="*/ 0 h 1130126"/>
                  <a:gd name="connsiteX1" fmla="*/ 257083 w 1263738"/>
                  <a:gd name="connsiteY1" fmla="*/ 14685 h 1130126"/>
                  <a:gd name="connsiteX2" fmla="*/ 1263738 w 1263738"/>
                  <a:gd name="connsiteY2" fmla="*/ 1130126 h 1130126"/>
                  <a:gd name="connsiteX3" fmla="*/ 833529 w 1263738"/>
                  <a:gd name="connsiteY3" fmla="*/ 1072017 h 1130126"/>
                  <a:gd name="connsiteX4" fmla="*/ 0 w 1263738"/>
                  <a:gd name="connsiteY4" fmla="*/ 0 h 1130126"/>
                  <a:gd name="connsiteX0" fmla="*/ 0 w 1263738"/>
                  <a:gd name="connsiteY0" fmla="*/ 0 h 1130126"/>
                  <a:gd name="connsiteX1" fmla="*/ 192925 w 1263738"/>
                  <a:gd name="connsiteY1" fmla="*/ 6759 h 1130126"/>
                  <a:gd name="connsiteX2" fmla="*/ 1263738 w 1263738"/>
                  <a:gd name="connsiteY2" fmla="*/ 1130126 h 1130126"/>
                  <a:gd name="connsiteX3" fmla="*/ 833529 w 1263738"/>
                  <a:gd name="connsiteY3" fmla="*/ 1072017 h 1130126"/>
                  <a:gd name="connsiteX4" fmla="*/ 0 w 1263738"/>
                  <a:gd name="connsiteY4" fmla="*/ 0 h 1130126"/>
                  <a:gd name="connsiteX0" fmla="*/ 0 w 1275005"/>
                  <a:gd name="connsiteY0" fmla="*/ 0 h 1147496"/>
                  <a:gd name="connsiteX1" fmla="*/ 204192 w 1275005"/>
                  <a:gd name="connsiteY1" fmla="*/ 24129 h 1147496"/>
                  <a:gd name="connsiteX2" fmla="*/ 1275005 w 1275005"/>
                  <a:gd name="connsiteY2" fmla="*/ 1147496 h 1147496"/>
                  <a:gd name="connsiteX3" fmla="*/ 844796 w 1275005"/>
                  <a:gd name="connsiteY3" fmla="*/ 1089387 h 1147496"/>
                  <a:gd name="connsiteX4" fmla="*/ 0 w 1275005"/>
                  <a:gd name="connsiteY4" fmla="*/ 0 h 1147496"/>
                  <a:gd name="connsiteX0" fmla="*/ 0 w 1258744"/>
                  <a:gd name="connsiteY0" fmla="*/ 0 h 1147655"/>
                  <a:gd name="connsiteX1" fmla="*/ 204192 w 1258744"/>
                  <a:gd name="connsiteY1" fmla="*/ 24129 h 1147655"/>
                  <a:gd name="connsiteX2" fmla="*/ 1258744 w 1258744"/>
                  <a:gd name="connsiteY2" fmla="*/ 1147655 h 1147655"/>
                  <a:gd name="connsiteX3" fmla="*/ 844796 w 1258744"/>
                  <a:gd name="connsiteY3" fmla="*/ 1089387 h 1147655"/>
                  <a:gd name="connsiteX4" fmla="*/ 0 w 1258744"/>
                  <a:gd name="connsiteY4" fmla="*/ 0 h 1147655"/>
                  <a:gd name="connsiteX0" fmla="*/ 0 w 1259610"/>
                  <a:gd name="connsiteY0" fmla="*/ 0 h 1154338"/>
                  <a:gd name="connsiteX1" fmla="*/ 204192 w 1259610"/>
                  <a:gd name="connsiteY1" fmla="*/ 24129 h 1154338"/>
                  <a:gd name="connsiteX2" fmla="*/ 1259610 w 1259610"/>
                  <a:gd name="connsiteY2" fmla="*/ 1154338 h 1154338"/>
                  <a:gd name="connsiteX3" fmla="*/ 844796 w 1259610"/>
                  <a:gd name="connsiteY3" fmla="*/ 1089387 h 1154338"/>
                  <a:gd name="connsiteX4" fmla="*/ 0 w 1259610"/>
                  <a:gd name="connsiteY4" fmla="*/ 0 h 1154338"/>
                  <a:gd name="connsiteX0" fmla="*/ 0 w 1251876"/>
                  <a:gd name="connsiteY0" fmla="*/ 0 h 1136570"/>
                  <a:gd name="connsiteX1" fmla="*/ 204192 w 1251876"/>
                  <a:gd name="connsiteY1" fmla="*/ 24129 h 1136570"/>
                  <a:gd name="connsiteX2" fmla="*/ 1251876 w 1251876"/>
                  <a:gd name="connsiteY2" fmla="*/ 1136570 h 1136570"/>
                  <a:gd name="connsiteX3" fmla="*/ 844796 w 1251876"/>
                  <a:gd name="connsiteY3" fmla="*/ 1089387 h 1136570"/>
                  <a:gd name="connsiteX4" fmla="*/ 0 w 1251876"/>
                  <a:gd name="connsiteY4" fmla="*/ 0 h 1136570"/>
                  <a:gd name="connsiteX0" fmla="*/ 0 w 1247613"/>
                  <a:gd name="connsiteY0" fmla="*/ 0 h 1145533"/>
                  <a:gd name="connsiteX1" fmla="*/ 204192 w 1247613"/>
                  <a:gd name="connsiteY1" fmla="*/ 24129 h 1145533"/>
                  <a:gd name="connsiteX2" fmla="*/ 1247613 w 1247613"/>
                  <a:gd name="connsiteY2" fmla="*/ 1145533 h 1145533"/>
                  <a:gd name="connsiteX3" fmla="*/ 844796 w 1247613"/>
                  <a:gd name="connsiteY3" fmla="*/ 1089387 h 1145533"/>
                  <a:gd name="connsiteX4" fmla="*/ 0 w 1247613"/>
                  <a:gd name="connsiteY4" fmla="*/ 0 h 1145533"/>
                  <a:gd name="connsiteX0" fmla="*/ 0 w 1251876"/>
                  <a:gd name="connsiteY0" fmla="*/ 0 h 1136569"/>
                  <a:gd name="connsiteX1" fmla="*/ 204192 w 1251876"/>
                  <a:gd name="connsiteY1" fmla="*/ 24129 h 1136569"/>
                  <a:gd name="connsiteX2" fmla="*/ 1251876 w 1251876"/>
                  <a:gd name="connsiteY2" fmla="*/ 1136569 h 1136569"/>
                  <a:gd name="connsiteX3" fmla="*/ 844796 w 1251876"/>
                  <a:gd name="connsiteY3" fmla="*/ 1089387 h 1136569"/>
                  <a:gd name="connsiteX4" fmla="*/ 0 w 1251876"/>
                  <a:gd name="connsiteY4" fmla="*/ 0 h 1136569"/>
                  <a:gd name="connsiteX0" fmla="*/ 0 w 1207001"/>
                  <a:gd name="connsiteY0" fmla="*/ 0 h 1171767"/>
                  <a:gd name="connsiteX1" fmla="*/ 204192 w 1207001"/>
                  <a:gd name="connsiteY1" fmla="*/ 24129 h 1171767"/>
                  <a:gd name="connsiteX2" fmla="*/ 1207001 w 1207001"/>
                  <a:gd name="connsiteY2" fmla="*/ 1171767 h 1171767"/>
                  <a:gd name="connsiteX3" fmla="*/ 844796 w 1207001"/>
                  <a:gd name="connsiteY3" fmla="*/ 1089387 h 1171767"/>
                  <a:gd name="connsiteX4" fmla="*/ 0 w 1207001"/>
                  <a:gd name="connsiteY4" fmla="*/ 0 h 1171767"/>
                  <a:gd name="connsiteX0" fmla="*/ 0 w 1296971"/>
                  <a:gd name="connsiteY0" fmla="*/ 0 h 1247857"/>
                  <a:gd name="connsiteX1" fmla="*/ 294162 w 1296971"/>
                  <a:gd name="connsiteY1" fmla="*/ 100219 h 1247857"/>
                  <a:gd name="connsiteX2" fmla="*/ 1296971 w 1296971"/>
                  <a:gd name="connsiteY2" fmla="*/ 1247857 h 1247857"/>
                  <a:gd name="connsiteX3" fmla="*/ 934766 w 1296971"/>
                  <a:gd name="connsiteY3" fmla="*/ 1165477 h 1247857"/>
                  <a:gd name="connsiteX4" fmla="*/ 0 w 1296971"/>
                  <a:gd name="connsiteY4" fmla="*/ 0 h 1247857"/>
                  <a:gd name="connsiteX0" fmla="*/ 0 w 1296971"/>
                  <a:gd name="connsiteY0" fmla="*/ 0 h 1247857"/>
                  <a:gd name="connsiteX1" fmla="*/ 308903 w 1296971"/>
                  <a:gd name="connsiteY1" fmla="*/ 86561 h 1247857"/>
                  <a:gd name="connsiteX2" fmla="*/ 1296971 w 1296971"/>
                  <a:gd name="connsiteY2" fmla="*/ 1247857 h 1247857"/>
                  <a:gd name="connsiteX3" fmla="*/ 934766 w 1296971"/>
                  <a:gd name="connsiteY3" fmla="*/ 1165477 h 1247857"/>
                  <a:gd name="connsiteX4" fmla="*/ 0 w 1296971"/>
                  <a:gd name="connsiteY4" fmla="*/ 0 h 1247857"/>
                  <a:gd name="connsiteX0" fmla="*/ 0 w 1296971"/>
                  <a:gd name="connsiteY0" fmla="*/ 0 h 1247857"/>
                  <a:gd name="connsiteX1" fmla="*/ 308903 w 1296971"/>
                  <a:gd name="connsiteY1" fmla="*/ 86561 h 1247857"/>
                  <a:gd name="connsiteX2" fmla="*/ 1296971 w 1296971"/>
                  <a:gd name="connsiteY2" fmla="*/ 1247857 h 1247857"/>
                  <a:gd name="connsiteX3" fmla="*/ 954458 w 1296971"/>
                  <a:gd name="connsiteY3" fmla="*/ 1171681 h 1247857"/>
                  <a:gd name="connsiteX4" fmla="*/ 0 w 1296971"/>
                  <a:gd name="connsiteY4" fmla="*/ 0 h 1247857"/>
                  <a:gd name="connsiteX0" fmla="*/ 0 w 1283277"/>
                  <a:gd name="connsiteY0" fmla="*/ 0 h 1246726"/>
                  <a:gd name="connsiteX1" fmla="*/ 308903 w 1283277"/>
                  <a:gd name="connsiteY1" fmla="*/ 86561 h 1246726"/>
                  <a:gd name="connsiteX2" fmla="*/ 1283277 w 1283277"/>
                  <a:gd name="connsiteY2" fmla="*/ 1246726 h 1246726"/>
                  <a:gd name="connsiteX3" fmla="*/ 954458 w 1283277"/>
                  <a:gd name="connsiteY3" fmla="*/ 1171681 h 1246726"/>
                  <a:gd name="connsiteX4" fmla="*/ 0 w 1283277"/>
                  <a:gd name="connsiteY4" fmla="*/ 0 h 1246726"/>
                  <a:gd name="connsiteX0" fmla="*/ 0 w 1290323"/>
                  <a:gd name="connsiteY0" fmla="*/ 0 h 1237009"/>
                  <a:gd name="connsiteX1" fmla="*/ 308903 w 1290323"/>
                  <a:gd name="connsiteY1" fmla="*/ 86561 h 1237009"/>
                  <a:gd name="connsiteX2" fmla="*/ 1290323 w 1290323"/>
                  <a:gd name="connsiteY2" fmla="*/ 1237009 h 1237009"/>
                  <a:gd name="connsiteX3" fmla="*/ 954458 w 1290323"/>
                  <a:gd name="connsiteY3" fmla="*/ 1171681 h 1237009"/>
                  <a:gd name="connsiteX4" fmla="*/ 0 w 1290323"/>
                  <a:gd name="connsiteY4" fmla="*/ 0 h 1237009"/>
                  <a:gd name="connsiteX0" fmla="*/ 0 w 1290323"/>
                  <a:gd name="connsiteY0" fmla="*/ 0 h 1237009"/>
                  <a:gd name="connsiteX1" fmla="*/ 375269 w 1290323"/>
                  <a:gd name="connsiteY1" fmla="*/ 59088 h 1237009"/>
                  <a:gd name="connsiteX2" fmla="*/ 1290323 w 1290323"/>
                  <a:gd name="connsiteY2" fmla="*/ 1237009 h 1237009"/>
                  <a:gd name="connsiteX3" fmla="*/ 954458 w 1290323"/>
                  <a:gd name="connsiteY3" fmla="*/ 1171681 h 1237009"/>
                  <a:gd name="connsiteX4" fmla="*/ 0 w 1290323"/>
                  <a:gd name="connsiteY4" fmla="*/ 0 h 1237009"/>
                  <a:gd name="connsiteX0" fmla="*/ 0 w 1290323"/>
                  <a:gd name="connsiteY0" fmla="*/ 0 h 1237009"/>
                  <a:gd name="connsiteX1" fmla="*/ 368795 w 1290323"/>
                  <a:gd name="connsiteY1" fmla="*/ 78693 h 1237009"/>
                  <a:gd name="connsiteX2" fmla="*/ 1290323 w 1290323"/>
                  <a:gd name="connsiteY2" fmla="*/ 1237009 h 1237009"/>
                  <a:gd name="connsiteX3" fmla="*/ 954458 w 1290323"/>
                  <a:gd name="connsiteY3" fmla="*/ 1171681 h 1237009"/>
                  <a:gd name="connsiteX4" fmla="*/ 0 w 1290323"/>
                  <a:gd name="connsiteY4" fmla="*/ 0 h 1237009"/>
                  <a:gd name="connsiteX0" fmla="*/ 0 w 1290323"/>
                  <a:gd name="connsiteY0" fmla="*/ 0 h 1237009"/>
                  <a:gd name="connsiteX1" fmla="*/ 371917 w 1290323"/>
                  <a:gd name="connsiteY1" fmla="*/ 106415 h 1237009"/>
                  <a:gd name="connsiteX2" fmla="*/ 1290323 w 1290323"/>
                  <a:gd name="connsiteY2" fmla="*/ 1237009 h 1237009"/>
                  <a:gd name="connsiteX3" fmla="*/ 954458 w 1290323"/>
                  <a:gd name="connsiteY3" fmla="*/ 1171681 h 1237009"/>
                  <a:gd name="connsiteX4" fmla="*/ 0 w 1290323"/>
                  <a:gd name="connsiteY4" fmla="*/ 0 h 1237009"/>
                  <a:gd name="connsiteX0" fmla="*/ 0 w 1290323"/>
                  <a:gd name="connsiteY0" fmla="*/ 0 h 1237009"/>
                  <a:gd name="connsiteX1" fmla="*/ 384637 w 1290323"/>
                  <a:gd name="connsiteY1" fmla="*/ 142251 h 1237009"/>
                  <a:gd name="connsiteX2" fmla="*/ 1290323 w 1290323"/>
                  <a:gd name="connsiteY2" fmla="*/ 1237009 h 1237009"/>
                  <a:gd name="connsiteX3" fmla="*/ 954458 w 1290323"/>
                  <a:gd name="connsiteY3" fmla="*/ 1171681 h 1237009"/>
                  <a:gd name="connsiteX4" fmla="*/ 0 w 1290323"/>
                  <a:gd name="connsiteY4" fmla="*/ 0 h 1237009"/>
                  <a:gd name="connsiteX0" fmla="*/ 0 w 1283277"/>
                  <a:gd name="connsiteY0" fmla="*/ 0 h 1246726"/>
                  <a:gd name="connsiteX1" fmla="*/ 384637 w 1283277"/>
                  <a:gd name="connsiteY1" fmla="*/ 142251 h 1246726"/>
                  <a:gd name="connsiteX2" fmla="*/ 1283277 w 1283277"/>
                  <a:gd name="connsiteY2" fmla="*/ 1246726 h 1246726"/>
                  <a:gd name="connsiteX3" fmla="*/ 954458 w 1283277"/>
                  <a:gd name="connsiteY3" fmla="*/ 1171681 h 1246726"/>
                  <a:gd name="connsiteX4" fmla="*/ 0 w 1283277"/>
                  <a:gd name="connsiteY4" fmla="*/ 0 h 1246726"/>
                  <a:gd name="connsiteX0" fmla="*/ 0 w 1283277"/>
                  <a:gd name="connsiteY0" fmla="*/ 0 h 1246726"/>
                  <a:gd name="connsiteX1" fmla="*/ 384637 w 1283277"/>
                  <a:gd name="connsiteY1" fmla="*/ 142251 h 1246726"/>
                  <a:gd name="connsiteX2" fmla="*/ 1283277 w 1283277"/>
                  <a:gd name="connsiteY2" fmla="*/ 1246726 h 1246726"/>
                  <a:gd name="connsiteX3" fmla="*/ 954458 w 1283277"/>
                  <a:gd name="connsiteY3" fmla="*/ 1171681 h 1246726"/>
                  <a:gd name="connsiteX4" fmla="*/ 0 w 1283277"/>
                  <a:gd name="connsiteY4" fmla="*/ 0 h 124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277" h="1246726">
                    <a:moveTo>
                      <a:pt x="0" y="0"/>
                    </a:moveTo>
                    <a:lnTo>
                      <a:pt x="384637" y="142251"/>
                    </a:lnTo>
                    <a:lnTo>
                      <a:pt x="1283277" y="1246726"/>
                    </a:lnTo>
                    <a:lnTo>
                      <a:pt x="954458" y="1171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76FD83E-DD8E-46D4-8E5F-3B92B910CC6B}"/>
                  </a:ext>
                </a:extLst>
              </p:cNvPr>
              <p:cNvSpPr/>
              <p:nvPr/>
            </p:nvSpPr>
            <p:spPr>
              <a:xfrm>
                <a:off x="10488394" y="4029509"/>
                <a:ext cx="164998" cy="12784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1CB93CA1-B642-4C0D-ADAC-A7D0BFCEE96D}"/>
                  </a:ext>
                </a:extLst>
              </p:cNvPr>
              <p:cNvSpPr/>
              <p:nvPr/>
            </p:nvSpPr>
            <p:spPr>
              <a:xfrm>
                <a:off x="9574292" y="3849809"/>
                <a:ext cx="164998" cy="12784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92C86EC-5CBF-4109-A988-94F133716403}"/>
                </a:ext>
              </a:extLst>
            </p:cNvPr>
            <p:cNvGrpSpPr/>
            <p:nvPr/>
          </p:nvGrpSpPr>
          <p:grpSpPr>
            <a:xfrm>
              <a:off x="11389612" y="4390993"/>
              <a:ext cx="1100454" cy="2035306"/>
              <a:chOff x="9392988" y="3680535"/>
              <a:chExt cx="1072737" cy="1984043"/>
            </a:xfrm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7B88099E-958A-4C27-9B0F-0118B8551794}"/>
                  </a:ext>
                </a:extLst>
              </p:cNvPr>
              <p:cNvSpPr/>
              <p:nvPr/>
            </p:nvSpPr>
            <p:spPr>
              <a:xfrm flipH="1">
                <a:off x="9926267" y="4607775"/>
                <a:ext cx="76849" cy="105680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DC24A57F-FA4E-4F55-841C-289D8B8CBA65}"/>
                  </a:ext>
                </a:extLst>
              </p:cNvPr>
              <p:cNvSpPr/>
              <p:nvPr/>
            </p:nvSpPr>
            <p:spPr>
              <a:xfrm flipH="1">
                <a:off x="9974251" y="4318557"/>
                <a:ext cx="76849" cy="97400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13728F35-9E25-4816-AE32-09FCB7C0C5B0}"/>
                  </a:ext>
                </a:extLst>
              </p:cNvPr>
              <p:cNvSpPr/>
              <p:nvPr/>
            </p:nvSpPr>
            <p:spPr>
              <a:xfrm flipH="1">
                <a:off x="9392988" y="4476320"/>
                <a:ext cx="76849" cy="105680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054C0DCC-B707-4327-B2D1-51018CE421E5}"/>
                  </a:ext>
                </a:extLst>
              </p:cNvPr>
              <p:cNvSpPr/>
              <p:nvPr/>
            </p:nvSpPr>
            <p:spPr>
              <a:xfrm flipH="1">
                <a:off x="10388876" y="4431567"/>
                <a:ext cx="76849" cy="105680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B945B69-1F6B-4738-9A70-2253115A2DB9}"/>
                  </a:ext>
                </a:extLst>
              </p:cNvPr>
              <p:cNvSpPr/>
              <p:nvPr/>
            </p:nvSpPr>
            <p:spPr>
              <a:xfrm>
                <a:off x="9396719" y="4291823"/>
                <a:ext cx="1063524" cy="337816"/>
              </a:xfrm>
              <a:custGeom>
                <a:avLst/>
                <a:gdLst>
                  <a:gd name="connsiteX0" fmla="*/ 0 w 622993"/>
                  <a:gd name="connsiteY0" fmla="*/ 0 h 296541"/>
                  <a:gd name="connsiteX1" fmla="*/ 622993 w 622993"/>
                  <a:gd name="connsiteY1" fmla="*/ 0 h 296541"/>
                  <a:gd name="connsiteX2" fmla="*/ 622993 w 622993"/>
                  <a:gd name="connsiteY2" fmla="*/ 296541 h 296541"/>
                  <a:gd name="connsiteX3" fmla="*/ 0 w 622993"/>
                  <a:gd name="connsiteY3" fmla="*/ 296541 h 296541"/>
                  <a:gd name="connsiteX4" fmla="*/ 0 w 622993"/>
                  <a:gd name="connsiteY4" fmla="*/ 0 h 296541"/>
                  <a:gd name="connsiteX0" fmla="*/ 485775 w 1108768"/>
                  <a:gd name="connsiteY0" fmla="*/ 0 h 296541"/>
                  <a:gd name="connsiteX1" fmla="*/ 1108768 w 1108768"/>
                  <a:gd name="connsiteY1" fmla="*/ 0 h 296541"/>
                  <a:gd name="connsiteX2" fmla="*/ 1108768 w 1108768"/>
                  <a:gd name="connsiteY2" fmla="*/ 296541 h 296541"/>
                  <a:gd name="connsiteX3" fmla="*/ 0 w 1108768"/>
                  <a:gd name="connsiteY3" fmla="*/ 131441 h 296541"/>
                  <a:gd name="connsiteX4" fmla="*/ 485775 w 1108768"/>
                  <a:gd name="connsiteY4" fmla="*/ 0 h 296541"/>
                  <a:gd name="connsiteX0" fmla="*/ 485775 w 1108768"/>
                  <a:gd name="connsiteY0" fmla="*/ 0 h 318766"/>
                  <a:gd name="connsiteX1" fmla="*/ 1108768 w 1108768"/>
                  <a:gd name="connsiteY1" fmla="*/ 0 h 318766"/>
                  <a:gd name="connsiteX2" fmla="*/ 537268 w 1108768"/>
                  <a:gd name="connsiteY2" fmla="*/ 318766 h 318766"/>
                  <a:gd name="connsiteX3" fmla="*/ 0 w 1108768"/>
                  <a:gd name="connsiteY3" fmla="*/ 131441 h 318766"/>
                  <a:gd name="connsiteX4" fmla="*/ 485775 w 1108768"/>
                  <a:gd name="connsiteY4" fmla="*/ 0 h 318766"/>
                  <a:gd name="connsiteX0" fmla="*/ 485775 w 1156393"/>
                  <a:gd name="connsiteY0" fmla="*/ 0 h 318766"/>
                  <a:gd name="connsiteX1" fmla="*/ 1156393 w 1156393"/>
                  <a:gd name="connsiteY1" fmla="*/ 212725 h 318766"/>
                  <a:gd name="connsiteX2" fmla="*/ 537268 w 1156393"/>
                  <a:gd name="connsiteY2" fmla="*/ 318766 h 318766"/>
                  <a:gd name="connsiteX3" fmla="*/ 0 w 1156393"/>
                  <a:gd name="connsiteY3" fmla="*/ 131441 h 318766"/>
                  <a:gd name="connsiteX4" fmla="*/ 485775 w 1156393"/>
                  <a:gd name="connsiteY4" fmla="*/ 0 h 318766"/>
                  <a:gd name="connsiteX0" fmla="*/ 622300 w 1156393"/>
                  <a:gd name="connsiteY0" fmla="*/ 0 h 290191"/>
                  <a:gd name="connsiteX1" fmla="*/ 1156393 w 1156393"/>
                  <a:gd name="connsiteY1" fmla="*/ 184150 h 290191"/>
                  <a:gd name="connsiteX2" fmla="*/ 537268 w 1156393"/>
                  <a:gd name="connsiteY2" fmla="*/ 290191 h 290191"/>
                  <a:gd name="connsiteX3" fmla="*/ 0 w 1156393"/>
                  <a:gd name="connsiteY3" fmla="*/ 102866 h 290191"/>
                  <a:gd name="connsiteX4" fmla="*/ 622300 w 1156393"/>
                  <a:gd name="connsiteY4" fmla="*/ 0 h 290191"/>
                  <a:gd name="connsiteX0" fmla="*/ 501650 w 1156393"/>
                  <a:gd name="connsiteY0" fmla="*/ 0 h 290191"/>
                  <a:gd name="connsiteX1" fmla="*/ 1156393 w 1156393"/>
                  <a:gd name="connsiteY1" fmla="*/ 184150 h 290191"/>
                  <a:gd name="connsiteX2" fmla="*/ 537268 w 1156393"/>
                  <a:gd name="connsiteY2" fmla="*/ 290191 h 290191"/>
                  <a:gd name="connsiteX3" fmla="*/ 0 w 1156393"/>
                  <a:gd name="connsiteY3" fmla="*/ 102866 h 290191"/>
                  <a:gd name="connsiteX4" fmla="*/ 501650 w 1156393"/>
                  <a:gd name="connsiteY4" fmla="*/ 0 h 290191"/>
                  <a:gd name="connsiteX0" fmla="*/ 606425 w 1156393"/>
                  <a:gd name="connsiteY0" fmla="*/ 0 h 312416"/>
                  <a:gd name="connsiteX1" fmla="*/ 1156393 w 1156393"/>
                  <a:gd name="connsiteY1" fmla="*/ 206375 h 312416"/>
                  <a:gd name="connsiteX2" fmla="*/ 537268 w 1156393"/>
                  <a:gd name="connsiteY2" fmla="*/ 312416 h 312416"/>
                  <a:gd name="connsiteX3" fmla="*/ 0 w 1156393"/>
                  <a:gd name="connsiteY3" fmla="*/ 125091 h 312416"/>
                  <a:gd name="connsiteX4" fmla="*/ 606425 w 1156393"/>
                  <a:gd name="connsiteY4" fmla="*/ 0 h 312416"/>
                  <a:gd name="connsiteX0" fmla="*/ 587375 w 1156393"/>
                  <a:gd name="connsiteY0" fmla="*/ 0 h 321941"/>
                  <a:gd name="connsiteX1" fmla="*/ 1156393 w 1156393"/>
                  <a:gd name="connsiteY1" fmla="*/ 215900 h 321941"/>
                  <a:gd name="connsiteX2" fmla="*/ 537268 w 1156393"/>
                  <a:gd name="connsiteY2" fmla="*/ 321941 h 321941"/>
                  <a:gd name="connsiteX3" fmla="*/ 0 w 1156393"/>
                  <a:gd name="connsiteY3" fmla="*/ 134616 h 321941"/>
                  <a:gd name="connsiteX4" fmla="*/ 587375 w 1156393"/>
                  <a:gd name="connsiteY4" fmla="*/ 0 h 321941"/>
                  <a:gd name="connsiteX0" fmla="*/ 587375 w 1156393"/>
                  <a:gd name="connsiteY0" fmla="*/ 0 h 337816"/>
                  <a:gd name="connsiteX1" fmla="*/ 1156393 w 1156393"/>
                  <a:gd name="connsiteY1" fmla="*/ 215900 h 337816"/>
                  <a:gd name="connsiteX2" fmla="*/ 546793 w 1156393"/>
                  <a:gd name="connsiteY2" fmla="*/ 337816 h 337816"/>
                  <a:gd name="connsiteX3" fmla="*/ 0 w 1156393"/>
                  <a:gd name="connsiteY3" fmla="*/ 134616 h 337816"/>
                  <a:gd name="connsiteX4" fmla="*/ 587375 w 1156393"/>
                  <a:gd name="connsiteY4" fmla="*/ 0 h 337816"/>
                  <a:gd name="connsiteX0" fmla="*/ 587375 w 1042093"/>
                  <a:gd name="connsiteY0" fmla="*/ 0 h 337816"/>
                  <a:gd name="connsiteX1" fmla="*/ 1042093 w 1042093"/>
                  <a:gd name="connsiteY1" fmla="*/ 139700 h 337816"/>
                  <a:gd name="connsiteX2" fmla="*/ 546793 w 1042093"/>
                  <a:gd name="connsiteY2" fmla="*/ 337816 h 337816"/>
                  <a:gd name="connsiteX3" fmla="*/ 0 w 1042093"/>
                  <a:gd name="connsiteY3" fmla="*/ 134616 h 337816"/>
                  <a:gd name="connsiteX4" fmla="*/ 587375 w 1042093"/>
                  <a:gd name="connsiteY4" fmla="*/ 0 h 337816"/>
                  <a:gd name="connsiteX0" fmla="*/ 587375 w 1042093"/>
                  <a:gd name="connsiteY0" fmla="*/ 0 h 337816"/>
                  <a:gd name="connsiteX1" fmla="*/ 1042093 w 1042093"/>
                  <a:gd name="connsiteY1" fmla="*/ 139700 h 337816"/>
                  <a:gd name="connsiteX2" fmla="*/ 546793 w 1042093"/>
                  <a:gd name="connsiteY2" fmla="*/ 337816 h 337816"/>
                  <a:gd name="connsiteX3" fmla="*/ 0 w 1042093"/>
                  <a:gd name="connsiteY3" fmla="*/ 134616 h 337816"/>
                  <a:gd name="connsiteX4" fmla="*/ 587375 w 1042093"/>
                  <a:gd name="connsiteY4" fmla="*/ 0 h 337816"/>
                  <a:gd name="connsiteX0" fmla="*/ 608806 w 1063524"/>
                  <a:gd name="connsiteY0" fmla="*/ 0 h 337816"/>
                  <a:gd name="connsiteX1" fmla="*/ 1063524 w 1063524"/>
                  <a:gd name="connsiteY1" fmla="*/ 139700 h 337816"/>
                  <a:gd name="connsiteX2" fmla="*/ 568224 w 1063524"/>
                  <a:gd name="connsiteY2" fmla="*/ 337816 h 337816"/>
                  <a:gd name="connsiteX3" fmla="*/ 0 w 1063524"/>
                  <a:gd name="connsiteY3" fmla="*/ 191766 h 337816"/>
                  <a:gd name="connsiteX4" fmla="*/ 608806 w 1063524"/>
                  <a:gd name="connsiteY4" fmla="*/ 0 h 337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3524" h="337816">
                    <a:moveTo>
                      <a:pt x="608806" y="0"/>
                    </a:moveTo>
                    <a:cubicBezTo>
                      <a:pt x="760379" y="46567"/>
                      <a:pt x="988151" y="83608"/>
                      <a:pt x="1063524" y="139700"/>
                    </a:cubicBezTo>
                    <a:lnTo>
                      <a:pt x="568224" y="337816"/>
                    </a:lnTo>
                    <a:lnTo>
                      <a:pt x="0" y="191766"/>
                    </a:lnTo>
                    <a:lnTo>
                      <a:pt x="608806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1B83359-2FFC-47DE-8C13-4B1759304BDD}"/>
                  </a:ext>
                </a:extLst>
              </p:cNvPr>
              <p:cNvSpPr/>
              <p:nvPr/>
            </p:nvSpPr>
            <p:spPr>
              <a:xfrm>
                <a:off x="9393964" y="3680535"/>
                <a:ext cx="602778" cy="958967"/>
              </a:xfrm>
              <a:custGeom>
                <a:avLst/>
                <a:gdLst>
                  <a:gd name="connsiteX0" fmla="*/ 0 w 237653"/>
                  <a:gd name="connsiteY0" fmla="*/ 0 h 743067"/>
                  <a:gd name="connsiteX1" fmla="*/ 237653 w 237653"/>
                  <a:gd name="connsiteY1" fmla="*/ 0 h 743067"/>
                  <a:gd name="connsiteX2" fmla="*/ 237653 w 237653"/>
                  <a:gd name="connsiteY2" fmla="*/ 743067 h 743067"/>
                  <a:gd name="connsiteX3" fmla="*/ 0 w 237653"/>
                  <a:gd name="connsiteY3" fmla="*/ 743067 h 743067"/>
                  <a:gd name="connsiteX4" fmla="*/ 0 w 237653"/>
                  <a:gd name="connsiteY4" fmla="*/ 0 h 743067"/>
                  <a:gd name="connsiteX0" fmla="*/ 0 w 561503"/>
                  <a:gd name="connsiteY0" fmla="*/ 0 h 958967"/>
                  <a:gd name="connsiteX1" fmla="*/ 237653 w 561503"/>
                  <a:gd name="connsiteY1" fmla="*/ 0 h 958967"/>
                  <a:gd name="connsiteX2" fmla="*/ 561503 w 561503"/>
                  <a:gd name="connsiteY2" fmla="*/ 958967 h 958967"/>
                  <a:gd name="connsiteX3" fmla="*/ 0 w 561503"/>
                  <a:gd name="connsiteY3" fmla="*/ 743067 h 958967"/>
                  <a:gd name="connsiteX4" fmla="*/ 0 w 561503"/>
                  <a:gd name="connsiteY4" fmla="*/ 0 h 958967"/>
                  <a:gd name="connsiteX0" fmla="*/ 0 w 583728"/>
                  <a:gd name="connsiteY0" fmla="*/ 0 h 958967"/>
                  <a:gd name="connsiteX1" fmla="*/ 583728 w 583728"/>
                  <a:gd name="connsiteY1" fmla="*/ 50800 h 958967"/>
                  <a:gd name="connsiteX2" fmla="*/ 561503 w 583728"/>
                  <a:gd name="connsiteY2" fmla="*/ 958967 h 958967"/>
                  <a:gd name="connsiteX3" fmla="*/ 0 w 583728"/>
                  <a:gd name="connsiteY3" fmla="*/ 743067 h 958967"/>
                  <a:gd name="connsiteX4" fmla="*/ 0 w 583728"/>
                  <a:gd name="connsiteY4" fmla="*/ 0 h 958967"/>
                  <a:gd name="connsiteX0" fmla="*/ 0 w 593253"/>
                  <a:gd name="connsiteY0" fmla="*/ 0 h 958967"/>
                  <a:gd name="connsiteX1" fmla="*/ 593253 w 593253"/>
                  <a:gd name="connsiteY1" fmla="*/ 34925 h 958967"/>
                  <a:gd name="connsiteX2" fmla="*/ 561503 w 593253"/>
                  <a:gd name="connsiteY2" fmla="*/ 958967 h 958967"/>
                  <a:gd name="connsiteX3" fmla="*/ 0 w 593253"/>
                  <a:gd name="connsiteY3" fmla="*/ 743067 h 958967"/>
                  <a:gd name="connsiteX4" fmla="*/ 0 w 593253"/>
                  <a:gd name="connsiteY4" fmla="*/ 0 h 958967"/>
                  <a:gd name="connsiteX0" fmla="*/ 9525 w 602778"/>
                  <a:gd name="connsiteY0" fmla="*/ 0 h 958967"/>
                  <a:gd name="connsiteX1" fmla="*/ 602778 w 602778"/>
                  <a:gd name="connsiteY1" fmla="*/ 34925 h 958967"/>
                  <a:gd name="connsiteX2" fmla="*/ 571028 w 602778"/>
                  <a:gd name="connsiteY2" fmla="*/ 958967 h 958967"/>
                  <a:gd name="connsiteX3" fmla="*/ 0 w 602778"/>
                  <a:gd name="connsiteY3" fmla="*/ 809742 h 958967"/>
                  <a:gd name="connsiteX4" fmla="*/ 9525 w 602778"/>
                  <a:gd name="connsiteY4" fmla="*/ 0 h 95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778" h="958967">
                    <a:moveTo>
                      <a:pt x="9525" y="0"/>
                    </a:moveTo>
                    <a:lnTo>
                      <a:pt x="602778" y="34925"/>
                    </a:lnTo>
                    <a:lnTo>
                      <a:pt x="571028" y="958967"/>
                    </a:lnTo>
                    <a:lnTo>
                      <a:pt x="0" y="809742"/>
                    </a:lnTo>
                    <a:lnTo>
                      <a:pt x="9525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965929E-56F7-4F3A-ACA4-7A14063757D8}"/>
                  </a:ext>
                </a:extLst>
              </p:cNvPr>
              <p:cNvSpPr/>
              <p:nvPr/>
            </p:nvSpPr>
            <p:spPr>
              <a:xfrm>
                <a:off x="9396855" y="4493478"/>
                <a:ext cx="529668" cy="264095"/>
              </a:xfrm>
              <a:custGeom>
                <a:avLst/>
                <a:gdLst>
                  <a:gd name="connsiteX0" fmla="*/ 0 w 447118"/>
                  <a:gd name="connsiteY0" fmla="*/ 0 h 238695"/>
                  <a:gd name="connsiteX1" fmla="*/ 447118 w 447118"/>
                  <a:gd name="connsiteY1" fmla="*/ 0 h 238695"/>
                  <a:gd name="connsiteX2" fmla="*/ 447118 w 447118"/>
                  <a:gd name="connsiteY2" fmla="*/ 238695 h 238695"/>
                  <a:gd name="connsiteX3" fmla="*/ 0 w 447118"/>
                  <a:gd name="connsiteY3" fmla="*/ 238695 h 238695"/>
                  <a:gd name="connsiteX4" fmla="*/ 0 w 447118"/>
                  <a:gd name="connsiteY4" fmla="*/ 0 h 238695"/>
                  <a:gd name="connsiteX0" fmla="*/ 0 w 529668"/>
                  <a:gd name="connsiteY0" fmla="*/ 0 h 238695"/>
                  <a:gd name="connsiteX1" fmla="*/ 529668 w 529668"/>
                  <a:gd name="connsiteY1" fmla="*/ 120650 h 238695"/>
                  <a:gd name="connsiteX2" fmla="*/ 447118 w 529668"/>
                  <a:gd name="connsiteY2" fmla="*/ 238695 h 238695"/>
                  <a:gd name="connsiteX3" fmla="*/ 0 w 529668"/>
                  <a:gd name="connsiteY3" fmla="*/ 238695 h 238695"/>
                  <a:gd name="connsiteX4" fmla="*/ 0 w 529668"/>
                  <a:gd name="connsiteY4" fmla="*/ 0 h 2386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447118 w 529668"/>
                  <a:gd name="connsiteY2" fmla="*/ 264095 h 264095"/>
                  <a:gd name="connsiteX3" fmla="*/ 0 w 529668"/>
                  <a:gd name="connsiteY3" fmla="*/ 264095 h 264095"/>
                  <a:gd name="connsiteX4" fmla="*/ 0 w 529668"/>
                  <a:gd name="connsiteY4" fmla="*/ 0 h 2640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447118 w 529668"/>
                  <a:gd name="connsiteY2" fmla="*/ 264095 h 264095"/>
                  <a:gd name="connsiteX3" fmla="*/ 12700 w 529668"/>
                  <a:gd name="connsiteY3" fmla="*/ 162495 h 264095"/>
                  <a:gd name="connsiteX4" fmla="*/ 0 w 529668"/>
                  <a:gd name="connsiteY4" fmla="*/ 0 h 2640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478868 w 529668"/>
                  <a:gd name="connsiteY2" fmla="*/ 264095 h 264095"/>
                  <a:gd name="connsiteX3" fmla="*/ 12700 w 529668"/>
                  <a:gd name="connsiteY3" fmla="*/ 162495 h 264095"/>
                  <a:gd name="connsiteX4" fmla="*/ 0 w 529668"/>
                  <a:gd name="connsiteY4" fmla="*/ 0 h 2640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478868 w 529668"/>
                  <a:gd name="connsiteY2" fmla="*/ 264095 h 264095"/>
                  <a:gd name="connsiteX3" fmla="*/ 0 w 529668"/>
                  <a:gd name="connsiteY3" fmla="*/ 149795 h 264095"/>
                  <a:gd name="connsiteX4" fmla="*/ 0 w 529668"/>
                  <a:gd name="connsiteY4" fmla="*/ 0 h 2640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504268 w 529668"/>
                  <a:gd name="connsiteY2" fmla="*/ 264095 h 264095"/>
                  <a:gd name="connsiteX3" fmla="*/ 0 w 529668"/>
                  <a:gd name="connsiteY3" fmla="*/ 149795 h 264095"/>
                  <a:gd name="connsiteX4" fmla="*/ 0 w 529668"/>
                  <a:gd name="connsiteY4" fmla="*/ 0 h 2640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510618 w 529668"/>
                  <a:gd name="connsiteY2" fmla="*/ 264095 h 264095"/>
                  <a:gd name="connsiteX3" fmla="*/ 0 w 529668"/>
                  <a:gd name="connsiteY3" fmla="*/ 149795 h 264095"/>
                  <a:gd name="connsiteX4" fmla="*/ 0 w 529668"/>
                  <a:gd name="connsiteY4" fmla="*/ 0 h 2640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510618 w 529668"/>
                  <a:gd name="connsiteY2" fmla="*/ 264095 h 264095"/>
                  <a:gd name="connsiteX3" fmla="*/ 0 w 529668"/>
                  <a:gd name="connsiteY3" fmla="*/ 130745 h 264095"/>
                  <a:gd name="connsiteX4" fmla="*/ 0 w 529668"/>
                  <a:gd name="connsiteY4" fmla="*/ 0 h 2640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529668 w 529668"/>
                  <a:gd name="connsiteY2" fmla="*/ 264095 h 264095"/>
                  <a:gd name="connsiteX3" fmla="*/ 0 w 529668"/>
                  <a:gd name="connsiteY3" fmla="*/ 130745 h 264095"/>
                  <a:gd name="connsiteX4" fmla="*/ 0 w 529668"/>
                  <a:gd name="connsiteY4" fmla="*/ 0 h 2640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529668 w 529668"/>
                  <a:gd name="connsiteY2" fmla="*/ 264095 h 264095"/>
                  <a:gd name="connsiteX3" fmla="*/ 0 w 529668"/>
                  <a:gd name="connsiteY3" fmla="*/ 111695 h 264095"/>
                  <a:gd name="connsiteX4" fmla="*/ 0 w 529668"/>
                  <a:gd name="connsiteY4" fmla="*/ 0 h 26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9668" h="264095">
                    <a:moveTo>
                      <a:pt x="0" y="0"/>
                    </a:moveTo>
                    <a:lnTo>
                      <a:pt x="529668" y="146050"/>
                    </a:lnTo>
                    <a:lnTo>
                      <a:pt x="529668" y="264095"/>
                    </a:lnTo>
                    <a:lnTo>
                      <a:pt x="0" y="1116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Rectangle 30">
                <a:extLst>
                  <a:ext uri="{FF2B5EF4-FFF2-40B4-BE49-F238E27FC236}">
                    <a16:creationId xmlns:a16="http://schemas.microsoft.com/office/drawing/2014/main" id="{01B034C8-FEA3-4C96-A7F3-45146F1D9D8D}"/>
                  </a:ext>
                </a:extLst>
              </p:cNvPr>
              <p:cNvSpPr/>
              <p:nvPr/>
            </p:nvSpPr>
            <p:spPr>
              <a:xfrm>
                <a:off x="9987318" y="4423262"/>
                <a:ext cx="462993" cy="307752"/>
              </a:xfrm>
              <a:custGeom>
                <a:avLst/>
                <a:gdLst>
                  <a:gd name="connsiteX0" fmla="*/ 0 w 447118"/>
                  <a:gd name="connsiteY0" fmla="*/ 0 h 238695"/>
                  <a:gd name="connsiteX1" fmla="*/ 447118 w 447118"/>
                  <a:gd name="connsiteY1" fmla="*/ 0 h 238695"/>
                  <a:gd name="connsiteX2" fmla="*/ 447118 w 447118"/>
                  <a:gd name="connsiteY2" fmla="*/ 238695 h 238695"/>
                  <a:gd name="connsiteX3" fmla="*/ 0 w 447118"/>
                  <a:gd name="connsiteY3" fmla="*/ 238695 h 238695"/>
                  <a:gd name="connsiteX4" fmla="*/ 0 w 447118"/>
                  <a:gd name="connsiteY4" fmla="*/ 0 h 238695"/>
                  <a:gd name="connsiteX0" fmla="*/ 0 w 529668"/>
                  <a:gd name="connsiteY0" fmla="*/ 0 h 238695"/>
                  <a:gd name="connsiteX1" fmla="*/ 529668 w 529668"/>
                  <a:gd name="connsiteY1" fmla="*/ 120650 h 238695"/>
                  <a:gd name="connsiteX2" fmla="*/ 447118 w 529668"/>
                  <a:gd name="connsiteY2" fmla="*/ 238695 h 238695"/>
                  <a:gd name="connsiteX3" fmla="*/ 0 w 529668"/>
                  <a:gd name="connsiteY3" fmla="*/ 238695 h 238695"/>
                  <a:gd name="connsiteX4" fmla="*/ 0 w 529668"/>
                  <a:gd name="connsiteY4" fmla="*/ 0 h 2386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447118 w 529668"/>
                  <a:gd name="connsiteY2" fmla="*/ 264095 h 264095"/>
                  <a:gd name="connsiteX3" fmla="*/ 0 w 529668"/>
                  <a:gd name="connsiteY3" fmla="*/ 264095 h 264095"/>
                  <a:gd name="connsiteX4" fmla="*/ 0 w 529668"/>
                  <a:gd name="connsiteY4" fmla="*/ 0 h 2640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447118 w 529668"/>
                  <a:gd name="connsiteY2" fmla="*/ 264095 h 264095"/>
                  <a:gd name="connsiteX3" fmla="*/ 12700 w 529668"/>
                  <a:gd name="connsiteY3" fmla="*/ 162495 h 264095"/>
                  <a:gd name="connsiteX4" fmla="*/ 0 w 529668"/>
                  <a:gd name="connsiteY4" fmla="*/ 0 h 2640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478868 w 529668"/>
                  <a:gd name="connsiteY2" fmla="*/ 264095 h 264095"/>
                  <a:gd name="connsiteX3" fmla="*/ 12700 w 529668"/>
                  <a:gd name="connsiteY3" fmla="*/ 162495 h 264095"/>
                  <a:gd name="connsiteX4" fmla="*/ 0 w 529668"/>
                  <a:gd name="connsiteY4" fmla="*/ 0 h 2640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478868 w 529668"/>
                  <a:gd name="connsiteY2" fmla="*/ 264095 h 264095"/>
                  <a:gd name="connsiteX3" fmla="*/ 0 w 529668"/>
                  <a:gd name="connsiteY3" fmla="*/ 149795 h 264095"/>
                  <a:gd name="connsiteX4" fmla="*/ 0 w 529668"/>
                  <a:gd name="connsiteY4" fmla="*/ 0 h 2640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504268 w 529668"/>
                  <a:gd name="connsiteY2" fmla="*/ 264095 h 264095"/>
                  <a:gd name="connsiteX3" fmla="*/ 0 w 529668"/>
                  <a:gd name="connsiteY3" fmla="*/ 149795 h 264095"/>
                  <a:gd name="connsiteX4" fmla="*/ 0 w 529668"/>
                  <a:gd name="connsiteY4" fmla="*/ 0 h 2640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510618 w 529668"/>
                  <a:gd name="connsiteY2" fmla="*/ 264095 h 264095"/>
                  <a:gd name="connsiteX3" fmla="*/ 0 w 529668"/>
                  <a:gd name="connsiteY3" fmla="*/ 149795 h 264095"/>
                  <a:gd name="connsiteX4" fmla="*/ 0 w 529668"/>
                  <a:gd name="connsiteY4" fmla="*/ 0 h 2640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510618 w 529668"/>
                  <a:gd name="connsiteY2" fmla="*/ 264095 h 264095"/>
                  <a:gd name="connsiteX3" fmla="*/ 0 w 529668"/>
                  <a:gd name="connsiteY3" fmla="*/ 130745 h 264095"/>
                  <a:gd name="connsiteX4" fmla="*/ 0 w 529668"/>
                  <a:gd name="connsiteY4" fmla="*/ 0 h 2640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529668 w 529668"/>
                  <a:gd name="connsiteY2" fmla="*/ 264095 h 264095"/>
                  <a:gd name="connsiteX3" fmla="*/ 0 w 529668"/>
                  <a:gd name="connsiteY3" fmla="*/ 130745 h 264095"/>
                  <a:gd name="connsiteX4" fmla="*/ 0 w 529668"/>
                  <a:gd name="connsiteY4" fmla="*/ 0 h 2640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529668 w 529668"/>
                  <a:gd name="connsiteY2" fmla="*/ 264095 h 264095"/>
                  <a:gd name="connsiteX3" fmla="*/ 0 w 529668"/>
                  <a:gd name="connsiteY3" fmla="*/ 111695 h 264095"/>
                  <a:gd name="connsiteX4" fmla="*/ 0 w 529668"/>
                  <a:gd name="connsiteY4" fmla="*/ 0 h 264095"/>
                  <a:gd name="connsiteX0" fmla="*/ 0 w 529668"/>
                  <a:gd name="connsiteY0" fmla="*/ 203200 h 467295"/>
                  <a:gd name="connsiteX1" fmla="*/ 472518 w 529668"/>
                  <a:gd name="connsiteY1" fmla="*/ 0 h 467295"/>
                  <a:gd name="connsiteX2" fmla="*/ 529668 w 529668"/>
                  <a:gd name="connsiteY2" fmla="*/ 467295 h 467295"/>
                  <a:gd name="connsiteX3" fmla="*/ 0 w 529668"/>
                  <a:gd name="connsiteY3" fmla="*/ 314895 h 467295"/>
                  <a:gd name="connsiteX4" fmla="*/ 0 w 529668"/>
                  <a:gd name="connsiteY4" fmla="*/ 203200 h 467295"/>
                  <a:gd name="connsiteX0" fmla="*/ 0 w 491568"/>
                  <a:gd name="connsiteY0" fmla="*/ 203200 h 314895"/>
                  <a:gd name="connsiteX1" fmla="*/ 472518 w 491568"/>
                  <a:gd name="connsiteY1" fmla="*/ 0 h 314895"/>
                  <a:gd name="connsiteX2" fmla="*/ 491568 w 491568"/>
                  <a:gd name="connsiteY2" fmla="*/ 105345 h 314895"/>
                  <a:gd name="connsiteX3" fmla="*/ 0 w 491568"/>
                  <a:gd name="connsiteY3" fmla="*/ 314895 h 314895"/>
                  <a:gd name="connsiteX4" fmla="*/ 0 w 491568"/>
                  <a:gd name="connsiteY4" fmla="*/ 203200 h 314895"/>
                  <a:gd name="connsiteX0" fmla="*/ 0 w 491568"/>
                  <a:gd name="connsiteY0" fmla="*/ 196057 h 307752"/>
                  <a:gd name="connsiteX1" fmla="*/ 460612 w 491568"/>
                  <a:gd name="connsiteY1" fmla="*/ 0 h 307752"/>
                  <a:gd name="connsiteX2" fmla="*/ 491568 w 491568"/>
                  <a:gd name="connsiteY2" fmla="*/ 98202 h 307752"/>
                  <a:gd name="connsiteX3" fmla="*/ 0 w 491568"/>
                  <a:gd name="connsiteY3" fmla="*/ 307752 h 307752"/>
                  <a:gd name="connsiteX4" fmla="*/ 0 w 491568"/>
                  <a:gd name="connsiteY4" fmla="*/ 196057 h 307752"/>
                  <a:gd name="connsiteX0" fmla="*/ 0 w 462993"/>
                  <a:gd name="connsiteY0" fmla="*/ 196057 h 307752"/>
                  <a:gd name="connsiteX1" fmla="*/ 460612 w 462993"/>
                  <a:gd name="connsiteY1" fmla="*/ 0 h 307752"/>
                  <a:gd name="connsiteX2" fmla="*/ 462993 w 462993"/>
                  <a:gd name="connsiteY2" fmla="*/ 100583 h 307752"/>
                  <a:gd name="connsiteX3" fmla="*/ 0 w 462993"/>
                  <a:gd name="connsiteY3" fmla="*/ 307752 h 307752"/>
                  <a:gd name="connsiteX4" fmla="*/ 0 w 462993"/>
                  <a:gd name="connsiteY4" fmla="*/ 196057 h 307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993" h="307752">
                    <a:moveTo>
                      <a:pt x="0" y="196057"/>
                    </a:moveTo>
                    <a:lnTo>
                      <a:pt x="460612" y="0"/>
                    </a:lnTo>
                    <a:cubicBezTo>
                      <a:pt x="461406" y="33528"/>
                      <a:pt x="462199" y="67055"/>
                      <a:pt x="462993" y="100583"/>
                    </a:cubicBezTo>
                    <a:lnTo>
                      <a:pt x="0" y="307752"/>
                    </a:lnTo>
                    <a:lnTo>
                      <a:pt x="0" y="1960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A2750DAC-D171-4B1E-8C4A-AE53C20689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13255" y="3706566"/>
                <a:ext cx="40528" cy="9740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73621798-42EC-4D4D-8F49-40F8204D55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50721" y="3696128"/>
                <a:ext cx="30410" cy="9417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93CF7D4-34D2-4EEE-9029-17AC1B092D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10693" y="3696128"/>
                <a:ext cx="9160" cy="887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6D48917-4EF3-4746-8EC3-E489D4CB1029}"/>
                </a:ext>
              </a:extLst>
            </p:cNvPr>
            <p:cNvGrpSpPr/>
            <p:nvPr/>
          </p:nvGrpSpPr>
          <p:grpSpPr>
            <a:xfrm>
              <a:off x="3733695" y="2899549"/>
              <a:ext cx="3601231" cy="1870225"/>
              <a:chOff x="2662569" y="994320"/>
              <a:chExt cx="6390646" cy="3318850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grpSpPr>
          <p:sp>
            <p:nvSpPr>
              <p:cNvPr id="99" name="Rectangle 35">
                <a:extLst>
                  <a:ext uri="{FF2B5EF4-FFF2-40B4-BE49-F238E27FC236}">
                    <a16:creationId xmlns:a16="http://schemas.microsoft.com/office/drawing/2014/main" id="{B4EE3945-4195-45C3-80A8-805B0E3A2116}"/>
                  </a:ext>
                </a:extLst>
              </p:cNvPr>
              <p:cNvSpPr/>
              <p:nvPr/>
            </p:nvSpPr>
            <p:spPr>
              <a:xfrm flipH="1">
                <a:off x="8300945" y="1796797"/>
                <a:ext cx="752270" cy="417808"/>
              </a:xfrm>
              <a:custGeom>
                <a:avLst/>
                <a:gdLst>
                  <a:gd name="connsiteX0" fmla="*/ 0 w 110920"/>
                  <a:gd name="connsiteY0" fmla="*/ 0 h 81258"/>
                  <a:gd name="connsiteX1" fmla="*/ 110920 w 110920"/>
                  <a:gd name="connsiteY1" fmla="*/ 0 h 81258"/>
                  <a:gd name="connsiteX2" fmla="*/ 110920 w 110920"/>
                  <a:gd name="connsiteY2" fmla="*/ 81258 h 81258"/>
                  <a:gd name="connsiteX3" fmla="*/ 0 w 110920"/>
                  <a:gd name="connsiteY3" fmla="*/ 81258 h 81258"/>
                  <a:gd name="connsiteX4" fmla="*/ 0 w 110920"/>
                  <a:gd name="connsiteY4" fmla="*/ 0 h 8125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733220 w 733220"/>
                  <a:gd name="connsiteY2" fmla="*/ 812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5588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558800 w 733220"/>
                  <a:gd name="connsiteY4" fmla="*/ 0 h 417808"/>
                  <a:gd name="connsiteX0" fmla="*/ 558800 w 752270"/>
                  <a:gd name="connsiteY0" fmla="*/ 0 h 417808"/>
                  <a:gd name="connsiteX1" fmla="*/ 752270 w 752270"/>
                  <a:gd name="connsiteY1" fmla="*/ 25400 h 417808"/>
                  <a:gd name="connsiteX2" fmla="*/ 422070 w 752270"/>
                  <a:gd name="connsiteY2" fmla="*/ 411458 h 417808"/>
                  <a:gd name="connsiteX3" fmla="*/ 0 w 752270"/>
                  <a:gd name="connsiteY3" fmla="*/ 417808 h 417808"/>
                  <a:gd name="connsiteX4" fmla="*/ 558800 w 752270"/>
                  <a:gd name="connsiteY4" fmla="*/ 0 h 417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270" h="417808">
                    <a:moveTo>
                      <a:pt x="558800" y="0"/>
                    </a:moveTo>
                    <a:lnTo>
                      <a:pt x="752270" y="25400"/>
                    </a:lnTo>
                    <a:lnTo>
                      <a:pt x="422070" y="411458"/>
                    </a:lnTo>
                    <a:lnTo>
                      <a:pt x="0" y="417808"/>
                    </a:lnTo>
                    <a:lnTo>
                      <a:pt x="5588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DA3C8E4-2397-4C70-9011-71385DE5C512}"/>
                  </a:ext>
                </a:extLst>
              </p:cNvPr>
              <p:cNvSpPr/>
              <p:nvPr/>
            </p:nvSpPr>
            <p:spPr>
              <a:xfrm>
                <a:off x="2662569" y="1788165"/>
                <a:ext cx="761795" cy="417808"/>
              </a:xfrm>
              <a:custGeom>
                <a:avLst/>
                <a:gdLst>
                  <a:gd name="connsiteX0" fmla="*/ 0 w 110920"/>
                  <a:gd name="connsiteY0" fmla="*/ 0 h 81258"/>
                  <a:gd name="connsiteX1" fmla="*/ 110920 w 110920"/>
                  <a:gd name="connsiteY1" fmla="*/ 0 h 81258"/>
                  <a:gd name="connsiteX2" fmla="*/ 110920 w 110920"/>
                  <a:gd name="connsiteY2" fmla="*/ 81258 h 81258"/>
                  <a:gd name="connsiteX3" fmla="*/ 0 w 110920"/>
                  <a:gd name="connsiteY3" fmla="*/ 81258 h 81258"/>
                  <a:gd name="connsiteX4" fmla="*/ 0 w 110920"/>
                  <a:gd name="connsiteY4" fmla="*/ 0 h 8125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733220 w 733220"/>
                  <a:gd name="connsiteY2" fmla="*/ 812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5588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558800 w 733220"/>
                  <a:gd name="connsiteY4" fmla="*/ 0 h 417808"/>
                  <a:gd name="connsiteX0" fmla="*/ 558800 w 752270"/>
                  <a:gd name="connsiteY0" fmla="*/ 0 h 417808"/>
                  <a:gd name="connsiteX1" fmla="*/ 752270 w 752270"/>
                  <a:gd name="connsiteY1" fmla="*/ 25400 h 417808"/>
                  <a:gd name="connsiteX2" fmla="*/ 422070 w 752270"/>
                  <a:gd name="connsiteY2" fmla="*/ 411458 h 417808"/>
                  <a:gd name="connsiteX3" fmla="*/ 0 w 752270"/>
                  <a:gd name="connsiteY3" fmla="*/ 417808 h 417808"/>
                  <a:gd name="connsiteX4" fmla="*/ 558800 w 752270"/>
                  <a:gd name="connsiteY4" fmla="*/ 0 h 417808"/>
                  <a:gd name="connsiteX0" fmla="*/ 558800 w 761795"/>
                  <a:gd name="connsiteY0" fmla="*/ 0 h 417808"/>
                  <a:gd name="connsiteX1" fmla="*/ 761795 w 761795"/>
                  <a:gd name="connsiteY1" fmla="*/ 34925 h 417808"/>
                  <a:gd name="connsiteX2" fmla="*/ 422070 w 761795"/>
                  <a:gd name="connsiteY2" fmla="*/ 411458 h 417808"/>
                  <a:gd name="connsiteX3" fmla="*/ 0 w 761795"/>
                  <a:gd name="connsiteY3" fmla="*/ 417808 h 417808"/>
                  <a:gd name="connsiteX4" fmla="*/ 558800 w 761795"/>
                  <a:gd name="connsiteY4" fmla="*/ 0 h 417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795" h="417808">
                    <a:moveTo>
                      <a:pt x="558800" y="0"/>
                    </a:moveTo>
                    <a:lnTo>
                      <a:pt x="761795" y="34925"/>
                    </a:lnTo>
                    <a:lnTo>
                      <a:pt x="422070" y="411458"/>
                    </a:lnTo>
                    <a:lnTo>
                      <a:pt x="0" y="417808"/>
                    </a:lnTo>
                    <a:lnTo>
                      <a:pt x="5588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536BD5CA-8D72-4693-90B9-D8F9FB0919D4}"/>
                  </a:ext>
                </a:extLst>
              </p:cNvPr>
              <p:cNvSpPr/>
              <p:nvPr/>
            </p:nvSpPr>
            <p:spPr>
              <a:xfrm>
                <a:off x="8041580" y="3451949"/>
                <a:ext cx="112552" cy="5179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5E63B5AB-43E7-48B3-A16B-D8AD7062EECC}"/>
                  </a:ext>
                </a:extLst>
              </p:cNvPr>
              <p:cNvSpPr/>
              <p:nvPr/>
            </p:nvSpPr>
            <p:spPr>
              <a:xfrm>
                <a:off x="3596868" y="3470857"/>
                <a:ext cx="112552" cy="5179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1E3FCFF-ACAD-4C6D-8D67-8A300E3688A2}"/>
                  </a:ext>
                </a:extLst>
              </p:cNvPr>
              <p:cNvSpPr/>
              <p:nvPr/>
            </p:nvSpPr>
            <p:spPr>
              <a:xfrm>
                <a:off x="3408461" y="994320"/>
                <a:ext cx="4900960" cy="1836768"/>
              </a:xfrm>
              <a:prstGeom prst="roundRect">
                <a:avLst>
                  <a:gd name="adj" fmla="val 1390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BF055CA-2891-4BE8-AEC4-2AC05403C02C}"/>
                  </a:ext>
                </a:extLst>
              </p:cNvPr>
              <p:cNvSpPr/>
              <p:nvPr/>
            </p:nvSpPr>
            <p:spPr>
              <a:xfrm>
                <a:off x="5806059" y="2468880"/>
                <a:ext cx="2868212" cy="439519"/>
              </a:xfrm>
              <a:custGeom>
                <a:avLst/>
                <a:gdLst>
                  <a:gd name="connsiteX0" fmla="*/ 0 w 2470198"/>
                  <a:gd name="connsiteY0" fmla="*/ 0 h 424279"/>
                  <a:gd name="connsiteX1" fmla="*/ 2470198 w 2470198"/>
                  <a:gd name="connsiteY1" fmla="*/ 0 h 424279"/>
                  <a:gd name="connsiteX2" fmla="*/ 2470198 w 2470198"/>
                  <a:gd name="connsiteY2" fmla="*/ 424279 h 424279"/>
                  <a:gd name="connsiteX3" fmla="*/ 0 w 2470198"/>
                  <a:gd name="connsiteY3" fmla="*/ 424279 h 424279"/>
                  <a:gd name="connsiteX4" fmla="*/ 0 w 2470198"/>
                  <a:gd name="connsiteY4" fmla="*/ 0 h 424279"/>
                  <a:gd name="connsiteX0" fmla="*/ 0 w 2820718"/>
                  <a:gd name="connsiteY0" fmla="*/ 0 h 424279"/>
                  <a:gd name="connsiteX1" fmla="*/ 2470198 w 2820718"/>
                  <a:gd name="connsiteY1" fmla="*/ 0 h 424279"/>
                  <a:gd name="connsiteX2" fmla="*/ 2820718 w 2820718"/>
                  <a:gd name="connsiteY2" fmla="*/ 363319 h 424279"/>
                  <a:gd name="connsiteX3" fmla="*/ 0 w 2820718"/>
                  <a:gd name="connsiteY3" fmla="*/ 424279 h 424279"/>
                  <a:gd name="connsiteX4" fmla="*/ 0 w 2820718"/>
                  <a:gd name="connsiteY4" fmla="*/ 0 h 424279"/>
                  <a:gd name="connsiteX0" fmla="*/ 0 w 2820718"/>
                  <a:gd name="connsiteY0" fmla="*/ 0 h 424279"/>
                  <a:gd name="connsiteX1" fmla="*/ 2470198 w 2820718"/>
                  <a:gd name="connsiteY1" fmla="*/ 0 h 424279"/>
                  <a:gd name="connsiteX2" fmla="*/ 2820718 w 2820718"/>
                  <a:gd name="connsiteY2" fmla="*/ 393799 h 424279"/>
                  <a:gd name="connsiteX3" fmla="*/ 0 w 2820718"/>
                  <a:gd name="connsiteY3" fmla="*/ 424279 h 424279"/>
                  <a:gd name="connsiteX4" fmla="*/ 0 w 2820718"/>
                  <a:gd name="connsiteY4" fmla="*/ 0 h 424279"/>
                  <a:gd name="connsiteX0" fmla="*/ 0 w 2919778"/>
                  <a:gd name="connsiteY0" fmla="*/ 0 h 424279"/>
                  <a:gd name="connsiteX1" fmla="*/ 2470198 w 2919778"/>
                  <a:gd name="connsiteY1" fmla="*/ 0 h 424279"/>
                  <a:gd name="connsiteX2" fmla="*/ 2919778 w 2919778"/>
                  <a:gd name="connsiteY2" fmla="*/ 378559 h 424279"/>
                  <a:gd name="connsiteX3" fmla="*/ 0 w 2919778"/>
                  <a:gd name="connsiteY3" fmla="*/ 424279 h 424279"/>
                  <a:gd name="connsiteX4" fmla="*/ 0 w 2919778"/>
                  <a:gd name="connsiteY4" fmla="*/ 0 h 424279"/>
                  <a:gd name="connsiteX0" fmla="*/ 0 w 2942638"/>
                  <a:gd name="connsiteY0" fmla="*/ 0 h 424279"/>
                  <a:gd name="connsiteX1" fmla="*/ 2470198 w 2942638"/>
                  <a:gd name="connsiteY1" fmla="*/ 0 h 424279"/>
                  <a:gd name="connsiteX2" fmla="*/ 2942638 w 2942638"/>
                  <a:gd name="connsiteY2" fmla="*/ 401419 h 424279"/>
                  <a:gd name="connsiteX3" fmla="*/ 0 w 2942638"/>
                  <a:gd name="connsiteY3" fmla="*/ 424279 h 424279"/>
                  <a:gd name="connsiteX4" fmla="*/ 0 w 2942638"/>
                  <a:gd name="connsiteY4" fmla="*/ 0 h 424279"/>
                  <a:gd name="connsiteX0" fmla="*/ 0 w 2942638"/>
                  <a:gd name="connsiteY0" fmla="*/ 0 h 439519"/>
                  <a:gd name="connsiteX1" fmla="*/ 2470198 w 2942638"/>
                  <a:gd name="connsiteY1" fmla="*/ 0 h 439519"/>
                  <a:gd name="connsiteX2" fmla="*/ 2942638 w 2942638"/>
                  <a:gd name="connsiteY2" fmla="*/ 439519 h 439519"/>
                  <a:gd name="connsiteX3" fmla="*/ 0 w 2942638"/>
                  <a:gd name="connsiteY3" fmla="*/ 424279 h 439519"/>
                  <a:gd name="connsiteX4" fmla="*/ 0 w 2942638"/>
                  <a:gd name="connsiteY4" fmla="*/ 0 h 439519"/>
                  <a:gd name="connsiteX0" fmla="*/ 0 w 2875963"/>
                  <a:gd name="connsiteY0" fmla="*/ 0 h 439519"/>
                  <a:gd name="connsiteX1" fmla="*/ 2470198 w 2875963"/>
                  <a:gd name="connsiteY1" fmla="*/ 0 h 439519"/>
                  <a:gd name="connsiteX2" fmla="*/ 2875963 w 2875963"/>
                  <a:gd name="connsiteY2" fmla="*/ 439519 h 439519"/>
                  <a:gd name="connsiteX3" fmla="*/ 0 w 2875963"/>
                  <a:gd name="connsiteY3" fmla="*/ 424279 h 439519"/>
                  <a:gd name="connsiteX4" fmla="*/ 0 w 2875963"/>
                  <a:gd name="connsiteY4" fmla="*/ 0 h 439519"/>
                  <a:gd name="connsiteX0" fmla="*/ 0 w 2809288"/>
                  <a:gd name="connsiteY0" fmla="*/ 0 h 439519"/>
                  <a:gd name="connsiteX1" fmla="*/ 2470198 w 2809288"/>
                  <a:gd name="connsiteY1" fmla="*/ 0 h 439519"/>
                  <a:gd name="connsiteX2" fmla="*/ 2809288 w 2809288"/>
                  <a:gd name="connsiteY2" fmla="*/ 439519 h 439519"/>
                  <a:gd name="connsiteX3" fmla="*/ 0 w 2809288"/>
                  <a:gd name="connsiteY3" fmla="*/ 424279 h 439519"/>
                  <a:gd name="connsiteX4" fmla="*/ 0 w 2809288"/>
                  <a:gd name="connsiteY4" fmla="*/ 0 h 439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9288" h="439519">
                    <a:moveTo>
                      <a:pt x="0" y="0"/>
                    </a:moveTo>
                    <a:lnTo>
                      <a:pt x="2470198" y="0"/>
                    </a:lnTo>
                    <a:lnTo>
                      <a:pt x="2809288" y="439519"/>
                    </a:lnTo>
                    <a:lnTo>
                      <a:pt x="0" y="42427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763714B-1E5E-4B89-A94C-025E752369E7}"/>
                  </a:ext>
                </a:extLst>
              </p:cNvPr>
              <p:cNvSpPr/>
              <p:nvPr/>
            </p:nvSpPr>
            <p:spPr>
              <a:xfrm>
                <a:off x="2988417" y="2465070"/>
                <a:ext cx="2875760" cy="438149"/>
              </a:xfrm>
              <a:custGeom>
                <a:avLst/>
                <a:gdLst>
                  <a:gd name="connsiteX0" fmla="*/ 0 w 2441420"/>
                  <a:gd name="connsiteY0" fmla="*/ 0 h 45719"/>
                  <a:gd name="connsiteX1" fmla="*/ 2441420 w 2441420"/>
                  <a:gd name="connsiteY1" fmla="*/ 0 h 45719"/>
                  <a:gd name="connsiteX2" fmla="*/ 2441420 w 2441420"/>
                  <a:gd name="connsiteY2" fmla="*/ 45719 h 45719"/>
                  <a:gd name="connsiteX3" fmla="*/ 0 w 2441420"/>
                  <a:gd name="connsiteY3" fmla="*/ 45719 h 45719"/>
                  <a:gd name="connsiteX4" fmla="*/ 0 w 2441420"/>
                  <a:gd name="connsiteY4" fmla="*/ 0 h 45719"/>
                  <a:gd name="connsiteX0" fmla="*/ 0 w 2449040"/>
                  <a:gd name="connsiteY0" fmla="*/ 0 h 114299"/>
                  <a:gd name="connsiteX1" fmla="*/ 2449040 w 2449040"/>
                  <a:gd name="connsiteY1" fmla="*/ 68580 h 114299"/>
                  <a:gd name="connsiteX2" fmla="*/ 2449040 w 2449040"/>
                  <a:gd name="connsiteY2" fmla="*/ 114299 h 114299"/>
                  <a:gd name="connsiteX3" fmla="*/ 7620 w 2449040"/>
                  <a:gd name="connsiteY3" fmla="*/ 114299 h 114299"/>
                  <a:gd name="connsiteX4" fmla="*/ 0 w 2449040"/>
                  <a:gd name="connsiteY4" fmla="*/ 0 h 114299"/>
                  <a:gd name="connsiteX0" fmla="*/ 342900 w 2791940"/>
                  <a:gd name="connsiteY0" fmla="*/ 0 h 426719"/>
                  <a:gd name="connsiteX1" fmla="*/ 2791940 w 2791940"/>
                  <a:gd name="connsiteY1" fmla="*/ 68580 h 426719"/>
                  <a:gd name="connsiteX2" fmla="*/ 2791940 w 2791940"/>
                  <a:gd name="connsiteY2" fmla="*/ 114299 h 426719"/>
                  <a:gd name="connsiteX3" fmla="*/ 0 w 2791940"/>
                  <a:gd name="connsiteY3" fmla="*/ 426719 h 426719"/>
                  <a:gd name="connsiteX4" fmla="*/ 342900 w 2791940"/>
                  <a:gd name="connsiteY4" fmla="*/ 0 h 426719"/>
                  <a:gd name="connsiteX0" fmla="*/ 342900 w 2807180"/>
                  <a:gd name="connsiteY0" fmla="*/ 0 h 495299"/>
                  <a:gd name="connsiteX1" fmla="*/ 2791940 w 2807180"/>
                  <a:gd name="connsiteY1" fmla="*/ 68580 h 495299"/>
                  <a:gd name="connsiteX2" fmla="*/ 2807180 w 2807180"/>
                  <a:gd name="connsiteY2" fmla="*/ 495299 h 495299"/>
                  <a:gd name="connsiteX3" fmla="*/ 0 w 2807180"/>
                  <a:gd name="connsiteY3" fmla="*/ 426719 h 495299"/>
                  <a:gd name="connsiteX4" fmla="*/ 342900 w 2807180"/>
                  <a:gd name="connsiteY4" fmla="*/ 0 h 495299"/>
                  <a:gd name="connsiteX0" fmla="*/ 411480 w 2875760"/>
                  <a:gd name="connsiteY0" fmla="*/ 0 h 502919"/>
                  <a:gd name="connsiteX1" fmla="*/ 2860520 w 2875760"/>
                  <a:gd name="connsiteY1" fmla="*/ 68580 h 502919"/>
                  <a:gd name="connsiteX2" fmla="*/ 2875760 w 2875760"/>
                  <a:gd name="connsiteY2" fmla="*/ 495299 h 502919"/>
                  <a:gd name="connsiteX3" fmla="*/ 0 w 2875760"/>
                  <a:gd name="connsiteY3" fmla="*/ 502919 h 502919"/>
                  <a:gd name="connsiteX4" fmla="*/ 411480 w 2875760"/>
                  <a:gd name="connsiteY4" fmla="*/ 0 h 502919"/>
                  <a:gd name="connsiteX0" fmla="*/ 396240 w 2875760"/>
                  <a:gd name="connsiteY0" fmla="*/ 0 h 434339"/>
                  <a:gd name="connsiteX1" fmla="*/ 2860520 w 2875760"/>
                  <a:gd name="connsiteY1" fmla="*/ 0 h 434339"/>
                  <a:gd name="connsiteX2" fmla="*/ 2875760 w 2875760"/>
                  <a:gd name="connsiteY2" fmla="*/ 426719 h 434339"/>
                  <a:gd name="connsiteX3" fmla="*/ 0 w 2875760"/>
                  <a:gd name="connsiteY3" fmla="*/ 434339 h 434339"/>
                  <a:gd name="connsiteX4" fmla="*/ 396240 w 2875760"/>
                  <a:gd name="connsiteY4" fmla="*/ 0 h 434339"/>
                  <a:gd name="connsiteX0" fmla="*/ 396240 w 2875760"/>
                  <a:gd name="connsiteY0" fmla="*/ 0 h 464819"/>
                  <a:gd name="connsiteX1" fmla="*/ 2860520 w 2875760"/>
                  <a:gd name="connsiteY1" fmla="*/ 30480 h 464819"/>
                  <a:gd name="connsiteX2" fmla="*/ 2875760 w 2875760"/>
                  <a:gd name="connsiteY2" fmla="*/ 457199 h 464819"/>
                  <a:gd name="connsiteX3" fmla="*/ 0 w 2875760"/>
                  <a:gd name="connsiteY3" fmla="*/ 464819 h 464819"/>
                  <a:gd name="connsiteX4" fmla="*/ 396240 w 2875760"/>
                  <a:gd name="connsiteY4" fmla="*/ 0 h 464819"/>
                  <a:gd name="connsiteX0" fmla="*/ 381000 w 2875760"/>
                  <a:gd name="connsiteY0" fmla="*/ 15240 h 434339"/>
                  <a:gd name="connsiteX1" fmla="*/ 2860520 w 2875760"/>
                  <a:gd name="connsiteY1" fmla="*/ 0 h 434339"/>
                  <a:gd name="connsiteX2" fmla="*/ 2875760 w 2875760"/>
                  <a:gd name="connsiteY2" fmla="*/ 426719 h 434339"/>
                  <a:gd name="connsiteX3" fmla="*/ 0 w 2875760"/>
                  <a:gd name="connsiteY3" fmla="*/ 434339 h 434339"/>
                  <a:gd name="connsiteX4" fmla="*/ 381000 w 2875760"/>
                  <a:gd name="connsiteY4" fmla="*/ 15240 h 434339"/>
                  <a:gd name="connsiteX0" fmla="*/ 400050 w 2875760"/>
                  <a:gd name="connsiteY0" fmla="*/ 0 h 438149"/>
                  <a:gd name="connsiteX1" fmla="*/ 2860520 w 2875760"/>
                  <a:gd name="connsiteY1" fmla="*/ 3810 h 438149"/>
                  <a:gd name="connsiteX2" fmla="*/ 2875760 w 2875760"/>
                  <a:gd name="connsiteY2" fmla="*/ 430529 h 438149"/>
                  <a:gd name="connsiteX3" fmla="*/ 0 w 2875760"/>
                  <a:gd name="connsiteY3" fmla="*/ 438149 h 438149"/>
                  <a:gd name="connsiteX4" fmla="*/ 400050 w 2875760"/>
                  <a:gd name="connsiteY4" fmla="*/ 0 h 438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5760" h="438149">
                    <a:moveTo>
                      <a:pt x="400050" y="0"/>
                    </a:moveTo>
                    <a:lnTo>
                      <a:pt x="2860520" y="3810"/>
                    </a:lnTo>
                    <a:lnTo>
                      <a:pt x="2875760" y="430529"/>
                    </a:lnTo>
                    <a:lnTo>
                      <a:pt x="0" y="438149"/>
                    </a:lnTo>
                    <a:lnTo>
                      <a:pt x="40005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49F7958-08B2-4978-BF79-4B4C53A907D9}"/>
                  </a:ext>
                </a:extLst>
              </p:cNvPr>
              <p:cNvSpPr/>
              <p:nvPr/>
            </p:nvSpPr>
            <p:spPr>
              <a:xfrm>
                <a:off x="3085188" y="2906129"/>
                <a:ext cx="2779795" cy="20293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4F7E76E-E2F2-4FF3-994C-DF8C269A9B08}"/>
                  </a:ext>
                </a:extLst>
              </p:cNvPr>
              <p:cNvSpPr/>
              <p:nvPr/>
            </p:nvSpPr>
            <p:spPr>
              <a:xfrm>
                <a:off x="5859023" y="2906129"/>
                <a:ext cx="2799606" cy="20293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91C2400E-EC0F-417D-815A-DDD6CF069646}"/>
                  </a:ext>
                </a:extLst>
              </p:cNvPr>
              <p:cNvSpPr/>
              <p:nvPr/>
            </p:nvSpPr>
            <p:spPr>
              <a:xfrm>
                <a:off x="3279371" y="3788219"/>
                <a:ext cx="112552" cy="5179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06C1FCEB-1AB7-44C7-8A21-475AE163FF90}"/>
                  </a:ext>
                </a:extLst>
              </p:cNvPr>
              <p:cNvSpPr/>
              <p:nvPr/>
            </p:nvSpPr>
            <p:spPr>
              <a:xfrm>
                <a:off x="8332460" y="3795183"/>
                <a:ext cx="112552" cy="5179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29E266-1167-4E8D-B148-27F26AE1AD68}"/>
                  </a:ext>
                </a:extLst>
              </p:cNvPr>
              <p:cNvSpPr/>
              <p:nvPr/>
            </p:nvSpPr>
            <p:spPr>
              <a:xfrm>
                <a:off x="3089614" y="3109059"/>
                <a:ext cx="5619354" cy="77565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8602CBB-5B0C-4B07-AF19-930313B27296}"/>
                  </a:ext>
                </a:extLst>
              </p:cNvPr>
              <p:cNvSpPr/>
              <p:nvPr/>
            </p:nvSpPr>
            <p:spPr>
              <a:xfrm>
                <a:off x="3047646" y="1832773"/>
                <a:ext cx="392861" cy="1091542"/>
              </a:xfrm>
              <a:custGeom>
                <a:avLst/>
                <a:gdLst>
                  <a:gd name="connsiteX0" fmla="*/ 0 w 325816"/>
                  <a:gd name="connsiteY0" fmla="*/ 0 h 164442"/>
                  <a:gd name="connsiteX1" fmla="*/ 325816 w 325816"/>
                  <a:gd name="connsiteY1" fmla="*/ 0 h 164442"/>
                  <a:gd name="connsiteX2" fmla="*/ 325816 w 325816"/>
                  <a:gd name="connsiteY2" fmla="*/ 164442 h 164442"/>
                  <a:gd name="connsiteX3" fmla="*/ 0 w 325816"/>
                  <a:gd name="connsiteY3" fmla="*/ 164442 h 164442"/>
                  <a:gd name="connsiteX4" fmla="*/ 0 w 325816"/>
                  <a:gd name="connsiteY4" fmla="*/ 0 h 1644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70266 w 370266"/>
                  <a:gd name="connsiteY2" fmla="*/ 1644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57566"/>
                  <a:gd name="connsiteY0" fmla="*/ 374650 h 1028042"/>
                  <a:gd name="connsiteX1" fmla="*/ 357566 w 357566"/>
                  <a:gd name="connsiteY1" fmla="*/ 0 h 1028042"/>
                  <a:gd name="connsiteX2" fmla="*/ 351216 w 357566"/>
                  <a:gd name="connsiteY2" fmla="*/ 659742 h 1028042"/>
                  <a:gd name="connsiteX3" fmla="*/ 0 w 357566"/>
                  <a:gd name="connsiteY3" fmla="*/ 1028042 h 1028042"/>
                  <a:gd name="connsiteX4" fmla="*/ 19050 w 357566"/>
                  <a:gd name="connsiteY4" fmla="*/ 374650 h 1028042"/>
                  <a:gd name="connsiteX0" fmla="*/ 0 w 363916"/>
                  <a:gd name="connsiteY0" fmla="*/ 393700 h 1028042"/>
                  <a:gd name="connsiteX1" fmla="*/ 363916 w 363916"/>
                  <a:gd name="connsiteY1" fmla="*/ 0 h 1028042"/>
                  <a:gd name="connsiteX2" fmla="*/ 357566 w 363916"/>
                  <a:gd name="connsiteY2" fmla="*/ 659742 h 1028042"/>
                  <a:gd name="connsiteX3" fmla="*/ 6350 w 363916"/>
                  <a:gd name="connsiteY3" fmla="*/ 1028042 h 1028042"/>
                  <a:gd name="connsiteX4" fmla="*/ 0 w 363916"/>
                  <a:gd name="connsiteY4" fmla="*/ 393700 h 1028042"/>
                  <a:gd name="connsiteX0" fmla="*/ 0 w 363916"/>
                  <a:gd name="connsiteY0" fmla="*/ 393700 h 1097892"/>
                  <a:gd name="connsiteX1" fmla="*/ 363916 w 363916"/>
                  <a:gd name="connsiteY1" fmla="*/ 0 h 1097892"/>
                  <a:gd name="connsiteX2" fmla="*/ 357566 w 363916"/>
                  <a:gd name="connsiteY2" fmla="*/ 659742 h 1097892"/>
                  <a:gd name="connsiteX3" fmla="*/ 12700 w 363916"/>
                  <a:gd name="connsiteY3" fmla="*/ 1097892 h 1097892"/>
                  <a:gd name="connsiteX4" fmla="*/ 0 w 363916"/>
                  <a:gd name="connsiteY4" fmla="*/ 393700 h 109789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1158"/>
                  <a:gd name="connsiteY0" fmla="*/ 393700 h 1091542"/>
                  <a:gd name="connsiteX1" fmla="*/ 370547 w 371158"/>
                  <a:gd name="connsiteY1" fmla="*/ 0 h 1091542"/>
                  <a:gd name="connsiteX2" fmla="*/ 370547 w 371158"/>
                  <a:gd name="connsiteY2" fmla="*/ 723242 h 1091542"/>
                  <a:gd name="connsiteX3" fmla="*/ 281 w 371158"/>
                  <a:gd name="connsiteY3" fmla="*/ 1091542 h 1091542"/>
                  <a:gd name="connsiteX4" fmla="*/ 6631 w 371158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260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486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92892"/>
                  <a:gd name="connsiteY0" fmla="*/ 393700 h 1091542"/>
                  <a:gd name="connsiteX1" fmla="*/ 370547 w 392892"/>
                  <a:gd name="connsiteY1" fmla="*/ 0 h 1091542"/>
                  <a:gd name="connsiteX2" fmla="*/ 392772 w 392892"/>
                  <a:gd name="connsiteY2" fmla="*/ 615292 h 1091542"/>
                  <a:gd name="connsiteX3" fmla="*/ 281 w 392892"/>
                  <a:gd name="connsiteY3" fmla="*/ 1091542 h 1091542"/>
                  <a:gd name="connsiteX4" fmla="*/ 6631 w 392892"/>
                  <a:gd name="connsiteY4" fmla="*/ 393700 h 1091542"/>
                  <a:gd name="connsiteX0" fmla="*/ 6631 w 392861"/>
                  <a:gd name="connsiteY0" fmla="*/ 393700 h 1091542"/>
                  <a:gd name="connsiteX1" fmla="*/ 361022 w 392861"/>
                  <a:gd name="connsiteY1" fmla="*/ 0 h 1091542"/>
                  <a:gd name="connsiteX2" fmla="*/ 392772 w 392861"/>
                  <a:gd name="connsiteY2" fmla="*/ 615292 h 1091542"/>
                  <a:gd name="connsiteX3" fmla="*/ 281 w 392861"/>
                  <a:gd name="connsiteY3" fmla="*/ 1091542 h 1091542"/>
                  <a:gd name="connsiteX4" fmla="*/ 6631 w 392861"/>
                  <a:gd name="connsiteY4" fmla="*/ 393700 h 1091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861" h="1091542">
                    <a:moveTo>
                      <a:pt x="6631" y="393700"/>
                    </a:moveTo>
                    <a:lnTo>
                      <a:pt x="361022" y="0"/>
                    </a:lnTo>
                    <a:cubicBezTo>
                      <a:pt x="358905" y="219914"/>
                      <a:pt x="394889" y="395378"/>
                      <a:pt x="392772" y="615292"/>
                    </a:cubicBezTo>
                    <a:lnTo>
                      <a:pt x="281" y="1091542"/>
                    </a:lnTo>
                    <a:cubicBezTo>
                      <a:pt x="-1836" y="880095"/>
                      <a:pt x="8748" y="605147"/>
                      <a:pt x="6631" y="39370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E858A96-1F54-42E2-89E2-9D5DF6B26B9E}"/>
                  </a:ext>
                </a:extLst>
              </p:cNvPr>
              <p:cNvSpPr/>
              <p:nvPr/>
            </p:nvSpPr>
            <p:spPr>
              <a:xfrm>
                <a:off x="2665799" y="2199029"/>
                <a:ext cx="419389" cy="16856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34">
                <a:extLst>
                  <a:ext uri="{FF2B5EF4-FFF2-40B4-BE49-F238E27FC236}">
                    <a16:creationId xmlns:a16="http://schemas.microsoft.com/office/drawing/2014/main" id="{01342476-A7B0-4F4A-9FAB-A3FBEDA26203}"/>
                  </a:ext>
                </a:extLst>
              </p:cNvPr>
              <p:cNvSpPr/>
              <p:nvPr/>
            </p:nvSpPr>
            <p:spPr>
              <a:xfrm flipH="1">
                <a:off x="8273296" y="1833532"/>
                <a:ext cx="392847" cy="1099478"/>
              </a:xfrm>
              <a:custGeom>
                <a:avLst/>
                <a:gdLst>
                  <a:gd name="connsiteX0" fmla="*/ 0 w 325816"/>
                  <a:gd name="connsiteY0" fmla="*/ 0 h 164442"/>
                  <a:gd name="connsiteX1" fmla="*/ 325816 w 325816"/>
                  <a:gd name="connsiteY1" fmla="*/ 0 h 164442"/>
                  <a:gd name="connsiteX2" fmla="*/ 325816 w 325816"/>
                  <a:gd name="connsiteY2" fmla="*/ 164442 h 164442"/>
                  <a:gd name="connsiteX3" fmla="*/ 0 w 325816"/>
                  <a:gd name="connsiteY3" fmla="*/ 164442 h 164442"/>
                  <a:gd name="connsiteX4" fmla="*/ 0 w 325816"/>
                  <a:gd name="connsiteY4" fmla="*/ 0 h 1644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70266 w 370266"/>
                  <a:gd name="connsiteY2" fmla="*/ 1644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57566"/>
                  <a:gd name="connsiteY0" fmla="*/ 374650 h 1028042"/>
                  <a:gd name="connsiteX1" fmla="*/ 357566 w 357566"/>
                  <a:gd name="connsiteY1" fmla="*/ 0 h 1028042"/>
                  <a:gd name="connsiteX2" fmla="*/ 351216 w 357566"/>
                  <a:gd name="connsiteY2" fmla="*/ 659742 h 1028042"/>
                  <a:gd name="connsiteX3" fmla="*/ 0 w 357566"/>
                  <a:gd name="connsiteY3" fmla="*/ 1028042 h 1028042"/>
                  <a:gd name="connsiteX4" fmla="*/ 19050 w 357566"/>
                  <a:gd name="connsiteY4" fmla="*/ 374650 h 1028042"/>
                  <a:gd name="connsiteX0" fmla="*/ 0 w 363916"/>
                  <a:gd name="connsiteY0" fmla="*/ 393700 h 1028042"/>
                  <a:gd name="connsiteX1" fmla="*/ 363916 w 363916"/>
                  <a:gd name="connsiteY1" fmla="*/ 0 h 1028042"/>
                  <a:gd name="connsiteX2" fmla="*/ 357566 w 363916"/>
                  <a:gd name="connsiteY2" fmla="*/ 659742 h 1028042"/>
                  <a:gd name="connsiteX3" fmla="*/ 6350 w 363916"/>
                  <a:gd name="connsiteY3" fmla="*/ 1028042 h 1028042"/>
                  <a:gd name="connsiteX4" fmla="*/ 0 w 363916"/>
                  <a:gd name="connsiteY4" fmla="*/ 393700 h 1028042"/>
                  <a:gd name="connsiteX0" fmla="*/ 0 w 363916"/>
                  <a:gd name="connsiteY0" fmla="*/ 393700 h 1097892"/>
                  <a:gd name="connsiteX1" fmla="*/ 363916 w 363916"/>
                  <a:gd name="connsiteY1" fmla="*/ 0 h 1097892"/>
                  <a:gd name="connsiteX2" fmla="*/ 357566 w 363916"/>
                  <a:gd name="connsiteY2" fmla="*/ 659742 h 1097892"/>
                  <a:gd name="connsiteX3" fmla="*/ 12700 w 363916"/>
                  <a:gd name="connsiteY3" fmla="*/ 1097892 h 1097892"/>
                  <a:gd name="connsiteX4" fmla="*/ 0 w 363916"/>
                  <a:gd name="connsiteY4" fmla="*/ 393700 h 109789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1158"/>
                  <a:gd name="connsiteY0" fmla="*/ 393700 h 1091542"/>
                  <a:gd name="connsiteX1" fmla="*/ 370547 w 371158"/>
                  <a:gd name="connsiteY1" fmla="*/ 0 h 1091542"/>
                  <a:gd name="connsiteX2" fmla="*/ 370547 w 371158"/>
                  <a:gd name="connsiteY2" fmla="*/ 723242 h 1091542"/>
                  <a:gd name="connsiteX3" fmla="*/ 281 w 371158"/>
                  <a:gd name="connsiteY3" fmla="*/ 1091542 h 1091542"/>
                  <a:gd name="connsiteX4" fmla="*/ 6631 w 371158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260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486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92892"/>
                  <a:gd name="connsiteY0" fmla="*/ 393700 h 1091542"/>
                  <a:gd name="connsiteX1" fmla="*/ 370547 w 392892"/>
                  <a:gd name="connsiteY1" fmla="*/ 0 h 1091542"/>
                  <a:gd name="connsiteX2" fmla="*/ 392772 w 392892"/>
                  <a:gd name="connsiteY2" fmla="*/ 615292 h 1091542"/>
                  <a:gd name="connsiteX3" fmla="*/ 281 w 392892"/>
                  <a:gd name="connsiteY3" fmla="*/ 1091542 h 1091542"/>
                  <a:gd name="connsiteX4" fmla="*/ 6631 w 392892"/>
                  <a:gd name="connsiteY4" fmla="*/ 393700 h 1091542"/>
                  <a:gd name="connsiteX0" fmla="*/ 6631 w 392861"/>
                  <a:gd name="connsiteY0" fmla="*/ 406400 h 1104242"/>
                  <a:gd name="connsiteX1" fmla="*/ 361022 w 392861"/>
                  <a:gd name="connsiteY1" fmla="*/ 0 h 1104242"/>
                  <a:gd name="connsiteX2" fmla="*/ 392772 w 392861"/>
                  <a:gd name="connsiteY2" fmla="*/ 627992 h 1104242"/>
                  <a:gd name="connsiteX3" fmla="*/ 281 w 392861"/>
                  <a:gd name="connsiteY3" fmla="*/ 1104242 h 1104242"/>
                  <a:gd name="connsiteX4" fmla="*/ 6631 w 392861"/>
                  <a:gd name="connsiteY4" fmla="*/ 406400 h 1104242"/>
                  <a:gd name="connsiteX0" fmla="*/ 6631 w 392856"/>
                  <a:gd name="connsiteY0" fmla="*/ 404018 h 1101860"/>
                  <a:gd name="connsiteX1" fmla="*/ 358641 w 392856"/>
                  <a:gd name="connsiteY1" fmla="*/ 0 h 1101860"/>
                  <a:gd name="connsiteX2" fmla="*/ 392772 w 392856"/>
                  <a:gd name="connsiteY2" fmla="*/ 625610 h 1101860"/>
                  <a:gd name="connsiteX3" fmla="*/ 281 w 392856"/>
                  <a:gd name="connsiteY3" fmla="*/ 1101860 h 1101860"/>
                  <a:gd name="connsiteX4" fmla="*/ 6631 w 392856"/>
                  <a:gd name="connsiteY4" fmla="*/ 404018 h 1101860"/>
                  <a:gd name="connsiteX0" fmla="*/ 6631 w 392856"/>
                  <a:gd name="connsiteY0" fmla="*/ 399255 h 1097097"/>
                  <a:gd name="connsiteX1" fmla="*/ 358641 w 392856"/>
                  <a:gd name="connsiteY1" fmla="*/ 0 h 1097097"/>
                  <a:gd name="connsiteX2" fmla="*/ 392772 w 392856"/>
                  <a:gd name="connsiteY2" fmla="*/ 620847 h 1097097"/>
                  <a:gd name="connsiteX3" fmla="*/ 281 w 392856"/>
                  <a:gd name="connsiteY3" fmla="*/ 1097097 h 1097097"/>
                  <a:gd name="connsiteX4" fmla="*/ 6631 w 392856"/>
                  <a:gd name="connsiteY4" fmla="*/ 399255 h 1097097"/>
                  <a:gd name="connsiteX0" fmla="*/ 6631 w 392847"/>
                  <a:gd name="connsiteY0" fmla="*/ 401636 h 1099478"/>
                  <a:gd name="connsiteX1" fmla="*/ 353878 w 392847"/>
                  <a:gd name="connsiteY1" fmla="*/ 0 h 1099478"/>
                  <a:gd name="connsiteX2" fmla="*/ 392772 w 392847"/>
                  <a:gd name="connsiteY2" fmla="*/ 623228 h 1099478"/>
                  <a:gd name="connsiteX3" fmla="*/ 281 w 392847"/>
                  <a:gd name="connsiteY3" fmla="*/ 1099478 h 1099478"/>
                  <a:gd name="connsiteX4" fmla="*/ 6631 w 392847"/>
                  <a:gd name="connsiteY4" fmla="*/ 401636 h 1099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847" h="1099478">
                    <a:moveTo>
                      <a:pt x="6631" y="401636"/>
                    </a:moveTo>
                    <a:lnTo>
                      <a:pt x="353878" y="0"/>
                    </a:lnTo>
                    <a:cubicBezTo>
                      <a:pt x="351761" y="219914"/>
                      <a:pt x="394889" y="403314"/>
                      <a:pt x="392772" y="623228"/>
                    </a:cubicBezTo>
                    <a:lnTo>
                      <a:pt x="281" y="1099478"/>
                    </a:lnTo>
                    <a:cubicBezTo>
                      <a:pt x="-1836" y="888031"/>
                      <a:pt x="8748" y="613083"/>
                      <a:pt x="6631" y="40163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FD3C7774-C43C-45C6-9E70-6C109340BACC}"/>
                  </a:ext>
                </a:extLst>
              </p:cNvPr>
              <p:cNvSpPr/>
              <p:nvPr/>
            </p:nvSpPr>
            <p:spPr>
              <a:xfrm flipH="1">
                <a:off x="8630596" y="2207661"/>
                <a:ext cx="419389" cy="16856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A201E65D-1FC5-4CD9-A065-FC0D2402C70D}"/>
                </a:ext>
              </a:extLst>
            </p:cNvPr>
            <p:cNvGrpSpPr/>
            <p:nvPr/>
          </p:nvGrpSpPr>
          <p:grpSpPr>
            <a:xfrm flipH="1">
              <a:off x="3935638" y="2894210"/>
              <a:ext cx="1229889" cy="1624668"/>
              <a:chOff x="3866971" y="6327657"/>
              <a:chExt cx="2661978" cy="351643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C02A42D6-3AC3-45A4-916D-C172C16E2692}"/>
                  </a:ext>
                </a:extLst>
              </p:cNvPr>
              <p:cNvGrpSpPr/>
              <p:nvPr/>
            </p:nvGrpSpPr>
            <p:grpSpPr>
              <a:xfrm flipH="1">
                <a:off x="3866971" y="6342971"/>
                <a:ext cx="2661978" cy="3501125"/>
                <a:chOff x="-704602" y="7985701"/>
                <a:chExt cx="3434247" cy="4516839"/>
              </a:xfrm>
            </p:grpSpPr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BD09AD4C-C075-414A-9C41-3B05E8486FD8}"/>
                    </a:ext>
                  </a:extLst>
                </p:cNvPr>
                <p:cNvSpPr/>
                <p:nvPr/>
              </p:nvSpPr>
              <p:spPr>
                <a:xfrm rot="20860252">
                  <a:off x="-704602" y="7985701"/>
                  <a:ext cx="2536874" cy="2261467"/>
                </a:xfrm>
                <a:custGeom>
                  <a:avLst/>
                  <a:gdLst>
                    <a:gd name="connsiteX0" fmla="*/ 1268437 w 2536874"/>
                    <a:gd name="connsiteY0" fmla="*/ 0 h 2148762"/>
                    <a:gd name="connsiteX1" fmla="*/ 2536874 w 2536874"/>
                    <a:gd name="connsiteY1" fmla="*/ 1223889 h 2148762"/>
                    <a:gd name="connsiteX2" fmla="*/ 2530325 w 2536874"/>
                    <a:gd name="connsiteY2" fmla="*/ 1349025 h 2148762"/>
                    <a:gd name="connsiteX3" fmla="*/ 2529071 w 2536874"/>
                    <a:gd name="connsiteY3" fmla="*/ 1356956 h 2148762"/>
                    <a:gd name="connsiteX4" fmla="*/ 2506790 w 2536874"/>
                    <a:gd name="connsiteY4" fmla="*/ 1337417 h 2148762"/>
                    <a:gd name="connsiteX5" fmla="*/ 1699946 w 2536874"/>
                    <a:gd name="connsiteY5" fmla="*/ 1057940 h 2148762"/>
                    <a:gd name="connsiteX6" fmla="*/ 457279 w 2536874"/>
                    <a:gd name="connsiteY6" fmla="*/ 2035173 h 2148762"/>
                    <a:gd name="connsiteX7" fmla="*/ 439312 w 2536874"/>
                    <a:gd name="connsiteY7" fmla="*/ 2148762 h 2148762"/>
                    <a:gd name="connsiteX8" fmla="*/ 371517 w 2536874"/>
                    <a:gd name="connsiteY8" fmla="*/ 2089309 h 2148762"/>
                    <a:gd name="connsiteX9" fmla="*/ 0 w 2536874"/>
                    <a:gd name="connsiteY9" fmla="*/ 1223889 h 2148762"/>
                    <a:gd name="connsiteX10" fmla="*/ 1268437 w 2536874"/>
                    <a:gd name="connsiteY10" fmla="*/ 0 h 2148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6874" h="2148762">
                      <a:moveTo>
                        <a:pt x="1268437" y="0"/>
                      </a:moveTo>
                      <a:cubicBezTo>
                        <a:pt x="1968975" y="0"/>
                        <a:pt x="2536874" y="547954"/>
                        <a:pt x="2536874" y="1223889"/>
                      </a:cubicBezTo>
                      <a:cubicBezTo>
                        <a:pt x="2536874" y="1266135"/>
                        <a:pt x="2534656" y="1307881"/>
                        <a:pt x="2530325" y="1349025"/>
                      </a:cubicBezTo>
                      <a:lnTo>
                        <a:pt x="2529071" y="1356956"/>
                      </a:lnTo>
                      <a:lnTo>
                        <a:pt x="2506790" y="1337417"/>
                      </a:lnTo>
                      <a:cubicBezTo>
                        <a:pt x="2287529" y="1162822"/>
                        <a:pt x="2006431" y="1057940"/>
                        <a:pt x="1699946" y="1057940"/>
                      </a:cubicBezTo>
                      <a:cubicBezTo>
                        <a:pt x="1086975" y="1057940"/>
                        <a:pt x="575556" y="1477468"/>
                        <a:pt x="457279" y="2035173"/>
                      </a:cubicBezTo>
                      <a:lnTo>
                        <a:pt x="439312" y="2148762"/>
                      </a:lnTo>
                      <a:lnTo>
                        <a:pt x="371517" y="2089309"/>
                      </a:lnTo>
                      <a:cubicBezTo>
                        <a:pt x="141975" y="1867829"/>
                        <a:pt x="0" y="1561857"/>
                        <a:pt x="0" y="1223889"/>
                      </a:cubicBezTo>
                      <a:cubicBezTo>
                        <a:pt x="0" y="547954"/>
                        <a:pt x="567899" y="0"/>
                        <a:pt x="126843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2CD6BA5C-45C3-4868-BA31-12E6438F9B81}"/>
                    </a:ext>
                  </a:extLst>
                </p:cNvPr>
                <p:cNvGrpSpPr/>
                <p:nvPr/>
              </p:nvGrpSpPr>
              <p:grpSpPr>
                <a:xfrm>
                  <a:off x="-229676" y="8483998"/>
                  <a:ext cx="2959321" cy="4018542"/>
                  <a:chOff x="-229676" y="8483998"/>
                  <a:chExt cx="2959321" cy="4018542"/>
                </a:xfrm>
              </p:grpSpPr>
              <p:cxnSp>
                <p:nvCxnSpPr>
                  <p:cNvPr id="275" name="Straight Connector 274">
                    <a:extLst>
                      <a:ext uri="{FF2B5EF4-FFF2-40B4-BE49-F238E27FC236}">
                        <a16:creationId xmlns:a16="http://schemas.microsoft.com/office/drawing/2014/main" id="{59767D4B-5803-43DA-827D-A515234136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88099" y="10587408"/>
                    <a:ext cx="1106799" cy="302376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E7A6357A-688E-44A8-A27F-241F781CAE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4743" y="10809320"/>
                    <a:ext cx="1178800" cy="332516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>
                    <a:extLst>
                      <a:ext uri="{FF2B5EF4-FFF2-40B4-BE49-F238E27FC236}">
                        <a16:creationId xmlns:a16="http://schemas.microsoft.com/office/drawing/2014/main" id="{D7CAC2BB-56E3-40E6-B0C1-5792E04810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934241" y="11109135"/>
                    <a:ext cx="141977" cy="1241855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CE1A557A-02A7-4DE8-A770-5284FB6FC1D3}"/>
                      </a:ext>
                    </a:extLst>
                  </p:cNvPr>
                  <p:cNvSpPr/>
                  <p:nvPr/>
                </p:nvSpPr>
                <p:spPr>
                  <a:xfrm>
                    <a:off x="-229676" y="8483998"/>
                    <a:ext cx="2536874" cy="244777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FFCF7665-9307-4183-B2DE-4BCFA572F0DB}"/>
                      </a:ext>
                    </a:extLst>
                  </p:cNvPr>
                  <p:cNvSpPr/>
                  <p:nvPr/>
                </p:nvSpPr>
                <p:spPr>
                  <a:xfrm>
                    <a:off x="1051647" y="9179351"/>
                    <a:ext cx="261279" cy="2595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0" name="Rectangle: Top Corners Rounded 279">
                    <a:extLst>
                      <a:ext uri="{FF2B5EF4-FFF2-40B4-BE49-F238E27FC236}">
                        <a16:creationId xmlns:a16="http://schemas.microsoft.com/office/drawing/2014/main" id="{AC84FF3D-E9FE-412C-B034-E7431D9F884F}"/>
                      </a:ext>
                    </a:extLst>
                  </p:cNvPr>
                  <p:cNvSpPr/>
                  <p:nvPr/>
                </p:nvSpPr>
                <p:spPr>
                  <a:xfrm>
                    <a:off x="2060150" y="12092795"/>
                    <a:ext cx="669495" cy="20031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1" name="Rectangle: Top Corners Rounded 280">
                    <a:extLst>
                      <a:ext uri="{FF2B5EF4-FFF2-40B4-BE49-F238E27FC236}">
                        <a16:creationId xmlns:a16="http://schemas.microsoft.com/office/drawing/2014/main" id="{839179BB-A8C1-4566-9142-0553679E2F4A}"/>
                      </a:ext>
                    </a:extLst>
                  </p:cNvPr>
                  <p:cNvSpPr/>
                  <p:nvPr/>
                </p:nvSpPr>
                <p:spPr>
                  <a:xfrm>
                    <a:off x="1827061" y="12302231"/>
                    <a:ext cx="669495" cy="20030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2" name="Freeform: Shape 281">
                    <a:extLst>
                      <a:ext uri="{FF2B5EF4-FFF2-40B4-BE49-F238E27FC236}">
                        <a16:creationId xmlns:a16="http://schemas.microsoft.com/office/drawing/2014/main" id="{D8C28AFD-B7CA-47CB-AA0B-DACD7D03A9AF}"/>
                      </a:ext>
                    </a:extLst>
                  </p:cNvPr>
                  <p:cNvSpPr/>
                  <p:nvPr/>
                </p:nvSpPr>
                <p:spPr>
                  <a:xfrm>
                    <a:off x="1008627" y="9969220"/>
                    <a:ext cx="649909" cy="923977"/>
                  </a:xfrm>
                  <a:custGeom>
                    <a:avLst/>
                    <a:gdLst>
                      <a:gd name="connsiteX0" fmla="*/ 115393 w 649909"/>
                      <a:gd name="connsiteY0" fmla="*/ 0 h 923977"/>
                      <a:gd name="connsiteX1" fmla="*/ 29668 w 649909"/>
                      <a:gd name="connsiteY1" fmla="*/ 438150 h 923977"/>
                      <a:gd name="connsiteX2" fmla="*/ 563068 w 649909"/>
                      <a:gd name="connsiteY2" fmla="*/ 847725 h 923977"/>
                      <a:gd name="connsiteX3" fmla="*/ 648793 w 649909"/>
                      <a:gd name="connsiteY3" fmla="*/ 923925 h 923977"/>
                      <a:gd name="connsiteX4" fmla="*/ 648793 w 649909"/>
                      <a:gd name="connsiteY4" fmla="*/ 923925 h 9239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9909" h="923977">
                        <a:moveTo>
                          <a:pt x="115393" y="0"/>
                        </a:moveTo>
                        <a:cubicBezTo>
                          <a:pt x="35224" y="148431"/>
                          <a:pt x="-44945" y="296863"/>
                          <a:pt x="29668" y="438150"/>
                        </a:cubicBezTo>
                        <a:cubicBezTo>
                          <a:pt x="104280" y="579438"/>
                          <a:pt x="459881" y="766763"/>
                          <a:pt x="563068" y="847725"/>
                        </a:cubicBezTo>
                        <a:cubicBezTo>
                          <a:pt x="666255" y="928687"/>
                          <a:pt x="648793" y="923925"/>
                          <a:pt x="648793" y="923925"/>
                        </a:cubicBezTo>
                        <a:lnTo>
                          <a:pt x="648793" y="923925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3" name="Freeform: Shape 282">
                    <a:extLst>
                      <a:ext uri="{FF2B5EF4-FFF2-40B4-BE49-F238E27FC236}">
                        <a16:creationId xmlns:a16="http://schemas.microsoft.com/office/drawing/2014/main" id="{96F2A283-338E-463A-ACA0-F624BBD40634}"/>
                      </a:ext>
                    </a:extLst>
                  </p:cNvPr>
                  <p:cNvSpPr/>
                  <p:nvPr/>
                </p:nvSpPr>
                <p:spPr>
                  <a:xfrm>
                    <a:off x="1648470" y="9623682"/>
                    <a:ext cx="184935" cy="190500"/>
                  </a:xfrm>
                  <a:custGeom>
                    <a:avLst/>
                    <a:gdLst>
                      <a:gd name="connsiteX0" fmla="*/ 33338 w 209668"/>
                      <a:gd name="connsiteY0" fmla="*/ 0 h 195262"/>
                      <a:gd name="connsiteX1" fmla="*/ 57150 w 209668"/>
                      <a:gd name="connsiteY1" fmla="*/ 14287 h 195262"/>
                      <a:gd name="connsiteX2" fmla="*/ 71438 w 209668"/>
                      <a:gd name="connsiteY2" fmla="*/ 23812 h 195262"/>
                      <a:gd name="connsiteX3" fmla="*/ 114300 w 209668"/>
                      <a:gd name="connsiteY3" fmla="*/ 33337 h 195262"/>
                      <a:gd name="connsiteX4" fmla="*/ 128588 w 209668"/>
                      <a:gd name="connsiteY4" fmla="*/ 42862 h 195262"/>
                      <a:gd name="connsiteX5" fmla="*/ 166688 w 209668"/>
                      <a:gd name="connsiteY5" fmla="*/ 52387 h 195262"/>
                      <a:gd name="connsiteX6" fmla="*/ 200025 w 209668"/>
                      <a:gd name="connsiteY6" fmla="*/ 61912 h 195262"/>
                      <a:gd name="connsiteX7" fmla="*/ 209550 w 209668"/>
                      <a:gd name="connsiteY7" fmla="*/ 76200 h 195262"/>
                      <a:gd name="connsiteX8" fmla="*/ 185738 w 209668"/>
                      <a:gd name="connsiteY8" fmla="*/ 157162 h 195262"/>
                      <a:gd name="connsiteX9" fmla="*/ 166688 w 209668"/>
                      <a:gd name="connsiteY9" fmla="*/ 166687 h 195262"/>
                      <a:gd name="connsiteX10" fmla="*/ 123825 w 209668"/>
                      <a:gd name="connsiteY10" fmla="*/ 185737 h 195262"/>
                      <a:gd name="connsiteX11" fmla="*/ 109538 w 209668"/>
                      <a:gd name="connsiteY11" fmla="*/ 190500 h 195262"/>
                      <a:gd name="connsiteX12" fmla="*/ 95250 w 209668"/>
                      <a:gd name="connsiteY12" fmla="*/ 195262 h 195262"/>
                      <a:gd name="connsiteX13" fmla="*/ 23813 w 209668"/>
                      <a:gd name="connsiteY13" fmla="*/ 190500 h 195262"/>
                      <a:gd name="connsiteX14" fmla="*/ 9525 w 209668"/>
                      <a:gd name="connsiteY14" fmla="*/ 185737 h 195262"/>
                      <a:gd name="connsiteX15" fmla="*/ 0 w 209668"/>
                      <a:gd name="connsiteY15" fmla="*/ 176212 h 195262"/>
                      <a:gd name="connsiteX0" fmla="*/ 33338 w 209668"/>
                      <a:gd name="connsiteY0" fmla="*/ 0 h 195262"/>
                      <a:gd name="connsiteX1" fmla="*/ 57150 w 209668"/>
                      <a:gd name="connsiteY1" fmla="*/ 14287 h 195262"/>
                      <a:gd name="connsiteX2" fmla="*/ 71438 w 209668"/>
                      <a:gd name="connsiteY2" fmla="*/ 23812 h 195262"/>
                      <a:gd name="connsiteX3" fmla="*/ 114300 w 209668"/>
                      <a:gd name="connsiteY3" fmla="*/ 33337 h 195262"/>
                      <a:gd name="connsiteX4" fmla="*/ 128588 w 209668"/>
                      <a:gd name="connsiteY4" fmla="*/ 42862 h 195262"/>
                      <a:gd name="connsiteX5" fmla="*/ 200025 w 209668"/>
                      <a:gd name="connsiteY5" fmla="*/ 61912 h 195262"/>
                      <a:gd name="connsiteX6" fmla="*/ 209550 w 209668"/>
                      <a:gd name="connsiteY6" fmla="*/ 76200 h 195262"/>
                      <a:gd name="connsiteX7" fmla="*/ 185738 w 209668"/>
                      <a:gd name="connsiteY7" fmla="*/ 157162 h 195262"/>
                      <a:gd name="connsiteX8" fmla="*/ 166688 w 209668"/>
                      <a:gd name="connsiteY8" fmla="*/ 166687 h 195262"/>
                      <a:gd name="connsiteX9" fmla="*/ 123825 w 209668"/>
                      <a:gd name="connsiteY9" fmla="*/ 185737 h 195262"/>
                      <a:gd name="connsiteX10" fmla="*/ 109538 w 209668"/>
                      <a:gd name="connsiteY10" fmla="*/ 190500 h 195262"/>
                      <a:gd name="connsiteX11" fmla="*/ 95250 w 209668"/>
                      <a:gd name="connsiteY11" fmla="*/ 195262 h 195262"/>
                      <a:gd name="connsiteX12" fmla="*/ 23813 w 209668"/>
                      <a:gd name="connsiteY12" fmla="*/ 190500 h 195262"/>
                      <a:gd name="connsiteX13" fmla="*/ 9525 w 209668"/>
                      <a:gd name="connsiteY13" fmla="*/ 185737 h 195262"/>
                      <a:gd name="connsiteX14" fmla="*/ 0 w 209668"/>
                      <a:gd name="connsiteY14" fmla="*/ 176212 h 195262"/>
                      <a:gd name="connsiteX0" fmla="*/ 33338 w 202730"/>
                      <a:gd name="connsiteY0" fmla="*/ 0 h 195262"/>
                      <a:gd name="connsiteX1" fmla="*/ 57150 w 202730"/>
                      <a:gd name="connsiteY1" fmla="*/ 14287 h 195262"/>
                      <a:gd name="connsiteX2" fmla="*/ 71438 w 202730"/>
                      <a:gd name="connsiteY2" fmla="*/ 23812 h 195262"/>
                      <a:gd name="connsiteX3" fmla="*/ 114300 w 202730"/>
                      <a:gd name="connsiteY3" fmla="*/ 33337 h 195262"/>
                      <a:gd name="connsiteX4" fmla="*/ 128588 w 202730"/>
                      <a:gd name="connsiteY4" fmla="*/ 42862 h 195262"/>
                      <a:gd name="connsiteX5" fmla="*/ 200025 w 202730"/>
                      <a:gd name="connsiteY5" fmla="*/ 61912 h 195262"/>
                      <a:gd name="connsiteX6" fmla="*/ 185738 w 202730"/>
                      <a:gd name="connsiteY6" fmla="*/ 157162 h 195262"/>
                      <a:gd name="connsiteX7" fmla="*/ 166688 w 202730"/>
                      <a:gd name="connsiteY7" fmla="*/ 166687 h 195262"/>
                      <a:gd name="connsiteX8" fmla="*/ 123825 w 202730"/>
                      <a:gd name="connsiteY8" fmla="*/ 185737 h 195262"/>
                      <a:gd name="connsiteX9" fmla="*/ 109538 w 202730"/>
                      <a:gd name="connsiteY9" fmla="*/ 190500 h 195262"/>
                      <a:gd name="connsiteX10" fmla="*/ 95250 w 202730"/>
                      <a:gd name="connsiteY10" fmla="*/ 195262 h 195262"/>
                      <a:gd name="connsiteX11" fmla="*/ 23813 w 202730"/>
                      <a:gd name="connsiteY11" fmla="*/ 190500 h 195262"/>
                      <a:gd name="connsiteX12" fmla="*/ 9525 w 202730"/>
                      <a:gd name="connsiteY12" fmla="*/ 185737 h 195262"/>
                      <a:gd name="connsiteX13" fmla="*/ 0 w 202730"/>
                      <a:gd name="connsiteY13" fmla="*/ 176212 h 195262"/>
                      <a:gd name="connsiteX0" fmla="*/ 33338 w 207126"/>
                      <a:gd name="connsiteY0" fmla="*/ 0 h 195262"/>
                      <a:gd name="connsiteX1" fmla="*/ 57150 w 207126"/>
                      <a:gd name="connsiteY1" fmla="*/ 14287 h 195262"/>
                      <a:gd name="connsiteX2" fmla="*/ 71438 w 207126"/>
                      <a:gd name="connsiteY2" fmla="*/ 23812 h 195262"/>
                      <a:gd name="connsiteX3" fmla="*/ 114300 w 207126"/>
                      <a:gd name="connsiteY3" fmla="*/ 33337 h 195262"/>
                      <a:gd name="connsiteX4" fmla="*/ 128588 w 207126"/>
                      <a:gd name="connsiteY4" fmla="*/ 42862 h 195262"/>
                      <a:gd name="connsiteX5" fmla="*/ 204787 w 207126"/>
                      <a:gd name="connsiteY5" fmla="*/ 76199 h 195262"/>
                      <a:gd name="connsiteX6" fmla="*/ 185738 w 207126"/>
                      <a:gd name="connsiteY6" fmla="*/ 157162 h 195262"/>
                      <a:gd name="connsiteX7" fmla="*/ 166688 w 207126"/>
                      <a:gd name="connsiteY7" fmla="*/ 166687 h 195262"/>
                      <a:gd name="connsiteX8" fmla="*/ 123825 w 207126"/>
                      <a:gd name="connsiteY8" fmla="*/ 185737 h 195262"/>
                      <a:gd name="connsiteX9" fmla="*/ 109538 w 207126"/>
                      <a:gd name="connsiteY9" fmla="*/ 190500 h 195262"/>
                      <a:gd name="connsiteX10" fmla="*/ 95250 w 207126"/>
                      <a:gd name="connsiteY10" fmla="*/ 195262 h 195262"/>
                      <a:gd name="connsiteX11" fmla="*/ 23813 w 207126"/>
                      <a:gd name="connsiteY11" fmla="*/ 190500 h 195262"/>
                      <a:gd name="connsiteX12" fmla="*/ 9525 w 207126"/>
                      <a:gd name="connsiteY12" fmla="*/ 185737 h 195262"/>
                      <a:gd name="connsiteX13" fmla="*/ 0 w 207126"/>
                      <a:gd name="connsiteY13" fmla="*/ 176212 h 195262"/>
                      <a:gd name="connsiteX0" fmla="*/ 33338 w 207126"/>
                      <a:gd name="connsiteY0" fmla="*/ 0 h 190500"/>
                      <a:gd name="connsiteX1" fmla="*/ 57150 w 207126"/>
                      <a:gd name="connsiteY1" fmla="*/ 14287 h 190500"/>
                      <a:gd name="connsiteX2" fmla="*/ 71438 w 207126"/>
                      <a:gd name="connsiteY2" fmla="*/ 23812 h 190500"/>
                      <a:gd name="connsiteX3" fmla="*/ 114300 w 207126"/>
                      <a:gd name="connsiteY3" fmla="*/ 33337 h 190500"/>
                      <a:gd name="connsiteX4" fmla="*/ 128588 w 207126"/>
                      <a:gd name="connsiteY4" fmla="*/ 42862 h 190500"/>
                      <a:gd name="connsiteX5" fmla="*/ 204787 w 207126"/>
                      <a:gd name="connsiteY5" fmla="*/ 76199 h 190500"/>
                      <a:gd name="connsiteX6" fmla="*/ 185738 w 207126"/>
                      <a:gd name="connsiteY6" fmla="*/ 157162 h 190500"/>
                      <a:gd name="connsiteX7" fmla="*/ 166688 w 207126"/>
                      <a:gd name="connsiteY7" fmla="*/ 166687 h 190500"/>
                      <a:gd name="connsiteX8" fmla="*/ 123825 w 207126"/>
                      <a:gd name="connsiteY8" fmla="*/ 185737 h 190500"/>
                      <a:gd name="connsiteX9" fmla="*/ 109538 w 207126"/>
                      <a:gd name="connsiteY9" fmla="*/ 190500 h 190500"/>
                      <a:gd name="connsiteX10" fmla="*/ 23813 w 207126"/>
                      <a:gd name="connsiteY10" fmla="*/ 190500 h 190500"/>
                      <a:gd name="connsiteX11" fmla="*/ 9525 w 207126"/>
                      <a:gd name="connsiteY11" fmla="*/ 185737 h 190500"/>
                      <a:gd name="connsiteX12" fmla="*/ 0 w 207126"/>
                      <a:gd name="connsiteY12" fmla="*/ 176212 h 190500"/>
                      <a:gd name="connsiteX0" fmla="*/ 33338 w 207126"/>
                      <a:gd name="connsiteY0" fmla="*/ 0 h 190500"/>
                      <a:gd name="connsiteX1" fmla="*/ 57150 w 207126"/>
                      <a:gd name="connsiteY1" fmla="*/ 14287 h 190500"/>
                      <a:gd name="connsiteX2" fmla="*/ 71438 w 207126"/>
                      <a:gd name="connsiteY2" fmla="*/ 23812 h 190500"/>
                      <a:gd name="connsiteX3" fmla="*/ 114300 w 207126"/>
                      <a:gd name="connsiteY3" fmla="*/ 33337 h 190500"/>
                      <a:gd name="connsiteX4" fmla="*/ 128588 w 207126"/>
                      <a:gd name="connsiteY4" fmla="*/ 42862 h 190500"/>
                      <a:gd name="connsiteX5" fmla="*/ 204787 w 207126"/>
                      <a:gd name="connsiteY5" fmla="*/ 76199 h 190500"/>
                      <a:gd name="connsiteX6" fmla="*/ 185738 w 207126"/>
                      <a:gd name="connsiteY6" fmla="*/ 157162 h 190500"/>
                      <a:gd name="connsiteX7" fmla="*/ 166688 w 207126"/>
                      <a:gd name="connsiteY7" fmla="*/ 166687 h 190500"/>
                      <a:gd name="connsiteX8" fmla="*/ 123825 w 207126"/>
                      <a:gd name="connsiteY8" fmla="*/ 185737 h 190500"/>
                      <a:gd name="connsiteX9" fmla="*/ 23813 w 207126"/>
                      <a:gd name="connsiteY9" fmla="*/ 190500 h 190500"/>
                      <a:gd name="connsiteX10" fmla="*/ 9525 w 207126"/>
                      <a:gd name="connsiteY10" fmla="*/ 185737 h 190500"/>
                      <a:gd name="connsiteX11" fmla="*/ 0 w 207126"/>
                      <a:gd name="connsiteY11" fmla="*/ 176212 h 190500"/>
                      <a:gd name="connsiteX0" fmla="*/ 33338 w 207779"/>
                      <a:gd name="connsiteY0" fmla="*/ 0 h 190500"/>
                      <a:gd name="connsiteX1" fmla="*/ 57150 w 207779"/>
                      <a:gd name="connsiteY1" fmla="*/ 14287 h 190500"/>
                      <a:gd name="connsiteX2" fmla="*/ 71438 w 207779"/>
                      <a:gd name="connsiteY2" fmla="*/ 23812 h 190500"/>
                      <a:gd name="connsiteX3" fmla="*/ 114300 w 207779"/>
                      <a:gd name="connsiteY3" fmla="*/ 33337 h 190500"/>
                      <a:gd name="connsiteX4" fmla="*/ 128588 w 207779"/>
                      <a:gd name="connsiteY4" fmla="*/ 42862 h 190500"/>
                      <a:gd name="connsiteX5" fmla="*/ 204787 w 207779"/>
                      <a:gd name="connsiteY5" fmla="*/ 76199 h 190500"/>
                      <a:gd name="connsiteX6" fmla="*/ 185738 w 207779"/>
                      <a:gd name="connsiteY6" fmla="*/ 157162 h 190500"/>
                      <a:gd name="connsiteX7" fmla="*/ 123825 w 207779"/>
                      <a:gd name="connsiteY7" fmla="*/ 185737 h 190500"/>
                      <a:gd name="connsiteX8" fmla="*/ 23813 w 207779"/>
                      <a:gd name="connsiteY8" fmla="*/ 190500 h 190500"/>
                      <a:gd name="connsiteX9" fmla="*/ 9525 w 207779"/>
                      <a:gd name="connsiteY9" fmla="*/ 185737 h 190500"/>
                      <a:gd name="connsiteX10" fmla="*/ 0 w 207779"/>
                      <a:gd name="connsiteY10" fmla="*/ 176212 h 190500"/>
                      <a:gd name="connsiteX0" fmla="*/ 33338 w 207779"/>
                      <a:gd name="connsiteY0" fmla="*/ 0 h 190500"/>
                      <a:gd name="connsiteX1" fmla="*/ 57150 w 207779"/>
                      <a:gd name="connsiteY1" fmla="*/ 14287 h 190500"/>
                      <a:gd name="connsiteX2" fmla="*/ 114300 w 207779"/>
                      <a:gd name="connsiteY2" fmla="*/ 33337 h 190500"/>
                      <a:gd name="connsiteX3" fmla="*/ 128588 w 207779"/>
                      <a:gd name="connsiteY3" fmla="*/ 42862 h 190500"/>
                      <a:gd name="connsiteX4" fmla="*/ 204787 w 207779"/>
                      <a:gd name="connsiteY4" fmla="*/ 76199 h 190500"/>
                      <a:gd name="connsiteX5" fmla="*/ 185738 w 207779"/>
                      <a:gd name="connsiteY5" fmla="*/ 157162 h 190500"/>
                      <a:gd name="connsiteX6" fmla="*/ 123825 w 207779"/>
                      <a:gd name="connsiteY6" fmla="*/ 185737 h 190500"/>
                      <a:gd name="connsiteX7" fmla="*/ 23813 w 207779"/>
                      <a:gd name="connsiteY7" fmla="*/ 190500 h 190500"/>
                      <a:gd name="connsiteX8" fmla="*/ 9525 w 207779"/>
                      <a:gd name="connsiteY8" fmla="*/ 185737 h 190500"/>
                      <a:gd name="connsiteX9" fmla="*/ 0 w 207779"/>
                      <a:gd name="connsiteY9" fmla="*/ 176212 h 190500"/>
                      <a:gd name="connsiteX0" fmla="*/ 33338 w 208748"/>
                      <a:gd name="connsiteY0" fmla="*/ 0 h 190500"/>
                      <a:gd name="connsiteX1" fmla="*/ 57150 w 208748"/>
                      <a:gd name="connsiteY1" fmla="*/ 14287 h 190500"/>
                      <a:gd name="connsiteX2" fmla="*/ 114300 w 208748"/>
                      <a:gd name="connsiteY2" fmla="*/ 33337 h 190500"/>
                      <a:gd name="connsiteX3" fmla="*/ 204787 w 208748"/>
                      <a:gd name="connsiteY3" fmla="*/ 76199 h 190500"/>
                      <a:gd name="connsiteX4" fmla="*/ 185738 w 208748"/>
                      <a:gd name="connsiteY4" fmla="*/ 157162 h 190500"/>
                      <a:gd name="connsiteX5" fmla="*/ 123825 w 208748"/>
                      <a:gd name="connsiteY5" fmla="*/ 185737 h 190500"/>
                      <a:gd name="connsiteX6" fmla="*/ 23813 w 208748"/>
                      <a:gd name="connsiteY6" fmla="*/ 190500 h 190500"/>
                      <a:gd name="connsiteX7" fmla="*/ 9525 w 208748"/>
                      <a:gd name="connsiteY7" fmla="*/ 185737 h 190500"/>
                      <a:gd name="connsiteX8" fmla="*/ 0 w 208748"/>
                      <a:gd name="connsiteY8" fmla="*/ 176212 h 190500"/>
                      <a:gd name="connsiteX0" fmla="*/ 23813 w 199223"/>
                      <a:gd name="connsiteY0" fmla="*/ 0 h 190500"/>
                      <a:gd name="connsiteX1" fmla="*/ 47625 w 199223"/>
                      <a:gd name="connsiteY1" fmla="*/ 14287 h 190500"/>
                      <a:gd name="connsiteX2" fmla="*/ 104775 w 199223"/>
                      <a:gd name="connsiteY2" fmla="*/ 33337 h 190500"/>
                      <a:gd name="connsiteX3" fmla="*/ 195262 w 199223"/>
                      <a:gd name="connsiteY3" fmla="*/ 76199 h 190500"/>
                      <a:gd name="connsiteX4" fmla="*/ 176213 w 199223"/>
                      <a:gd name="connsiteY4" fmla="*/ 157162 h 190500"/>
                      <a:gd name="connsiteX5" fmla="*/ 114300 w 199223"/>
                      <a:gd name="connsiteY5" fmla="*/ 185737 h 190500"/>
                      <a:gd name="connsiteX6" fmla="*/ 14288 w 199223"/>
                      <a:gd name="connsiteY6" fmla="*/ 190500 h 190500"/>
                      <a:gd name="connsiteX7" fmla="*/ 0 w 199223"/>
                      <a:gd name="connsiteY7" fmla="*/ 185737 h 190500"/>
                      <a:gd name="connsiteX0" fmla="*/ 9525 w 184935"/>
                      <a:gd name="connsiteY0" fmla="*/ 0 h 190500"/>
                      <a:gd name="connsiteX1" fmla="*/ 33337 w 184935"/>
                      <a:gd name="connsiteY1" fmla="*/ 14287 h 190500"/>
                      <a:gd name="connsiteX2" fmla="*/ 90487 w 184935"/>
                      <a:gd name="connsiteY2" fmla="*/ 33337 h 190500"/>
                      <a:gd name="connsiteX3" fmla="*/ 180974 w 184935"/>
                      <a:gd name="connsiteY3" fmla="*/ 76199 h 190500"/>
                      <a:gd name="connsiteX4" fmla="*/ 161925 w 184935"/>
                      <a:gd name="connsiteY4" fmla="*/ 157162 h 190500"/>
                      <a:gd name="connsiteX5" fmla="*/ 100012 w 184935"/>
                      <a:gd name="connsiteY5" fmla="*/ 185737 h 190500"/>
                      <a:gd name="connsiteX6" fmla="*/ 0 w 184935"/>
                      <a:gd name="connsiteY6" fmla="*/ 190500 h 190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4935" h="190500">
                        <a:moveTo>
                          <a:pt x="9525" y="0"/>
                        </a:moveTo>
                        <a:cubicBezTo>
                          <a:pt x="17462" y="4762"/>
                          <a:pt x="19843" y="8731"/>
                          <a:pt x="33337" y="14287"/>
                        </a:cubicBezTo>
                        <a:cubicBezTo>
                          <a:pt x="46831" y="19843"/>
                          <a:pt x="65881" y="23018"/>
                          <a:pt x="90487" y="33337"/>
                        </a:cubicBezTo>
                        <a:cubicBezTo>
                          <a:pt x="115093" y="43656"/>
                          <a:pt x="169068" y="55562"/>
                          <a:pt x="180974" y="76199"/>
                        </a:cubicBezTo>
                        <a:cubicBezTo>
                          <a:pt x="192880" y="96836"/>
                          <a:pt x="175419" y="138906"/>
                          <a:pt x="161925" y="157162"/>
                        </a:cubicBezTo>
                        <a:cubicBezTo>
                          <a:pt x="148431" y="175418"/>
                          <a:pt x="126999" y="180181"/>
                          <a:pt x="100012" y="185737"/>
                        </a:cubicBezTo>
                        <a:cubicBezTo>
                          <a:pt x="73025" y="191293"/>
                          <a:pt x="33337" y="188912"/>
                          <a:pt x="0" y="19050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4" name="Oval 283">
                    <a:extLst>
                      <a:ext uri="{FF2B5EF4-FFF2-40B4-BE49-F238E27FC236}">
                        <a16:creationId xmlns:a16="http://schemas.microsoft.com/office/drawing/2014/main" id="{00402EA2-71E3-427E-AAF8-D8B1C9FFBA72}"/>
                      </a:ext>
                    </a:extLst>
                  </p:cNvPr>
                  <p:cNvSpPr/>
                  <p:nvPr/>
                </p:nvSpPr>
                <p:spPr>
                  <a:xfrm>
                    <a:off x="1934242" y="9179351"/>
                    <a:ext cx="261279" cy="25952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5" name="Oval 284">
                    <a:extLst>
                      <a:ext uri="{FF2B5EF4-FFF2-40B4-BE49-F238E27FC236}">
                        <a16:creationId xmlns:a16="http://schemas.microsoft.com/office/drawing/2014/main" id="{B4DE98AA-29CA-49CD-90C9-A07080B5F062}"/>
                      </a:ext>
                    </a:extLst>
                  </p:cNvPr>
                  <p:cNvSpPr/>
                  <p:nvPr/>
                </p:nvSpPr>
                <p:spPr>
                  <a:xfrm>
                    <a:off x="1168185" y="9324238"/>
                    <a:ext cx="100007" cy="130462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5EEEE7BB-1366-4F8C-8BB3-54F0DBB47660}"/>
                      </a:ext>
                    </a:extLst>
                  </p:cNvPr>
                  <p:cNvSpPr/>
                  <p:nvPr/>
                </p:nvSpPr>
                <p:spPr>
                  <a:xfrm>
                    <a:off x="2031287" y="9317535"/>
                    <a:ext cx="100007" cy="130462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D4A43BAA-8005-4B5D-896D-D39E5DCE14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95607" y="10869964"/>
                    <a:ext cx="66152" cy="1325705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2FCBC63A-7EBF-41F4-AAB8-73D78BF44CEB}"/>
                    </a:ext>
                  </a:extLst>
                </p:cNvPr>
                <p:cNvSpPr/>
                <p:nvPr/>
              </p:nvSpPr>
              <p:spPr>
                <a:xfrm>
                  <a:off x="1434892" y="10072407"/>
                  <a:ext cx="353980" cy="132856"/>
                </a:xfrm>
                <a:custGeom>
                  <a:avLst/>
                  <a:gdLst>
                    <a:gd name="connsiteX0" fmla="*/ 4816 w 1113086"/>
                    <a:gd name="connsiteY0" fmla="*/ 82008 h 379987"/>
                    <a:gd name="connsiteX1" fmla="*/ 433441 w 1113086"/>
                    <a:gd name="connsiteY1" fmla="*/ 85183 h 379987"/>
                    <a:gd name="connsiteX2" fmla="*/ 519166 w 1113086"/>
                    <a:gd name="connsiteY2" fmla="*/ 116933 h 379987"/>
                    <a:gd name="connsiteX3" fmla="*/ 579491 w 1113086"/>
                    <a:gd name="connsiteY3" fmla="*/ 104233 h 379987"/>
                    <a:gd name="connsiteX4" fmla="*/ 604891 w 1113086"/>
                    <a:gd name="connsiteY4" fmla="*/ 62958 h 379987"/>
                    <a:gd name="connsiteX5" fmla="*/ 1112891 w 1113086"/>
                    <a:gd name="connsiteY5" fmla="*/ 15333 h 379987"/>
                    <a:gd name="connsiteX6" fmla="*/ 662041 w 1113086"/>
                    <a:gd name="connsiteY6" fmla="*/ 355058 h 379987"/>
                    <a:gd name="connsiteX7" fmla="*/ 392166 w 1113086"/>
                    <a:gd name="connsiteY7" fmla="*/ 345533 h 379987"/>
                    <a:gd name="connsiteX8" fmla="*/ 214366 w 1113086"/>
                    <a:gd name="connsiteY8" fmla="*/ 275683 h 379987"/>
                    <a:gd name="connsiteX9" fmla="*/ 4816 w 1113086"/>
                    <a:gd name="connsiteY9" fmla="*/ 82008 h 379987"/>
                    <a:gd name="connsiteX0" fmla="*/ 4816 w 1113291"/>
                    <a:gd name="connsiteY0" fmla="*/ 75842 h 373821"/>
                    <a:gd name="connsiteX1" fmla="*/ 433441 w 1113291"/>
                    <a:gd name="connsiteY1" fmla="*/ 79017 h 373821"/>
                    <a:gd name="connsiteX2" fmla="*/ 519166 w 1113291"/>
                    <a:gd name="connsiteY2" fmla="*/ 110767 h 373821"/>
                    <a:gd name="connsiteX3" fmla="*/ 579491 w 1113291"/>
                    <a:gd name="connsiteY3" fmla="*/ 98067 h 373821"/>
                    <a:gd name="connsiteX4" fmla="*/ 1112891 w 1113291"/>
                    <a:gd name="connsiteY4" fmla="*/ 9167 h 373821"/>
                    <a:gd name="connsiteX5" fmla="*/ 662041 w 1113291"/>
                    <a:gd name="connsiteY5" fmla="*/ 348892 h 373821"/>
                    <a:gd name="connsiteX6" fmla="*/ 392166 w 1113291"/>
                    <a:gd name="connsiteY6" fmla="*/ 339367 h 373821"/>
                    <a:gd name="connsiteX7" fmla="*/ 214366 w 1113291"/>
                    <a:gd name="connsiteY7" fmla="*/ 269517 h 373821"/>
                    <a:gd name="connsiteX8" fmla="*/ 4816 w 1113291"/>
                    <a:gd name="connsiteY8" fmla="*/ 75842 h 373821"/>
                    <a:gd name="connsiteX0" fmla="*/ 4816 w 1113291"/>
                    <a:gd name="connsiteY0" fmla="*/ 78386 h 376365"/>
                    <a:gd name="connsiteX1" fmla="*/ 433441 w 1113291"/>
                    <a:gd name="connsiteY1" fmla="*/ 81561 h 376365"/>
                    <a:gd name="connsiteX2" fmla="*/ 519166 w 1113291"/>
                    <a:gd name="connsiteY2" fmla="*/ 113311 h 376365"/>
                    <a:gd name="connsiteX3" fmla="*/ 579491 w 1113291"/>
                    <a:gd name="connsiteY3" fmla="*/ 81561 h 376365"/>
                    <a:gd name="connsiteX4" fmla="*/ 1112891 w 1113291"/>
                    <a:gd name="connsiteY4" fmla="*/ 11711 h 376365"/>
                    <a:gd name="connsiteX5" fmla="*/ 662041 w 1113291"/>
                    <a:gd name="connsiteY5" fmla="*/ 351436 h 376365"/>
                    <a:gd name="connsiteX6" fmla="*/ 392166 w 1113291"/>
                    <a:gd name="connsiteY6" fmla="*/ 341911 h 376365"/>
                    <a:gd name="connsiteX7" fmla="*/ 214366 w 1113291"/>
                    <a:gd name="connsiteY7" fmla="*/ 272061 h 376365"/>
                    <a:gd name="connsiteX8" fmla="*/ 4816 w 1113291"/>
                    <a:gd name="connsiteY8" fmla="*/ 78386 h 376365"/>
                    <a:gd name="connsiteX0" fmla="*/ 4816 w 1113987"/>
                    <a:gd name="connsiteY0" fmla="*/ 67224 h 365203"/>
                    <a:gd name="connsiteX1" fmla="*/ 433441 w 1113987"/>
                    <a:gd name="connsiteY1" fmla="*/ 70399 h 365203"/>
                    <a:gd name="connsiteX2" fmla="*/ 519166 w 1113987"/>
                    <a:gd name="connsiteY2" fmla="*/ 102149 h 365203"/>
                    <a:gd name="connsiteX3" fmla="*/ 579491 w 1113987"/>
                    <a:gd name="connsiteY3" fmla="*/ 70399 h 365203"/>
                    <a:gd name="connsiteX4" fmla="*/ 1112891 w 1113987"/>
                    <a:gd name="connsiteY4" fmla="*/ 549 h 365203"/>
                    <a:gd name="connsiteX5" fmla="*/ 662041 w 1113987"/>
                    <a:gd name="connsiteY5" fmla="*/ 340274 h 365203"/>
                    <a:gd name="connsiteX6" fmla="*/ 392166 w 1113987"/>
                    <a:gd name="connsiteY6" fmla="*/ 330749 h 365203"/>
                    <a:gd name="connsiteX7" fmla="*/ 214366 w 1113987"/>
                    <a:gd name="connsiteY7" fmla="*/ 260899 h 365203"/>
                    <a:gd name="connsiteX8" fmla="*/ 4816 w 1113987"/>
                    <a:gd name="connsiteY8" fmla="*/ 67224 h 365203"/>
                    <a:gd name="connsiteX0" fmla="*/ 4816 w 1113987"/>
                    <a:gd name="connsiteY0" fmla="*/ 67394 h 365373"/>
                    <a:gd name="connsiteX1" fmla="*/ 433441 w 1113987"/>
                    <a:gd name="connsiteY1" fmla="*/ 70569 h 365373"/>
                    <a:gd name="connsiteX2" fmla="*/ 519166 w 1113987"/>
                    <a:gd name="connsiteY2" fmla="*/ 102319 h 365373"/>
                    <a:gd name="connsiteX3" fmla="*/ 579491 w 1113987"/>
                    <a:gd name="connsiteY3" fmla="*/ 70569 h 365373"/>
                    <a:gd name="connsiteX4" fmla="*/ 1112891 w 1113987"/>
                    <a:gd name="connsiteY4" fmla="*/ 719 h 365373"/>
                    <a:gd name="connsiteX5" fmla="*/ 662041 w 1113987"/>
                    <a:gd name="connsiteY5" fmla="*/ 340444 h 365373"/>
                    <a:gd name="connsiteX6" fmla="*/ 392166 w 1113987"/>
                    <a:gd name="connsiteY6" fmla="*/ 330919 h 365373"/>
                    <a:gd name="connsiteX7" fmla="*/ 214366 w 1113987"/>
                    <a:gd name="connsiteY7" fmla="*/ 261069 h 365373"/>
                    <a:gd name="connsiteX8" fmla="*/ 4816 w 1113987"/>
                    <a:gd name="connsiteY8" fmla="*/ 67394 h 365373"/>
                    <a:gd name="connsiteX0" fmla="*/ 4816 w 1113108"/>
                    <a:gd name="connsiteY0" fmla="*/ 80414 h 378393"/>
                    <a:gd name="connsiteX1" fmla="*/ 433441 w 1113108"/>
                    <a:gd name="connsiteY1" fmla="*/ 83589 h 378393"/>
                    <a:gd name="connsiteX2" fmla="*/ 519166 w 1113108"/>
                    <a:gd name="connsiteY2" fmla="*/ 115339 h 378393"/>
                    <a:gd name="connsiteX3" fmla="*/ 601716 w 1113108"/>
                    <a:gd name="connsiteY3" fmla="*/ 80414 h 378393"/>
                    <a:gd name="connsiteX4" fmla="*/ 1112891 w 1113108"/>
                    <a:gd name="connsiteY4" fmla="*/ 13739 h 378393"/>
                    <a:gd name="connsiteX5" fmla="*/ 662041 w 1113108"/>
                    <a:gd name="connsiteY5" fmla="*/ 353464 h 378393"/>
                    <a:gd name="connsiteX6" fmla="*/ 392166 w 1113108"/>
                    <a:gd name="connsiteY6" fmla="*/ 343939 h 378393"/>
                    <a:gd name="connsiteX7" fmla="*/ 214366 w 1113108"/>
                    <a:gd name="connsiteY7" fmla="*/ 274089 h 378393"/>
                    <a:gd name="connsiteX8" fmla="*/ 4816 w 1113108"/>
                    <a:gd name="connsiteY8" fmla="*/ 80414 h 378393"/>
                    <a:gd name="connsiteX0" fmla="*/ 4816 w 1113066"/>
                    <a:gd name="connsiteY0" fmla="*/ 82957 h 380936"/>
                    <a:gd name="connsiteX1" fmla="*/ 433441 w 1113066"/>
                    <a:gd name="connsiteY1" fmla="*/ 86132 h 380936"/>
                    <a:gd name="connsiteX2" fmla="*/ 519166 w 1113066"/>
                    <a:gd name="connsiteY2" fmla="*/ 117882 h 380936"/>
                    <a:gd name="connsiteX3" fmla="*/ 608066 w 1113066"/>
                    <a:gd name="connsiteY3" fmla="*/ 70257 h 380936"/>
                    <a:gd name="connsiteX4" fmla="*/ 1112891 w 1113066"/>
                    <a:gd name="connsiteY4" fmla="*/ 16282 h 380936"/>
                    <a:gd name="connsiteX5" fmla="*/ 662041 w 1113066"/>
                    <a:gd name="connsiteY5" fmla="*/ 356007 h 380936"/>
                    <a:gd name="connsiteX6" fmla="*/ 392166 w 1113066"/>
                    <a:gd name="connsiteY6" fmla="*/ 346482 h 380936"/>
                    <a:gd name="connsiteX7" fmla="*/ 214366 w 1113066"/>
                    <a:gd name="connsiteY7" fmla="*/ 276632 h 380936"/>
                    <a:gd name="connsiteX8" fmla="*/ 4816 w 1113066"/>
                    <a:gd name="connsiteY8" fmla="*/ 82957 h 380936"/>
                    <a:gd name="connsiteX0" fmla="*/ 4816 w 1115568"/>
                    <a:gd name="connsiteY0" fmla="*/ 67070 h 365049"/>
                    <a:gd name="connsiteX1" fmla="*/ 433441 w 1115568"/>
                    <a:gd name="connsiteY1" fmla="*/ 70245 h 365049"/>
                    <a:gd name="connsiteX2" fmla="*/ 519166 w 1115568"/>
                    <a:gd name="connsiteY2" fmla="*/ 101995 h 365049"/>
                    <a:gd name="connsiteX3" fmla="*/ 608066 w 1115568"/>
                    <a:gd name="connsiteY3" fmla="*/ 54370 h 365049"/>
                    <a:gd name="connsiteX4" fmla="*/ 1112891 w 1115568"/>
                    <a:gd name="connsiteY4" fmla="*/ 395 h 365049"/>
                    <a:gd name="connsiteX5" fmla="*/ 662041 w 1115568"/>
                    <a:gd name="connsiteY5" fmla="*/ 340120 h 365049"/>
                    <a:gd name="connsiteX6" fmla="*/ 392166 w 1115568"/>
                    <a:gd name="connsiteY6" fmla="*/ 330595 h 365049"/>
                    <a:gd name="connsiteX7" fmla="*/ 214366 w 1115568"/>
                    <a:gd name="connsiteY7" fmla="*/ 260745 h 365049"/>
                    <a:gd name="connsiteX8" fmla="*/ 4816 w 1115568"/>
                    <a:gd name="connsiteY8" fmla="*/ 67070 h 365049"/>
                    <a:gd name="connsiteX0" fmla="*/ 8764 w 1119516"/>
                    <a:gd name="connsiteY0" fmla="*/ 67070 h 365049"/>
                    <a:gd name="connsiteX1" fmla="*/ 437389 w 1119516"/>
                    <a:gd name="connsiteY1" fmla="*/ 70245 h 365049"/>
                    <a:gd name="connsiteX2" fmla="*/ 523114 w 1119516"/>
                    <a:gd name="connsiteY2" fmla="*/ 101995 h 365049"/>
                    <a:gd name="connsiteX3" fmla="*/ 612014 w 1119516"/>
                    <a:gd name="connsiteY3" fmla="*/ 54370 h 365049"/>
                    <a:gd name="connsiteX4" fmla="*/ 1116839 w 1119516"/>
                    <a:gd name="connsiteY4" fmla="*/ 395 h 365049"/>
                    <a:gd name="connsiteX5" fmla="*/ 665989 w 1119516"/>
                    <a:gd name="connsiteY5" fmla="*/ 340120 h 365049"/>
                    <a:gd name="connsiteX6" fmla="*/ 396114 w 1119516"/>
                    <a:gd name="connsiteY6" fmla="*/ 330595 h 365049"/>
                    <a:gd name="connsiteX7" fmla="*/ 218314 w 1119516"/>
                    <a:gd name="connsiteY7" fmla="*/ 260745 h 365049"/>
                    <a:gd name="connsiteX8" fmla="*/ 8764 w 1119516"/>
                    <a:gd name="connsiteY8" fmla="*/ 67070 h 365049"/>
                    <a:gd name="connsiteX0" fmla="*/ 4351 w 1115103"/>
                    <a:gd name="connsiteY0" fmla="*/ 67070 h 365049"/>
                    <a:gd name="connsiteX1" fmla="*/ 420276 w 1115103"/>
                    <a:gd name="connsiteY1" fmla="*/ 60720 h 365049"/>
                    <a:gd name="connsiteX2" fmla="*/ 518701 w 1115103"/>
                    <a:gd name="connsiteY2" fmla="*/ 101995 h 365049"/>
                    <a:gd name="connsiteX3" fmla="*/ 607601 w 1115103"/>
                    <a:gd name="connsiteY3" fmla="*/ 54370 h 365049"/>
                    <a:gd name="connsiteX4" fmla="*/ 1112426 w 1115103"/>
                    <a:gd name="connsiteY4" fmla="*/ 395 h 365049"/>
                    <a:gd name="connsiteX5" fmla="*/ 661576 w 1115103"/>
                    <a:gd name="connsiteY5" fmla="*/ 340120 h 365049"/>
                    <a:gd name="connsiteX6" fmla="*/ 391701 w 1115103"/>
                    <a:gd name="connsiteY6" fmla="*/ 330595 h 365049"/>
                    <a:gd name="connsiteX7" fmla="*/ 213901 w 1115103"/>
                    <a:gd name="connsiteY7" fmla="*/ 260745 h 365049"/>
                    <a:gd name="connsiteX8" fmla="*/ 4351 w 1115103"/>
                    <a:gd name="connsiteY8" fmla="*/ 67070 h 365049"/>
                    <a:gd name="connsiteX0" fmla="*/ 6566 w 1117318"/>
                    <a:gd name="connsiteY0" fmla="*/ 67070 h 365049"/>
                    <a:gd name="connsiteX1" fmla="*/ 422491 w 1117318"/>
                    <a:gd name="connsiteY1" fmla="*/ 60720 h 365049"/>
                    <a:gd name="connsiteX2" fmla="*/ 520916 w 1117318"/>
                    <a:gd name="connsiteY2" fmla="*/ 101995 h 365049"/>
                    <a:gd name="connsiteX3" fmla="*/ 609816 w 1117318"/>
                    <a:gd name="connsiteY3" fmla="*/ 54370 h 365049"/>
                    <a:gd name="connsiteX4" fmla="*/ 1114641 w 1117318"/>
                    <a:gd name="connsiteY4" fmla="*/ 395 h 365049"/>
                    <a:gd name="connsiteX5" fmla="*/ 663791 w 1117318"/>
                    <a:gd name="connsiteY5" fmla="*/ 340120 h 365049"/>
                    <a:gd name="connsiteX6" fmla="*/ 393916 w 1117318"/>
                    <a:gd name="connsiteY6" fmla="*/ 330595 h 365049"/>
                    <a:gd name="connsiteX7" fmla="*/ 216116 w 1117318"/>
                    <a:gd name="connsiteY7" fmla="*/ 260745 h 365049"/>
                    <a:gd name="connsiteX8" fmla="*/ 6566 w 1117318"/>
                    <a:gd name="connsiteY8" fmla="*/ 67070 h 365049"/>
                    <a:gd name="connsiteX0" fmla="*/ 7462 w 1118037"/>
                    <a:gd name="connsiteY0" fmla="*/ 67074 h 373955"/>
                    <a:gd name="connsiteX1" fmla="*/ 423387 w 1118037"/>
                    <a:gd name="connsiteY1" fmla="*/ 60724 h 373955"/>
                    <a:gd name="connsiteX2" fmla="*/ 521812 w 1118037"/>
                    <a:gd name="connsiteY2" fmla="*/ 101999 h 373955"/>
                    <a:gd name="connsiteX3" fmla="*/ 610712 w 1118037"/>
                    <a:gd name="connsiteY3" fmla="*/ 54374 h 373955"/>
                    <a:gd name="connsiteX4" fmla="*/ 1115537 w 1118037"/>
                    <a:gd name="connsiteY4" fmla="*/ 399 h 373955"/>
                    <a:gd name="connsiteX5" fmla="*/ 664687 w 1118037"/>
                    <a:gd name="connsiteY5" fmla="*/ 340124 h 373955"/>
                    <a:gd name="connsiteX6" fmla="*/ 566262 w 1118037"/>
                    <a:gd name="connsiteY6" fmla="*/ 352824 h 373955"/>
                    <a:gd name="connsiteX7" fmla="*/ 217012 w 1118037"/>
                    <a:gd name="connsiteY7" fmla="*/ 260749 h 373955"/>
                    <a:gd name="connsiteX8" fmla="*/ 7462 w 1118037"/>
                    <a:gd name="connsiteY8" fmla="*/ 67074 h 373955"/>
                    <a:gd name="connsiteX0" fmla="*/ 7462 w 1124417"/>
                    <a:gd name="connsiteY0" fmla="*/ 75198 h 362376"/>
                    <a:gd name="connsiteX1" fmla="*/ 423387 w 1124417"/>
                    <a:gd name="connsiteY1" fmla="*/ 68848 h 362376"/>
                    <a:gd name="connsiteX2" fmla="*/ 521812 w 1124417"/>
                    <a:gd name="connsiteY2" fmla="*/ 110123 h 362376"/>
                    <a:gd name="connsiteX3" fmla="*/ 610712 w 1124417"/>
                    <a:gd name="connsiteY3" fmla="*/ 62498 h 362376"/>
                    <a:gd name="connsiteX4" fmla="*/ 1115537 w 1124417"/>
                    <a:gd name="connsiteY4" fmla="*/ 8523 h 362376"/>
                    <a:gd name="connsiteX5" fmla="*/ 905987 w 1124417"/>
                    <a:gd name="connsiteY5" fmla="*/ 233948 h 362376"/>
                    <a:gd name="connsiteX6" fmla="*/ 566262 w 1124417"/>
                    <a:gd name="connsiteY6" fmla="*/ 360948 h 362376"/>
                    <a:gd name="connsiteX7" fmla="*/ 217012 w 1124417"/>
                    <a:gd name="connsiteY7" fmla="*/ 268873 h 362376"/>
                    <a:gd name="connsiteX8" fmla="*/ 7462 w 1124417"/>
                    <a:gd name="connsiteY8" fmla="*/ 75198 h 362376"/>
                    <a:gd name="connsiteX0" fmla="*/ 7462 w 1124417"/>
                    <a:gd name="connsiteY0" fmla="*/ 66719 h 353897"/>
                    <a:gd name="connsiteX1" fmla="*/ 423387 w 1124417"/>
                    <a:gd name="connsiteY1" fmla="*/ 60369 h 353897"/>
                    <a:gd name="connsiteX2" fmla="*/ 521812 w 1124417"/>
                    <a:gd name="connsiteY2" fmla="*/ 101644 h 353897"/>
                    <a:gd name="connsiteX3" fmla="*/ 610712 w 1124417"/>
                    <a:gd name="connsiteY3" fmla="*/ 54019 h 353897"/>
                    <a:gd name="connsiteX4" fmla="*/ 1115537 w 1124417"/>
                    <a:gd name="connsiteY4" fmla="*/ 44 h 353897"/>
                    <a:gd name="connsiteX5" fmla="*/ 905987 w 1124417"/>
                    <a:gd name="connsiteY5" fmla="*/ 225469 h 353897"/>
                    <a:gd name="connsiteX6" fmla="*/ 566262 w 1124417"/>
                    <a:gd name="connsiteY6" fmla="*/ 352469 h 353897"/>
                    <a:gd name="connsiteX7" fmla="*/ 217012 w 1124417"/>
                    <a:gd name="connsiteY7" fmla="*/ 260394 h 353897"/>
                    <a:gd name="connsiteX8" fmla="*/ 7462 w 1124417"/>
                    <a:gd name="connsiteY8" fmla="*/ 66719 h 353897"/>
                    <a:gd name="connsiteX0" fmla="*/ 7462 w 1124417"/>
                    <a:gd name="connsiteY0" fmla="*/ 66719 h 353897"/>
                    <a:gd name="connsiteX1" fmla="*/ 423387 w 1124417"/>
                    <a:gd name="connsiteY1" fmla="*/ 60369 h 353897"/>
                    <a:gd name="connsiteX2" fmla="*/ 521812 w 1124417"/>
                    <a:gd name="connsiteY2" fmla="*/ 101644 h 353897"/>
                    <a:gd name="connsiteX3" fmla="*/ 610712 w 1124417"/>
                    <a:gd name="connsiteY3" fmla="*/ 54019 h 353897"/>
                    <a:gd name="connsiteX4" fmla="*/ 1115537 w 1124417"/>
                    <a:gd name="connsiteY4" fmla="*/ 44 h 353897"/>
                    <a:gd name="connsiteX5" fmla="*/ 905987 w 1124417"/>
                    <a:gd name="connsiteY5" fmla="*/ 225469 h 353897"/>
                    <a:gd name="connsiteX6" fmla="*/ 566262 w 1124417"/>
                    <a:gd name="connsiteY6" fmla="*/ 352469 h 353897"/>
                    <a:gd name="connsiteX7" fmla="*/ 217012 w 1124417"/>
                    <a:gd name="connsiteY7" fmla="*/ 260394 h 353897"/>
                    <a:gd name="connsiteX8" fmla="*/ 7462 w 1124417"/>
                    <a:gd name="connsiteY8" fmla="*/ 66719 h 353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4417" h="353897">
                      <a:moveTo>
                        <a:pt x="7462" y="66719"/>
                      </a:moveTo>
                      <a:cubicBezTo>
                        <a:pt x="51383" y="61957"/>
                        <a:pt x="337662" y="54548"/>
                        <a:pt x="423387" y="60369"/>
                      </a:cubicBezTo>
                      <a:cubicBezTo>
                        <a:pt x="509112" y="66190"/>
                        <a:pt x="490591" y="102702"/>
                        <a:pt x="521812" y="101644"/>
                      </a:cubicBezTo>
                      <a:cubicBezTo>
                        <a:pt x="553033" y="100586"/>
                        <a:pt x="511758" y="86827"/>
                        <a:pt x="610712" y="54019"/>
                      </a:cubicBezTo>
                      <a:cubicBezTo>
                        <a:pt x="709666" y="21211"/>
                        <a:pt x="1066325" y="3219"/>
                        <a:pt x="1115537" y="44"/>
                      </a:cubicBezTo>
                      <a:cubicBezTo>
                        <a:pt x="1164749" y="-3131"/>
                        <a:pt x="997533" y="166732"/>
                        <a:pt x="905987" y="225469"/>
                      </a:cubicBezTo>
                      <a:cubicBezTo>
                        <a:pt x="814441" y="284207"/>
                        <a:pt x="640875" y="365698"/>
                        <a:pt x="566262" y="352469"/>
                      </a:cubicBezTo>
                      <a:cubicBezTo>
                        <a:pt x="485300" y="355115"/>
                        <a:pt x="310145" y="308019"/>
                        <a:pt x="217012" y="260394"/>
                      </a:cubicBezTo>
                      <a:cubicBezTo>
                        <a:pt x="123879" y="212769"/>
                        <a:pt x="-36459" y="71481"/>
                        <a:pt x="7462" y="66719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E51A73F9-C492-4F47-8229-72D894F65FFB}"/>
                  </a:ext>
                </a:extLst>
              </p:cNvPr>
              <p:cNvSpPr/>
              <p:nvPr/>
            </p:nvSpPr>
            <p:spPr>
              <a:xfrm>
                <a:off x="3966907" y="6327657"/>
                <a:ext cx="2509532" cy="824053"/>
              </a:xfrm>
              <a:custGeom>
                <a:avLst/>
                <a:gdLst>
                  <a:gd name="connsiteX0" fmla="*/ 1150401 w 2300802"/>
                  <a:gd name="connsiteY0" fmla="*/ 0 h 710731"/>
                  <a:gd name="connsiteX1" fmla="*/ 2265744 w 2300802"/>
                  <a:gd name="connsiteY1" fmla="*/ 640511 h 710731"/>
                  <a:gd name="connsiteX2" fmla="*/ 2300802 w 2300802"/>
                  <a:gd name="connsiteY2" fmla="*/ 710731 h 710731"/>
                  <a:gd name="connsiteX3" fmla="*/ 0 w 2300802"/>
                  <a:gd name="connsiteY3" fmla="*/ 710731 h 710731"/>
                  <a:gd name="connsiteX4" fmla="*/ 35058 w 2300802"/>
                  <a:gd name="connsiteY4" fmla="*/ 640511 h 710731"/>
                  <a:gd name="connsiteX5" fmla="*/ 1150401 w 2300802"/>
                  <a:gd name="connsiteY5" fmla="*/ 0 h 71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0802" h="710731">
                    <a:moveTo>
                      <a:pt x="1150401" y="0"/>
                    </a:moveTo>
                    <a:cubicBezTo>
                      <a:pt x="1632021" y="0"/>
                      <a:pt x="2050948" y="258994"/>
                      <a:pt x="2265744" y="640511"/>
                    </a:cubicBezTo>
                    <a:lnTo>
                      <a:pt x="2300802" y="710731"/>
                    </a:lnTo>
                    <a:lnTo>
                      <a:pt x="0" y="710731"/>
                    </a:lnTo>
                    <a:lnTo>
                      <a:pt x="35058" y="640511"/>
                    </a:lnTo>
                    <a:cubicBezTo>
                      <a:pt x="249854" y="258994"/>
                      <a:pt x="668781" y="0"/>
                      <a:pt x="115040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F5ECC23E-5A9A-4E9C-AF22-26E252C5BE6E}"/>
                  </a:ext>
                </a:extLst>
              </p:cNvPr>
              <p:cNvGrpSpPr/>
              <p:nvPr/>
            </p:nvGrpSpPr>
            <p:grpSpPr>
              <a:xfrm>
                <a:off x="5284903" y="6347744"/>
                <a:ext cx="1054009" cy="1558727"/>
                <a:chOff x="5284903" y="6347744"/>
                <a:chExt cx="1054009" cy="1558727"/>
              </a:xfrm>
            </p:grpSpPr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3EAA08F9-11C7-490B-BE63-4C9151D464B6}"/>
                    </a:ext>
                  </a:extLst>
                </p:cNvPr>
                <p:cNvSpPr/>
                <p:nvPr/>
              </p:nvSpPr>
              <p:spPr>
                <a:xfrm rot="20615175" flipH="1">
                  <a:off x="5462558" y="6571117"/>
                  <a:ext cx="876354" cy="1335354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D9EC57F4-959C-4860-8D72-FB94C5EB383B}"/>
                    </a:ext>
                  </a:extLst>
                </p:cNvPr>
                <p:cNvSpPr/>
                <p:nvPr/>
              </p:nvSpPr>
              <p:spPr>
                <a:xfrm rot="20615175" flipH="1">
                  <a:off x="5388604" y="6455682"/>
                  <a:ext cx="751682" cy="1264289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AFDA36F5-6190-43BA-AB88-EEAD80B178C3}"/>
                    </a:ext>
                  </a:extLst>
                </p:cNvPr>
                <p:cNvSpPr/>
                <p:nvPr/>
              </p:nvSpPr>
              <p:spPr>
                <a:xfrm rot="20615175" flipH="1">
                  <a:off x="5284903" y="6347744"/>
                  <a:ext cx="636109" cy="1184424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4EEE913-B3CB-43CA-A6CB-BE6E4EF8C756}"/>
                </a:ext>
              </a:extLst>
            </p:cNvPr>
            <p:cNvGrpSpPr/>
            <p:nvPr/>
          </p:nvGrpSpPr>
          <p:grpSpPr>
            <a:xfrm>
              <a:off x="6150052" y="3814364"/>
              <a:ext cx="653543" cy="685856"/>
              <a:chOff x="4664384" y="3985422"/>
              <a:chExt cx="653543" cy="685856"/>
            </a:xfrm>
          </p:grpSpPr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9BF0968F-311B-4980-B115-0D0F577FE0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1674" y="3985422"/>
                <a:ext cx="396372" cy="10828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A03938F-F1A1-42DA-B97E-ACFAE831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4384" y="4064894"/>
                <a:ext cx="422157" cy="11908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495789C4-BC75-481B-8AC1-126C999248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33073" y="4172265"/>
                <a:ext cx="50845" cy="4447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4" name="Rectangle: Top Corners Rounded 333">
                <a:extLst>
                  <a:ext uri="{FF2B5EF4-FFF2-40B4-BE49-F238E27FC236}">
                    <a16:creationId xmlns:a16="http://schemas.microsoft.com/office/drawing/2014/main" id="{9989D2B0-8B85-4271-8A7E-709F29E7CA54}"/>
                  </a:ext>
                </a:extLst>
              </p:cNvPr>
              <p:cNvSpPr/>
              <p:nvPr/>
            </p:nvSpPr>
            <p:spPr>
              <a:xfrm>
                <a:off x="5078164" y="4524538"/>
                <a:ext cx="239763" cy="7173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5" name="Rectangle: Top Corners Rounded 334">
                <a:extLst>
                  <a:ext uri="{FF2B5EF4-FFF2-40B4-BE49-F238E27FC236}">
                    <a16:creationId xmlns:a16="http://schemas.microsoft.com/office/drawing/2014/main" id="{7C4C70DE-FB99-40B2-8DB7-EEA46CBAB07B}"/>
                  </a:ext>
                </a:extLst>
              </p:cNvPr>
              <p:cNvSpPr/>
              <p:nvPr/>
            </p:nvSpPr>
            <p:spPr>
              <a:xfrm>
                <a:off x="4994689" y="4599542"/>
                <a:ext cx="239763" cy="7173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357B2289-3521-44C9-AA40-601E45F552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62487" y="4086612"/>
                <a:ext cx="23691" cy="47476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0C4E0A79-FC1F-454C-B83B-6C9A24FA618B}"/>
                </a:ext>
              </a:extLst>
            </p:cNvPr>
            <p:cNvGrpSpPr/>
            <p:nvPr/>
          </p:nvGrpSpPr>
          <p:grpSpPr>
            <a:xfrm>
              <a:off x="5808540" y="2835890"/>
              <a:ext cx="1002442" cy="1135299"/>
              <a:chOff x="179982" y="7262551"/>
              <a:chExt cx="2783806" cy="3152754"/>
            </a:xfrm>
          </p:grpSpPr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E0C7A2C7-9779-417B-8A92-5F1B470E5A94}"/>
                  </a:ext>
                </a:extLst>
              </p:cNvPr>
              <p:cNvSpPr/>
              <p:nvPr/>
            </p:nvSpPr>
            <p:spPr>
              <a:xfrm rot="501063">
                <a:off x="303478" y="726255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2067D6D5-1F93-4051-AE23-5AD14FADC0F4}"/>
                  </a:ext>
                </a:extLst>
              </p:cNvPr>
              <p:cNvGrpSpPr/>
              <p:nvPr/>
            </p:nvGrpSpPr>
            <p:grpSpPr>
              <a:xfrm>
                <a:off x="179982" y="7374544"/>
                <a:ext cx="2783806" cy="3040761"/>
                <a:chOff x="179982" y="7374544"/>
                <a:chExt cx="2783806" cy="3040761"/>
              </a:xfrm>
            </p:grpSpPr>
            <p:sp>
              <p:nvSpPr>
                <p:cNvPr id="308" name="Freeform: Shape 307">
                  <a:extLst>
                    <a:ext uri="{FF2B5EF4-FFF2-40B4-BE49-F238E27FC236}">
                      <a16:creationId xmlns:a16="http://schemas.microsoft.com/office/drawing/2014/main" id="{435F550A-C95C-46EF-9F3A-141B80FDC826}"/>
                    </a:ext>
                  </a:extLst>
                </p:cNvPr>
                <p:cNvSpPr/>
                <p:nvPr/>
              </p:nvSpPr>
              <p:spPr>
                <a:xfrm rot="16586297" flipH="1">
                  <a:off x="2333054" y="9593117"/>
                  <a:ext cx="533401" cy="44795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1 h 485828"/>
                    <a:gd name="connsiteX1" fmla="*/ 533400 w 620241"/>
                    <a:gd name="connsiteY1" fmla="*/ 409576 h 485828"/>
                    <a:gd name="connsiteX2" fmla="*/ 619125 w 620241"/>
                    <a:gd name="connsiteY2" fmla="*/ 485776 h 485828"/>
                    <a:gd name="connsiteX3" fmla="*/ 619125 w 620241"/>
                    <a:gd name="connsiteY3" fmla="*/ 485776 h 485828"/>
                    <a:gd name="connsiteX0" fmla="*/ 0 w 619125"/>
                    <a:gd name="connsiteY0" fmla="*/ -1 h 485775"/>
                    <a:gd name="connsiteX1" fmla="*/ 317003 w 619125"/>
                    <a:gd name="connsiteY1" fmla="*/ 186900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4" fmla="*/ 619125 w 619125"/>
                    <a:gd name="connsiteY4" fmla="*/ 485774 h 485775"/>
                    <a:gd name="connsiteX0" fmla="*/ 0 w 619125"/>
                    <a:gd name="connsiteY0" fmla="*/ 1 h 485775"/>
                    <a:gd name="connsiteX1" fmla="*/ 224546 w 619125"/>
                    <a:gd name="connsiteY1" fmla="*/ 422480 h 485775"/>
                    <a:gd name="connsiteX2" fmla="*/ 533400 w 619125"/>
                    <a:gd name="connsiteY2" fmla="*/ 409576 h 485775"/>
                    <a:gd name="connsiteX3" fmla="*/ 619125 w 619125"/>
                    <a:gd name="connsiteY3" fmla="*/ 485776 h 485775"/>
                    <a:gd name="connsiteX4" fmla="*/ 619125 w 619125"/>
                    <a:gd name="connsiteY4" fmla="*/ 485776 h 485775"/>
                    <a:gd name="connsiteX0" fmla="*/ 0 w 619125"/>
                    <a:gd name="connsiteY0" fmla="*/ -1 h 485775"/>
                    <a:gd name="connsiteX1" fmla="*/ 224546 w 619125"/>
                    <a:gd name="connsiteY1" fmla="*/ 422478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0" fmla="*/ 0 w 533401"/>
                    <a:gd name="connsiteY0" fmla="*/ 1 h 447954"/>
                    <a:gd name="connsiteX1" fmla="*/ 224546 w 533401"/>
                    <a:gd name="connsiteY1" fmla="*/ 422480 h 447954"/>
                    <a:gd name="connsiteX2" fmla="*/ 533400 w 533401"/>
                    <a:gd name="connsiteY2" fmla="*/ 409576 h 4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3401" h="447954">
                      <a:moveTo>
                        <a:pt x="0" y="1"/>
                      </a:moveTo>
                      <a:cubicBezTo>
                        <a:pt x="23639" y="28132"/>
                        <a:pt x="135646" y="354218"/>
                        <a:pt x="224546" y="422480"/>
                      </a:cubicBezTo>
                      <a:cubicBezTo>
                        <a:pt x="313446" y="490742"/>
                        <a:pt x="467637" y="399027"/>
                        <a:pt x="533400" y="409576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E6E2483B-F1CD-46C2-9C79-01CA2993A4EF}"/>
                    </a:ext>
                  </a:extLst>
                </p:cNvPr>
                <p:cNvSpPr/>
                <p:nvPr/>
              </p:nvSpPr>
              <p:spPr>
                <a:xfrm>
                  <a:off x="426914" y="7967527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32C1353C-F281-4575-A252-7D03F5742089}"/>
                    </a:ext>
                  </a:extLst>
                </p:cNvPr>
                <p:cNvSpPr/>
                <p:nvPr/>
              </p:nvSpPr>
              <p:spPr>
                <a:xfrm>
                  <a:off x="1536348" y="8787229"/>
                  <a:ext cx="261278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: Shape 308">
                  <a:extLst>
                    <a:ext uri="{FF2B5EF4-FFF2-40B4-BE49-F238E27FC236}">
                      <a16:creationId xmlns:a16="http://schemas.microsoft.com/office/drawing/2014/main" id="{EA0DCBFD-5C5D-4278-AD6C-A445B73B1370}"/>
                    </a:ext>
                  </a:extLst>
                </p:cNvPr>
                <p:cNvSpPr/>
                <p:nvPr/>
              </p:nvSpPr>
              <p:spPr>
                <a:xfrm rot="21064712">
                  <a:off x="2102122" y="9204600"/>
                  <a:ext cx="184936" cy="190501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AF425EB8-4B91-4795-9FDA-BD5E1214877B}"/>
                    </a:ext>
                  </a:extLst>
                </p:cNvPr>
                <p:cNvSpPr/>
                <p:nvPr/>
              </p:nvSpPr>
              <p:spPr>
                <a:xfrm>
                  <a:off x="2418943" y="8787229"/>
                  <a:ext cx="261278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D009ECBA-ED91-4A19-A77F-335BA626A4A3}"/>
                    </a:ext>
                  </a:extLst>
                </p:cNvPr>
                <p:cNvSpPr/>
                <p:nvPr/>
              </p:nvSpPr>
              <p:spPr>
                <a:xfrm>
                  <a:off x="1653246" y="8902381"/>
                  <a:ext cx="100007" cy="130462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9ADB2CA0-02BC-483A-ABE2-31A4A2FAECC5}"/>
                    </a:ext>
                  </a:extLst>
                </p:cNvPr>
                <p:cNvSpPr/>
                <p:nvPr/>
              </p:nvSpPr>
              <p:spPr>
                <a:xfrm>
                  <a:off x="2516559" y="8897629"/>
                  <a:ext cx="100007" cy="130462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Freeform: Shape 312">
                  <a:extLst>
                    <a:ext uri="{FF2B5EF4-FFF2-40B4-BE49-F238E27FC236}">
                      <a16:creationId xmlns:a16="http://schemas.microsoft.com/office/drawing/2014/main" id="{DCAA0360-45E9-4552-B062-02E061FDBF43}"/>
                    </a:ext>
                  </a:extLst>
                </p:cNvPr>
                <p:cNvSpPr/>
                <p:nvPr/>
              </p:nvSpPr>
              <p:spPr>
                <a:xfrm rot="20734271">
                  <a:off x="179982" y="7449596"/>
                  <a:ext cx="2089759" cy="1389838"/>
                </a:xfrm>
                <a:custGeom>
                  <a:avLst/>
                  <a:gdLst>
                    <a:gd name="connsiteX0" fmla="*/ 1260634 w 2089759"/>
                    <a:gd name="connsiteY0" fmla="*/ 0 h 1389838"/>
                    <a:gd name="connsiteX1" fmla="*/ 2067478 w 2089759"/>
                    <a:gd name="connsiteY1" fmla="*/ 279477 h 1389838"/>
                    <a:gd name="connsiteX2" fmla="*/ 2089759 w 2089759"/>
                    <a:gd name="connsiteY2" fmla="*/ 299016 h 1389838"/>
                    <a:gd name="connsiteX3" fmla="*/ 2071792 w 2089759"/>
                    <a:gd name="connsiteY3" fmla="*/ 412605 h 1389838"/>
                    <a:gd name="connsiteX4" fmla="*/ 829125 w 2089759"/>
                    <a:gd name="connsiteY4" fmla="*/ 1389838 h 1389838"/>
                    <a:gd name="connsiteX5" fmla="*/ 22281 w 2089759"/>
                    <a:gd name="connsiteY5" fmla="*/ 1110361 h 1389838"/>
                    <a:gd name="connsiteX6" fmla="*/ 0 w 2089759"/>
                    <a:gd name="connsiteY6" fmla="*/ 1090822 h 1389838"/>
                    <a:gd name="connsiteX7" fmla="*/ 17967 w 2089759"/>
                    <a:gd name="connsiteY7" fmla="*/ 977233 h 1389838"/>
                    <a:gd name="connsiteX8" fmla="*/ 1260634 w 2089759"/>
                    <a:gd name="connsiteY8" fmla="*/ 0 h 138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89759" h="1389838">
                      <a:moveTo>
                        <a:pt x="1260634" y="0"/>
                      </a:moveTo>
                      <a:cubicBezTo>
                        <a:pt x="1567119" y="0"/>
                        <a:pt x="1848217" y="104882"/>
                        <a:pt x="2067478" y="279477"/>
                      </a:cubicBezTo>
                      <a:lnTo>
                        <a:pt x="2089759" y="299016"/>
                      </a:lnTo>
                      <a:lnTo>
                        <a:pt x="2071792" y="412605"/>
                      </a:lnTo>
                      <a:cubicBezTo>
                        <a:pt x="1953515" y="970311"/>
                        <a:pt x="1442096" y="1389838"/>
                        <a:pt x="829125" y="1389838"/>
                      </a:cubicBezTo>
                      <a:cubicBezTo>
                        <a:pt x="522640" y="1389838"/>
                        <a:pt x="241542" y="1284956"/>
                        <a:pt x="22281" y="1110361"/>
                      </a:cubicBezTo>
                      <a:lnTo>
                        <a:pt x="0" y="1090822"/>
                      </a:lnTo>
                      <a:lnTo>
                        <a:pt x="17967" y="977233"/>
                      </a:lnTo>
                      <a:cubicBezTo>
                        <a:pt x="136244" y="419528"/>
                        <a:pt x="647663" y="0"/>
                        <a:pt x="1260634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5" name="Freeform: Shape 324">
                  <a:extLst>
                    <a:ext uri="{FF2B5EF4-FFF2-40B4-BE49-F238E27FC236}">
                      <a16:creationId xmlns:a16="http://schemas.microsoft.com/office/drawing/2014/main" id="{C000FE85-A281-40E9-97F4-BB9910EC8A59}"/>
                    </a:ext>
                  </a:extLst>
                </p:cNvPr>
                <p:cNvSpPr/>
                <p:nvPr/>
              </p:nvSpPr>
              <p:spPr>
                <a:xfrm rot="2770079">
                  <a:off x="1499893" y="7897066"/>
                  <a:ext cx="1688685" cy="643641"/>
                </a:xfrm>
                <a:custGeom>
                  <a:avLst/>
                  <a:gdLst>
                    <a:gd name="connsiteX0" fmla="*/ 0 w 1013373"/>
                    <a:gd name="connsiteY0" fmla="*/ 40511 h 439325"/>
                    <a:gd name="connsiteX1" fmla="*/ 87844 w 1013373"/>
                    <a:gd name="connsiteY1" fmla="*/ 20157 h 439325"/>
                    <a:gd name="connsiteX2" fmla="*/ 1007416 w 1013373"/>
                    <a:gd name="connsiteY2" fmla="*/ 223541 h 439325"/>
                    <a:gd name="connsiteX3" fmla="*/ 1013373 w 1013373"/>
                    <a:gd name="connsiteY3" fmla="*/ 228313 h 439325"/>
                    <a:gd name="connsiteX4" fmla="*/ 1010613 w 1013373"/>
                    <a:gd name="connsiteY4" fmla="*/ 230304 h 439325"/>
                    <a:gd name="connsiteX5" fmla="*/ 301418 w 1013373"/>
                    <a:gd name="connsiteY5" fmla="*/ 439325 h 439325"/>
                    <a:gd name="connsiteX6" fmla="*/ 287592 w 1013373"/>
                    <a:gd name="connsiteY6" fmla="*/ 438652 h 439325"/>
                    <a:gd name="connsiteX7" fmla="*/ 261250 w 1013373"/>
                    <a:gd name="connsiteY7" fmla="*/ 381024 h 439325"/>
                    <a:gd name="connsiteX8" fmla="*/ 81753 w 1013373"/>
                    <a:gd name="connsiteY8" fmla="*/ 121393 h 439325"/>
                    <a:gd name="connsiteX9" fmla="*/ 0 w 1013373"/>
                    <a:gd name="connsiteY9" fmla="*/ 40511 h 439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13373" h="439325">
                      <a:moveTo>
                        <a:pt x="0" y="40511"/>
                      </a:moveTo>
                      <a:lnTo>
                        <a:pt x="87844" y="20157"/>
                      </a:lnTo>
                      <a:cubicBezTo>
                        <a:pt x="401657" y="-36981"/>
                        <a:pt x="732975" y="26300"/>
                        <a:pt x="1007416" y="223541"/>
                      </a:cubicBezTo>
                      <a:lnTo>
                        <a:pt x="1013373" y="228313"/>
                      </a:lnTo>
                      <a:lnTo>
                        <a:pt x="1010613" y="230304"/>
                      </a:lnTo>
                      <a:cubicBezTo>
                        <a:pt x="808169" y="362269"/>
                        <a:pt x="564120" y="439325"/>
                        <a:pt x="301418" y="439325"/>
                      </a:cubicBezTo>
                      <a:lnTo>
                        <a:pt x="287592" y="438652"/>
                      </a:lnTo>
                      <a:lnTo>
                        <a:pt x="261250" y="381024"/>
                      </a:lnTo>
                      <a:cubicBezTo>
                        <a:pt x="213685" y="287854"/>
                        <a:pt x="153725" y="200430"/>
                        <a:pt x="81753" y="121393"/>
                      </a:cubicBezTo>
                      <a:lnTo>
                        <a:pt x="0" y="40511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id="{33CC30FB-9562-46AA-B536-860934A8BDDE}"/>
                    </a:ext>
                  </a:extLst>
                </p:cNvPr>
                <p:cNvSpPr/>
                <p:nvPr/>
              </p:nvSpPr>
              <p:spPr>
                <a:xfrm rot="1320042">
                  <a:off x="776498" y="9717453"/>
                  <a:ext cx="533400" cy="447953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1 h 485828"/>
                    <a:gd name="connsiteX1" fmla="*/ 533400 w 620241"/>
                    <a:gd name="connsiteY1" fmla="*/ 409576 h 485828"/>
                    <a:gd name="connsiteX2" fmla="*/ 619125 w 620241"/>
                    <a:gd name="connsiteY2" fmla="*/ 485776 h 485828"/>
                    <a:gd name="connsiteX3" fmla="*/ 619125 w 620241"/>
                    <a:gd name="connsiteY3" fmla="*/ 485776 h 485828"/>
                    <a:gd name="connsiteX0" fmla="*/ 0 w 619125"/>
                    <a:gd name="connsiteY0" fmla="*/ -1 h 485775"/>
                    <a:gd name="connsiteX1" fmla="*/ 317003 w 619125"/>
                    <a:gd name="connsiteY1" fmla="*/ 186900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4" fmla="*/ 619125 w 619125"/>
                    <a:gd name="connsiteY4" fmla="*/ 485774 h 485775"/>
                    <a:gd name="connsiteX0" fmla="*/ 0 w 619125"/>
                    <a:gd name="connsiteY0" fmla="*/ 1 h 485775"/>
                    <a:gd name="connsiteX1" fmla="*/ 224546 w 619125"/>
                    <a:gd name="connsiteY1" fmla="*/ 422480 h 485775"/>
                    <a:gd name="connsiteX2" fmla="*/ 533400 w 619125"/>
                    <a:gd name="connsiteY2" fmla="*/ 409576 h 485775"/>
                    <a:gd name="connsiteX3" fmla="*/ 619125 w 619125"/>
                    <a:gd name="connsiteY3" fmla="*/ 485776 h 485775"/>
                    <a:gd name="connsiteX4" fmla="*/ 619125 w 619125"/>
                    <a:gd name="connsiteY4" fmla="*/ 485776 h 485775"/>
                    <a:gd name="connsiteX0" fmla="*/ 0 w 619125"/>
                    <a:gd name="connsiteY0" fmla="*/ -1 h 485775"/>
                    <a:gd name="connsiteX1" fmla="*/ 224546 w 619125"/>
                    <a:gd name="connsiteY1" fmla="*/ 422478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0" fmla="*/ 0 w 533401"/>
                    <a:gd name="connsiteY0" fmla="*/ 1 h 447954"/>
                    <a:gd name="connsiteX1" fmla="*/ 224546 w 533401"/>
                    <a:gd name="connsiteY1" fmla="*/ 422480 h 447954"/>
                    <a:gd name="connsiteX2" fmla="*/ 533400 w 533401"/>
                    <a:gd name="connsiteY2" fmla="*/ 409576 h 4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3401" h="447954">
                      <a:moveTo>
                        <a:pt x="0" y="1"/>
                      </a:moveTo>
                      <a:cubicBezTo>
                        <a:pt x="23639" y="28132"/>
                        <a:pt x="135646" y="354218"/>
                        <a:pt x="224546" y="422480"/>
                      </a:cubicBezTo>
                      <a:cubicBezTo>
                        <a:pt x="313446" y="490742"/>
                        <a:pt x="467637" y="399027"/>
                        <a:pt x="533400" y="409576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339" name="emojimouth">
            <a:hlinkClick r:id="" action="ppaction://media"/>
            <a:extLst>
              <a:ext uri="{FF2B5EF4-FFF2-40B4-BE49-F238E27FC236}">
                <a16:creationId xmlns:a16="http://schemas.microsoft.com/office/drawing/2014/main" id="{A26F5F95-1B2A-4813-857B-9E2C3AF23376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6"/>
          <a:srcRect l="49010" t="20632" r="43027" b="69011"/>
          <a:stretch/>
        </p:blipFill>
        <p:spPr>
          <a:xfrm>
            <a:off x="7922627" y="4726927"/>
            <a:ext cx="151406" cy="110764"/>
          </a:xfrm>
          <a:prstGeom prst="rect">
            <a:avLst/>
          </a:prstGeom>
        </p:spPr>
      </p:pic>
      <p:pic>
        <p:nvPicPr>
          <p:cNvPr id="14" name="AIVoiceGenerator_com_14-12-2024T19_56_42_ en-US-Neural2-F">
            <a:hlinkClick r:id="" action="ppaction://media"/>
            <a:extLst>
              <a:ext uri="{FF2B5EF4-FFF2-40B4-BE49-F238E27FC236}">
                <a16:creationId xmlns:a16="http://schemas.microsoft.com/office/drawing/2014/main" id="{018F5BE1-5676-49CE-B17B-A5A198C513A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118" name="Arc 117">
            <a:extLst>
              <a:ext uri="{FF2B5EF4-FFF2-40B4-BE49-F238E27FC236}">
                <a16:creationId xmlns:a16="http://schemas.microsoft.com/office/drawing/2014/main" id="{65D3AE2B-BDF1-48EC-A635-CFC11D2DCA96}"/>
              </a:ext>
            </a:extLst>
          </p:cNvPr>
          <p:cNvSpPr/>
          <p:nvPr/>
        </p:nvSpPr>
        <p:spPr>
          <a:xfrm rot="20686103">
            <a:off x="8084258" y="4240329"/>
            <a:ext cx="244586" cy="58233"/>
          </a:xfrm>
          <a:prstGeom prst="arc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9" name="Arc 118">
            <a:extLst>
              <a:ext uri="{FF2B5EF4-FFF2-40B4-BE49-F238E27FC236}">
                <a16:creationId xmlns:a16="http://schemas.microsoft.com/office/drawing/2014/main" id="{F0CE4194-7FD0-46B1-9056-0B593510A076}"/>
              </a:ext>
            </a:extLst>
          </p:cNvPr>
          <p:cNvSpPr/>
          <p:nvPr/>
        </p:nvSpPr>
        <p:spPr>
          <a:xfrm rot="20686103">
            <a:off x="7552753" y="4240306"/>
            <a:ext cx="244586" cy="58233"/>
          </a:xfrm>
          <a:prstGeom prst="arc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3837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3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968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3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9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339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E52D60B-6CE0-415A-9A44-ED3D000E5004}"/>
              </a:ext>
            </a:extLst>
          </p:cNvPr>
          <p:cNvGrpSpPr/>
          <p:nvPr/>
        </p:nvGrpSpPr>
        <p:grpSpPr>
          <a:xfrm>
            <a:off x="15485828" y="2514321"/>
            <a:ext cx="2092962" cy="1394501"/>
            <a:chOff x="9221943" y="3073519"/>
            <a:chExt cx="2166247" cy="14433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B54042-445E-4210-B881-012D92944B6D}"/>
                </a:ext>
              </a:extLst>
            </p:cNvPr>
            <p:cNvSpPr/>
            <p:nvPr/>
          </p:nvSpPr>
          <p:spPr>
            <a:xfrm>
              <a:off x="11019075" y="3871743"/>
              <a:ext cx="369115" cy="443379"/>
            </a:xfrm>
            <a:custGeom>
              <a:avLst/>
              <a:gdLst>
                <a:gd name="connsiteX0" fmla="*/ 0 w 495452"/>
                <a:gd name="connsiteY0" fmla="*/ 0 h 260817"/>
                <a:gd name="connsiteX1" fmla="*/ 495452 w 495452"/>
                <a:gd name="connsiteY1" fmla="*/ 0 h 260817"/>
                <a:gd name="connsiteX2" fmla="*/ 495452 w 495452"/>
                <a:gd name="connsiteY2" fmla="*/ 260817 h 260817"/>
                <a:gd name="connsiteX3" fmla="*/ 0 w 495452"/>
                <a:gd name="connsiteY3" fmla="*/ 260817 h 260817"/>
                <a:gd name="connsiteX4" fmla="*/ 0 w 495452"/>
                <a:gd name="connsiteY4" fmla="*/ 0 h 260817"/>
                <a:gd name="connsiteX0" fmla="*/ 0 w 495452"/>
                <a:gd name="connsiteY0" fmla="*/ 166687 h 427504"/>
                <a:gd name="connsiteX1" fmla="*/ 447827 w 495452"/>
                <a:gd name="connsiteY1" fmla="*/ 0 h 427504"/>
                <a:gd name="connsiteX2" fmla="*/ 495452 w 495452"/>
                <a:gd name="connsiteY2" fmla="*/ 427504 h 427504"/>
                <a:gd name="connsiteX3" fmla="*/ 0 w 495452"/>
                <a:gd name="connsiteY3" fmla="*/ 427504 h 427504"/>
                <a:gd name="connsiteX4" fmla="*/ 0 w 495452"/>
                <a:gd name="connsiteY4" fmla="*/ 166687 h 427504"/>
                <a:gd name="connsiteX0" fmla="*/ 0 w 471640"/>
                <a:gd name="connsiteY0" fmla="*/ 166687 h 427504"/>
                <a:gd name="connsiteX1" fmla="*/ 447827 w 471640"/>
                <a:gd name="connsiteY1" fmla="*/ 0 h 427504"/>
                <a:gd name="connsiteX2" fmla="*/ 471640 w 471640"/>
                <a:gd name="connsiteY2" fmla="*/ 246529 h 427504"/>
                <a:gd name="connsiteX3" fmla="*/ 0 w 471640"/>
                <a:gd name="connsiteY3" fmla="*/ 427504 h 427504"/>
                <a:gd name="connsiteX4" fmla="*/ 0 w 471640"/>
                <a:gd name="connsiteY4" fmla="*/ 166687 h 427504"/>
                <a:gd name="connsiteX0" fmla="*/ 0 w 471640"/>
                <a:gd name="connsiteY0" fmla="*/ 166687 h 427504"/>
                <a:gd name="connsiteX1" fmla="*/ 447827 w 471640"/>
                <a:gd name="connsiteY1" fmla="*/ 0 h 427504"/>
                <a:gd name="connsiteX2" fmla="*/ 471640 w 471640"/>
                <a:gd name="connsiteY2" fmla="*/ 232241 h 427504"/>
                <a:gd name="connsiteX3" fmla="*/ 0 w 471640"/>
                <a:gd name="connsiteY3" fmla="*/ 427504 h 427504"/>
                <a:gd name="connsiteX4" fmla="*/ 0 w 471640"/>
                <a:gd name="connsiteY4" fmla="*/ 166687 h 427504"/>
                <a:gd name="connsiteX0" fmla="*/ 0 w 457352"/>
                <a:gd name="connsiteY0" fmla="*/ 166687 h 427504"/>
                <a:gd name="connsiteX1" fmla="*/ 447827 w 457352"/>
                <a:gd name="connsiteY1" fmla="*/ 0 h 427504"/>
                <a:gd name="connsiteX2" fmla="*/ 457352 w 457352"/>
                <a:gd name="connsiteY2" fmla="*/ 222716 h 427504"/>
                <a:gd name="connsiteX3" fmla="*/ 0 w 457352"/>
                <a:gd name="connsiteY3" fmla="*/ 427504 h 427504"/>
                <a:gd name="connsiteX4" fmla="*/ 0 w 457352"/>
                <a:gd name="connsiteY4" fmla="*/ 166687 h 427504"/>
                <a:gd name="connsiteX0" fmla="*/ 0 w 457352"/>
                <a:gd name="connsiteY0" fmla="*/ 166687 h 427504"/>
                <a:gd name="connsiteX1" fmla="*/ 447827 w 457352"/>
                <a:gd name="connsiteY1" fmla="*/ 0 h 427504"/>
                <a:gd name="connsiteX2" fmla="*/ 457352 w 457352"/>
                <a:gd name="connsiteY2" fmla="*/ 222716 h 427504"/>
                <a:gd name="connsiteX3" fmla="*/ 23812 w 457352"/>
                <a:gd name="connsiteY3" fmla="*/ 427504 h 427504"/>
                <a:gd name="connsiteX4" fmla="*/ 0 w 457352"/>
                <a:gd name="connsiteY4" fmla="*/ 166687 h 427504"/>
                <a:gd name="connsiteX0" fmla="*/ 0 w 457352"/>
                <a:gd name="connsiteY0" fmla="*/ 166687 h 413217"/>
                <a:gd name="connsiteX1" fmla="*/ 447827 w 457352"/>
                <a:gd name="connsiteY1" fmla="*/ 0 h 413217"/>
                <a:gd name="connsiteX2" fmla="*/ 457352 w 457352"/>
                <a:gd name="connsiteY2" fmla="*/ 222716 h 413217"/>
                <a:gd name="connsiteX3" fmla="*/ 19049 w 457352"/>
                <a:gd name="connsiteY3" fmla="*/ 413217 h 413217"/>
                <a:gd name="connsiteX4" fmla="*/ 0 w 457352"/>
                <a:gd name="connsiteY4" fmla="*/ 166687 h 413217"/>
                <a:gd name="connsiteX0" fmla="*/ 0 w 485927"/>
                <a:gd name="connsiteY0" fmla="*/ 109537 h 413217"/>
                <a:gd name="connsiteX1" fmla="*/ 476402 w 485927"/>
                <a:gd name="connsiteY1" fmla="*/ 0 h 413217"/>
                <a:gd name="connsiteX2" fmla="*/ 485927 w 485927"/>
                <a:gd name="connsiteY2" fmla="*/ 222716 h 413217"/>
                <a:gd name="connsiteX3" fmla="*/ 47624 w 485927"/>
                <a:gd name="connsiteY3" fmla="*/ 413217 h 413217"/>
                <a:gd name="connsiteX4" fmla="*/ 0 w 485927"/>
                <a:gd name="connsiteY4" fmla="*/ 109537 h 413217"/>
                <a:gd name="connsiteX0" fmla="*/ 0 w 485927"/>
                <a:gd name="connsiteY0" fmla="*/ 109537 h 365592"/>
                <a:gd name="connsiteX1" fmla="*/ 476402 w 485927"/>
                <a:gd name="connsiteY1" fmla="*/ 0 h 365592"/>
                <a:gd name="connsiteX2" fmla="*/ 485927 w 485927"/>
                <a:gd name="connsiteY2" fmla="*/ 222716 h 365592"/>
                <a:gd name="connsiteX3" fmla="*/ 23811 w 485927"/>
                <a:gd name="connsiteY3" fmla="*/ 365592 h 365592"/>
                <a:gd name="connsiteX4" fmla="*/ 0 w 485927"/>
                <a:gd name="connsiteY4" fmla="*/ 109537 h 365592"/>
                <a:gd name="connsiteX0" fmla="*/ 0 w 485927"/>
                <a:gd name="connsiteY0" fmla="*/ 109537 h 356067"/>
                <a:gd name="connsiteX1" fmla="*/ 476402 w 485927"/>
                <a:gd name="connsiteY1" fmla="*/ 0 h 356067"/>
                <a:gd name="connsiteX2" fmla="*/ 485927 w 485927"/>
                <a:gd name="connsiteY2" fmla="*/ 222716 h 356067"/>
                <a:gd name="connsiteX3" fmla="*/ 23811 w 485927"/>
                <a:gd name="connsiteY3" fmla="*/ 356067 h 356067"/>
                <a:gd name="connsiteX4" fmla="*/ 0 w 485927"/>
                <a:gd name="connsiteY4" fmla="*/ 109537 h 356067"/>
                <a:gd name="connsiteX0" fmla="*/ 0 w 523540"/>
                <a:gd name="connsiteY0" fmla="*/ 219074 h 356067"/>
                <a:gd name="connsiteX1" fmla="*/ 514015 w 523540"/>
                <a:gd name="connsiteY1" fmla="*/ 0 h 356067"/>
                <a:gd name="connsiteX2" fmla="*/ 523540 w 523540"/>
                <a:gd name="connsiteY2" fmla="*/ 222716 h 356067"/>
                <a:gd name="connsiteX3" fmla="*/ 61424 w 523540"/>
                <a:gd name="connsiteY3" fmla="*/ 356067 h 356067"/>
                <a:gd name="connsiteX4" fmla="*/ 0 w 523540"/>
                <a:gd name="connsiteY4" fmla="*/ 219074 h 356067"/>
                <a:gd name="connsiteX0" fmla="*/ 0 w 523540"/>
                <a:gd name="connsiteY0" fmla="*/ 219074 h 451317"/>
                <a:gd name="connsiteX1" fmla="*/ 514015 w 523540"/>
                <a:gd name="connsiteY1" fmla="*/ 0 h 451317"/>
                <a:gd name="connsiteX2" fmla="*/ 523540 w 523540"/>
                <a:gd name="connsiteY2" fmla="*/ 222716 h 451317"/>
                <a:gd name="connsiteX3" fmla="*/ 30080 w 523540"/>
                <a:gd name="connsiteY3" fmla="*/ 451317 h 451317"/>
                <a:gd name="connsiteX4" fmla="*/ 0 w 523540"/>
                <a:gd name="connsiteY4" fmla="*/ 219074 h 451317"/>
                <a:gd name="connsiteX0" fmla="*/ 18565 w 542105"/>
                <a:gd name="connsiteY0" fmla="*/ 219074 h 460842"/>
                <a:gd name="connsiteX1" fmla="*/ 532580 w 542105"/>
                <a:gd name="connsiteY1" fmla="*/ 0 h 460842"/>
                <a:gd name="connsiteX2" fmla="*/ 542105 w 542105"/>
                <a:gd name="connsiteY2" fmla="*/ 222716 h 460842"/>
                <a:gd name="connsiteX3" fmla="*/ 0 w 542105"/>
                <a:gd name="connsiteY3" fmla="*/ 460842 h 460842"/>
                <a:gd name="connsiteX4" fmla="*/ 18565 w 542105"/>
                <a:gd name="connsiteY4" fmla="*/ 219074 h 460842"/>
                <a:gd name="connsiteX0" fmla="*/ 34 w 542105"/>
                <a:gd name="connsiteY0" fmla="*/ 142874 h 460842"/>
                <a:gd name="connsiteX1" fmla="*/ 532580 w 542105"/>
                <a:gd name="connsiteY1" fmla="*/ 0 h 460842"/>
                <a:gd name="connsiteX2" fmla="*/ 542105 w 542105"/>
                <a:gd name="connsiteY2" fmla="*/ 222716 h 460842"/>
                <a:gd name="connsiteX3" fmla="*/ 0 w 542105"/>
                <a:gd name="connsiteY3" fmla="*/ 460842 h 460842"/>
                <a:gd name="connsiteX4" fmla="*/ 34 w 542105"/>
                <a:gd name="connsiteY4" fmla="*/ 142874 h 460842"/>
                <a:gd name="connsiteX0" fmla="*/ 9300 w 551371"/>
                <a:gd name="connsiteY0" fmla="*/ 142874 h 416392"/>
                <a:gd name="connsiteX1" fmla="*/ 541846 w 551371"/>
                <a:gd name="connsiteY1" fmla="*/ 0 h 416392"/>
                <a:gd name="connsiteX2" fmla="*/ 551371 w 551371"/>
                <a:gd name="connsiteY2" fmla="*/ 222716 h 416392"/>
                <a:gd name="connsiteX3" fmla="*/ 0 w 551371"/>
                <a:gd name="connsiteY3" fmla="*/ 416392 h 416392"/>
                <a:gd name="connsiteX4" fmla="*/ 9300 w 551371"/>
                <a:gd name="connsiteY4" fmla="*/ 142874 h 416392"/>
                <a:gd name="connsiteX0" fmla="*/ 1 w 542072"/>
                <a:gd name="connsiteY0" fmla="*/ 142874 h 365592"/>
                <a:gd name="connsiteX1" fmla="*/ 532547 w 542072"/>
                <a:gd name="connsiteY1" fmla="*/ 0 h 365592"/>
                <a:gd name="connsiteX2" fmla="*/ 542072 w 542072"/>
                <a:gd name="connsiteY2" fmla="*/ 222716 h 365592"/>
                <a:gd name="connsiteX3" fmla="*/ 18498 w 542072"/>
                <a:gd name="connsiteY3" fmla="*/ 365592 h 365592"/>
                <a:gd name="connsiteX4" fmla="*/ 1 w 542072"/>
                <a:gd name="connsiteY4" fmla="*/ 142874 h 365592"/>
                <a:gd name="connsiteX0" fmla="*/ 1 w 542072"/>
                <a:gd name="connsiteY0" fmla="*/ 142874 h 429092"/>
                <a:gd name="connsiteX1" fmla="*/ 532547 w 542072"/>
                <a:gd name="connsiteY1" fmla="*/ 0 h 429092"/>
                <a:gd name="connsiteX2" fmla="*/ 542072 w 542072"/>
                <a:gd name="connsiteY2" fmla="*/ 222716 h 429092"/>
                <a:gd name="connsiteX3" fmla="*/ 18498 w 542072"/>
                <a:gd name="connsiteY3" fmla="*/ 429092 h 429092"/>
                <a:gd name="connsiteX4" fmla="*/ 1 w 542072"/>
                <a:gd name="connsiteY4" fmla="*/ 142874 h 429092"/>
                <a:gd name="connsiteX0" fmla="*/ 1 w 542072"/>
                <a:gd name="connsiteY0" fmla="*/ 152399 h 438617"/>
                <a:gd name="connsiteX1" fmla="*/ 518648 w 542072"/>
                <a:gd name="connsiteY1" fmla="*/ 0 h 438617"/>
                <a:gd name="connsiteX2" fmla="*/ 542072 w 542072"/>
                <a:gd name="connsiteY2" fmla="*/ 232241 h 438617"/>
                <a:gd name="connsiteX3" fmla="*/ 18498 w 542072"/>
                <a:gd name="connsiteY3" fmla="*/ 438617 h 438617"/>
                <a:gd name="connsiteX4" fmla="*/ 1 w 542072"/>
                <a:gd name="connsiteY4" fmla="*/ 152399 h 438617"/>
                <a:gd name="connsiteX0" fmla="*/ 1 w 521224"/>
                <a:gd name="connsiteY0" fmla="*/ 152399 h 438617"/>
                <a:gd name="connsiteX1" fmla="*/ 518648 w 521224"/>
                <a:gd name="connsiteY1" fmla="*/ 0 h 438617"/>
                <a:gd name="connsiteX2" fmla="*/ 521224 w 521224"/>
                <a:gd name="connsiteY2" fmla="*/ 220335 h 438617"/>
                <a:gd name="connsiteX3" fmla="*/ 18498 w 521224"/>
                <a:gd name="connsiteY3" fmla="*/ 438617 h 438617"/>
                <a:gd name="connsiteX4" fmla="*/ 1 w 521224"/>
                <a:gd name="connsiteY4" fmla="*/ 152399 h 438617"/>
                <a:gd name="connsiteX0" fmla="*/ 1 w 538597"/>
                <a:gd name="connsiteY0" fmla="*/ 152399 h 438617"/>
                <a:gd name="connsiteX1" fmla="*/ 518648 w 538597"/>
                <a:gd name="connsiteY1" fmla="*/ 0 h 438617"/>
                <a:gd name="connsiteX2" fmla="*/ 538597 w 538597"/>
                <a:gd name="connsiteY2" fmla="*/ 232241 h 438617"/>
                <a:gd name="connsiteX3" fmla="*/ 18498 w 538597"/>
                <a:gd name="connsiteY3" fmla="*/ 438617 h 438617"/>
                <a:gd name="connsiteX4" fmla="*/ 1 w 538597"/>
                <a:gd name="connsiteY4" fmla="*/ 152399 h 438617"/>
                <a:gd name="connsiteX0" fmla="*/ 1 w 538597"/>
                <a:gd name="connsiteY0" fmla="*/ 152399 h 443379"/>
                <a:gd name="connsiteX1" fmla="*/ 518648 w 538597"/>
                <a:gd name="connsiteY1" fmla="*/ 0 h 443379"/>
                <a:gd name="connsiteX2" fmla="*/ 538597 w 538597"/>
                <a:gd name="connsiteY2" fmla="*/ 232241 h 443379"/>
                <a:gd name="connsiteX3" fmla="*/ 28921 w 538597"/>
                <a:gd name="connsiteY3" fmla="*/ 443379 h 443379"/>
                <a:gd name="connsiteX4" fmla="*/ 1 w 538597"/>
                <a:gd name="connsiteY4" fmla="*/ 152399 h 44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97" h="443379">
                  <a:moveTo>
                    <a:pt x="1" y="152399"/>
                  </a:moveTo>
                  <a:lnTo>
                    <a:pt x="518648" y="0"/>
                  </a:lnTo>
                  <a:cubicBezTo>
                    <a:pt x="519507" y="73445"/>
                    <a:pt x="537738" y="158796"/>
                    <a:pt x="538597" y="232241"/>
                  </a:cubicBezTo>
                  <a:lnTo>
                    <a:pt x="28921" y="443379"/>
                  </a:lnTo>
                  <a:cubicBezTo>
                    <a:pt x="28932" y="337390"/>
                    <a:pt x="-10" y="258388"/>
                    <a:pt x="1" y="15239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11">
              <a:extLst>
                <a:ext uri="{FF2B5EF4-FFF2-40B4-BE49-F238E27FC236}">
                  <a16:creationId xmlns:a16="http://schemas.microsoft.com/office/drawing/2014/main" id="{C3629110-AB38-4BA3-99B7-00B0419B9CF9}"/>
                </a:ext>
              </a:extLst>
            </p:cNvPr>
            <p:cNvSpPr/>
            <p:nvPr/>
          </p:nvSpPr>
          <p:spPr>
            <a:xfrm>
              <a:off x="9221943" y="3709433"/>
              <a:ext cx="1821911" cy="612869"/>
            </a:xfrm>
            <a:custGeom>
              <a:avLst/>
              <a:gdLst>
                <a:gd name="connsiteX0" fmla="*/ 0 w 942551"/>
                <a:gd name="connsiteY0" fmla="*/ 0 h 245864"/>
                <a:gd name="connsiteX1" fmla="*/ 942551 w 942551"/>
                <a:gd name="connsiteY1" fmla="*/ 0 h 245864"/>
                <a:gd name="connsiteX2" fmla="*/ 942551 w 942551"/>
                <a:gd name="connsiteY2" fmla="*/ 245864 h 245864"/>
                <a:gd name="connsiteX3" fmla="*/ 0 w 942551"/>
                <a:gd name="connsiteY3" fmla="*/ 245864 h 245864"/>
                <a:gd name="connsiteX4" fmla="*/ 0 w 942551"/>
                <a:gd name="connsiteY4" fmla="*/ 0 h 245864"/>
                <a:gd name="connsiteX0" fmla="*/ 0 w 1479579"/>
                <a:gd name="connsiteY0" fmla="*/ 0 h 507121"/>
                <a:gd name="connsiteX1" fmla="*/ 1479579 w 1479579"/>
                <a:gd name="connsiteY1" fmla="*/ 261257 h 507121"/>
                <a:gd name="connsiteX2" fmla="*/ 1479579 w 1479579"/>
                <a:gd name="connsiteY2" fmla="*/ 507121 h 507121"/>
                <a:gd name="connsiteX3" fmla="*/ 537028 w 1479579"/>
                <a:gd name="connsiteY3" fmla="*/ 507121 h 507121"/>
                <a:gd name="connsiteX4" fmla="*/ 0 w 1479579"/>
                <a:gd name="connsiteY4" fmla="*/ 0 h 507121"/>
                <a:gd name="connsiteX0" fmla="*/ 101601 w 1581180"/>
                <a:gd name="connsiteY0" fmla="*/ 0 h 507121"/>
                <a:gd name="connsiteX1" fmla="*/ 1581180 w 1581180"/>
                <a:gd name="connsiteY1" fmla="*/ 261257 h 507121"/>
                <a:gd name="connsiteX2" fmla="*/ 1581180 w 1581180"/>
                <a:gd name="connsiteY2" fmla="*/ 507121 h 507121"/>
                <a:gd name="connsiteX3" fmla="*/ 0 w 1581180"/>
                <a:gd name="connsiteY3" fmla="*/ 231349 h 507121"/>
                <a:gd name="connsiteX4" fmla="*/ 101601 w 1581180"/>
                <a:gd name="connsiteY4" fmla="*/ 0 h 507121"/>
                <a:gd name="connsiteX0" fmla="*/ 101601 w 1581180"/>
                <a:gd name="connsiteY0" fmla="*/ 0 h 521635"/>
                <a:gd name="connsiteX1" fmla="*/ 1581180 w 1581180"/>
                <a:gd name="connsiteY1" fmla="*/ 261257 h 521635"/>
                <a:gd name="connsiteX2" fmla="*/ 1566666 w 1581180"/>
                <a:gd name="connsiteY2" fmla="*/ 521635 h 521635"/>
                <a:gd name="connsiteX3" fmla="*/ 0 w 1581180"/>
                <a:gd name="connsiteY3" fmla="*/ 231349 h 521635"/>
                <a:gd name="connsiteX4" fmla="*/ 101601 w 1581180"/>
                <a:gd name="connsiteY4" fmla="*/ 0 h 521635"/>
                <a:gd name="connsiteX0" fmla="*/ 72572 w 1552151"/>
                <a:gd name="connsiteY0" fmla="*/ 0 h 521635"/>
                <a:gd name="connsiteX1" fmla="*/ 1552151 w 1552151"/>
                <a:gd name="connsiteY1" fmla="*/ 261257 h 521635"/>
                <a:gd name="connsiteX2" fmla="*/ 1537637 w 1552151"/>
                <a:gd name="connsiteY2" fmla="*/ 521635 h 521635"/>
                <a:gd name="connsiteX3" fmla="*/ 0 w 1552151"/>
                <a:gd name="connsiteY3" fmla="*/ 231349 h 521635"/>
                <a:gd name="connsiteX4" fmla="*/ 72572 w 1552151"/>
                <a:gd name="connsiteY4" fmla="*/ 0 h 521635"/>
                <a:gd name="connsiteX0" fmla="*/ 43543 w 1523122"/>
                <a:gd name="connsiteY0" fmla="*/ 0 h 521635"/>
                <a:gd name="connsiteX1" fmla="*/ 1523122 w 1523122"/>
                <a:gd name="connsiteY1" fmla="*/ 261257 h 521635"/>
                <a:gd name="connsiteX2" fmla="*/ 1508608 w 1523122"/>
                <a:gd name="connsiteY2" fmla="*/ 521635 h 521635"/>
                <a:gd name="connsiteX3" fmla="*/ 0 w 1523122"/>
                <a:gd name="connsiteY3" fmla="*/ 231349 h 521635"/>
                <a:gd name="connsiteX4" fmla="*/ 43543 w 1523122"/>
                <a:gd name="connsiteY4" fmla="*/ 0 h 521635"/>
                <a:gd name="connsiteX0" fmla="*/ 43543 w 1541946"/>
                <a:gd name="connsiteY0" fmla="*/ 0 h 497822"/>
                <a:gd name="connsiteX1" fmla="*/ 1523122 w 1541946"/>
                <a:gd name="connsiteY1" fmla="*/ 261257 h 497822"/>
                <a:gd name="connsiteX2" fmla="*/ 1541946 w 1541946"/>
                <a:gd name="connsiteY2" fmla="*/ 497822 h 497822"/>
                <a:gd name="connsiteX3" fmla="*/ 0 w 1541946"/>
                <a:gd name="connsiteY3" fmla="*/ 231349 h 497822"/>
                <a:gd name="connsiteX4" fmla="*/ 43543 w 1541946"/>
                <a:gd name="connsiteY4" fmla="*/ 0 h 497822"/>
                <a:gd name="connsiteX0" fmla="*/ 5443 w 1503846"/>
                <a:gd name="connsiteY0" fmla="*/ 0 h 497822"/>
                <a:gd name="connsiteX1" fmla="*/ 1485022 w 1503846"/>
                <a:gd name="connsiteY1" fmla="*/ 261257 h 497822"/>
                <a:gd name="connsiteX2" fmla="*/ 1503846 w 1503846"/>
                <a:gd name="connsiteY2" fmla="*/ 497822 h 497822"/>
                <a:gd name="connsiteX3" fmla="*/ 0 w 1503846"/>
                <a:gd name="connsiteY3" fmla="*/ 212299 h 497822"/>
                <a:gd name="connsiteX4" fmla="*/ 5443 w 1503846"/>
                <a:gd name="connsiteY4" fmla="*/ 0 h 497822"/>
                <a:gd name="connsiteX0" fmla="*/ 5443 w 1503846"/>
                <a:gd name="connsiteY0" fmla="*/ 0 h 497822"/>
                <a:gd name="connsiteX1" fmla="*/ 1485022 w 1503846"/>
                <a:gd name="connsiteY1" fmla="*/ 261257 h 497822"/>
                <a:gd name="connsiteX2" fmla="*/ 1503846 w 1503846"/>
                <a:gd name="connsiteY2" fmla="*/ 497822 h 497822"/>
                <a:gd name="connsiteX3" fmla="*/ 0 w 1503846"/>
                <a:gd name="connsiteY3" fmla="*/ 212299 h 497822"/>
                <a:gd name="connsiteX4" fmla="*/ 5443 w 1503846"/>
                <a:gd name="connsiteY4" fmla="*/ 0 h 497822"/>
                <a:gd name="connsiteX0" fmla="*/ 5443 w 1583989"/>
                <a:gd name="connsiteY0" fmla="*/ 0 h 578784"/>
                <a:gd name="connsiteX1" fmla="*/ 1485022 w 1583989"/>
                <a:gd name="connsiteY1" fmla="*/ 261257 h 578784"/>
                <a:gd name="connsiteX2" fmla="*/ 1583989 w 1583989"/>
                <a:gd name="connsiteY2" fmla="*/ 578784 h 578784"/>
                <a:gd name="connsiteX3" fmla="*/ 0 w 1583989"/>
                <a:gd name="connsiteY3" fmla="*/ 212299 h 578784"/>
                <a:gd name="connsiteX4" fmla="*/ 5443 w 1583989"/>
                <a:gd name="connsiteY4" fmla="*/ 0 h 578784"/>
                <a:gd name="connsiteX0" fmla="*/ 5443 w 1583989"/>
                <a:gd name="connsiteY0" fmla="*/ 0 h 578784"/>
                <a:gd name="connsiteX1" fmla="*/ 1447623 w 1583989"/>
                <a:gd name="connsiteY1" fmla="*/ 346982 h 578784"/>
                <a:gd name="connsiteX2" fmla="*/ 1583989 w 1583989"/>
                <a:gd name="connsiteY2" fmla="*/ 578784 h 578784"/>
                <a:gd name="connsiteX3" fmla="*/ 0 w 1583989"/>
                <a:gd name="connsiteY3" fmla="*/ 212299 h 578784"/>
                <a:gd name="connsiteX4" fmla="*/ 5443 w 1583989"/>
                <a:gd name="connsiteY4" fmla="*/ 0 h 578784"/>
                <a:gd name="connsiteX0" fmla="*/ 5443 w 1586537"/>
                <a:gd name="connsiteY0" fmla="*/ 0 h 578784"/>
                <a:gd name="connsiteX1" fmla="*/ 1586537 w 1586537"/>
                <a:gd name="connsiteY1" fmla="*/ 346982 h 578784"/>
                <a:gd name="connsiteX2" fmla="*/ 1583989 w 1586537"/>
                <a:gd name="connsiteY2" fmla="*/ 578784 h 578784"/>
                <a:gd name="connsiteX3" fmla="*/ 0 w 1586537"/>
                <a:gd name="connsiteY3" fmla="*/ 212299 h 578784"/>
                <a:gd name="connsiteX4" fmla="*/ 5443 w 1586537"/>
                <a:gd name="connsiteY4" fmla="*/ 0 h 578784"/>
                <a:gd name="connsiteX0" fmla="*/ 5443 w 1666679"/>
                <a:gd name="connsiteY0" fmla="*/ 0 h 578784"/>
                <a:gd name="connsiteX1" fmla="*/ 1666679 w 1666679"/>
                <a:gd name="connsiteY1" fmla="*/ 356507 h 578784"/>
                <a:gd name="connsiteX2" fmla="*/ 1583989 w 1666679"/>
                <a:gd name="connsiteY2" fmla="*/ 578784 h 578784"/>
                <a:gd name="connsiteX3" fmla="*/ 0 w 1666679"/>
                <a:gd name="connsiteY3" fmla="*/ 212299 h 578784"/>
                <a:gd name="connsiteX4" fmla="*/ 5443 w 1666679"/>
                <a:gd name="connsiteY4" fmla="*/ 0 h 578784"/>
                <a:gd name="connsiteX0" fmla="*/ 5443 w 1666679"/>
                <a:gd name="connsiteY0" fmla="*/ 0 h 578784"/>
                <a:gd name="connsiteX1" fmla="*/ 1666679 w 1666679"/>
                <a:gd name="connsiteY1" fmla="*/ 356507 h 578784"/>
                <a:gd name="connsiteX2" fmla="*/ 1658789 w 1666679"/>
                <a:gd name="connsiteY2" fmla="*/ 578784 h 578784"/>
                <a:gd name="connsiteX3" fmla="*/ 0 w 1666679"/>
                <a:gd name="connsiteY3" fmla="*/ 212299 h 578784"/>
                <a:gd name="connsiteX4" fmla="*/ 5443 w 1666679"/>
                <a:gd name="connsiteY4" fmla="*/ 0 h 578784"/>
                <a:gd name="connsiteX0" fmla="*/ 5443 w 1658841"/>
                <a:gd name="connsiteY0" fmla="*/ 0 h 578784"/>
                <a:gd name="connsiteX1" fmla="*/ 1650650 w 1658841"/>
                <a:gd name="connsiteY1" fmla="*/ 299357 h 578784"/>
                <a:gd name="connsiteX2" fmla="*/ 1658789 w 1658841"/>
                <a:gd name="connsiteY2" fmla="*/ 578784 h 578784"/>
                <a:gd name="connsiteX3" fmla="*/ 0 w 1658841"/>
                <a:gd name="connsiteY3" fmla="*/ 212299 h 578784"/>
                <a:gd name="connsiteX4" fmla="*/ 5443 w 1658841"/>
                <a:gd name="connsiteY4" fmla="*/ 0 h 578784"/>
                <a:gd name="connsiteX0" fmla="*/ 5443 w 1690859"/>
                <a:gd name="connsiteY0" fmla="*/ 0 h 521634"/>
                <a:gd name="connsiteX1" fmla="*/ 1650650 w 1690859"/>
                <a:gd name="connsiteY1" fmla="*/ 299357 h 521634"/>
                <a:gd name="connsiteX2" fmla="*/ 1690847 w 1690859"/>
                <a:gd name="connsiteY2" fmla="*/ 521634 h 521634"/>
                <a:gd name="connsiteX3" fmla="*/ 0 w 1690859"/>
                <a:gd name="connsiteY3" fmla="*/ 212299 h 521634"/>
                <a:gd name="connsiteX4" fmla="*/ 5443 w 1690859"/>
                <a:gd name="connsiteY4" fmla="*/ 0 h 521634"/>
                <a:gd name="connsiteX0" fmla="*/ 5443 w 1698737"/>
                <a:gd name="connsiteY0" fmla="*/ 0 h 521634"/>
                <a:gd name="connsiteX1" fmla="*/ 1698737 w 1698737"/>
                <a:gd name="connsiteY1" fmla="*/ 294595 h 521634"/>
                <a:gd name="connsiteX2" fmla="*/ 1690847 w 1698737"/>
                <a:gd name="connsiteY2" fmla="*/ 521634 h 521634"/>
                <a:gd name="connsiteX3" fmla="*/ 0 w 1698737"/>
                <a:gd name="connsiteY3" fmla="*/ 212299 h 521634"/>
                <a:gd name="connsiteX4" fmla="*/ 5443 w 1698737"/>
                <a:gd name="connsiteY4" fmla="*/ 0 h 521634"/>
                <a:gd name="connsiteX0" fmla="*/ 5443 w 1698737"/>
                <a:gd name="connsiteY0" fmla="*/ 0 h 521634"/>
                <a:gd name="connsiteX1" fmla="*/ 1698737 w 1698737"/>
                <a:gd name="connsiteY1" fmla="*/ 207425 h 521634"/>
                <a:gd name="connsiteX2" fmla="*/ 1690847 w 1698737"/>
                <a:gd name="connsiteY2" fmla="*/ 521634 h 521634"/>
                <a:gd name="connsiteX3" fmla="*/ 0 w 1698737"/>
                <a:gd name="connsiteY3" fmla="*/ 212299 h 521634"/>
                <a:gd name="connsiteX4" fmla="*/ 5443 w 1698737"/>
                <a:gd name="connsiteY4" fmla="*/ 0 h 521634"/>
                <a:gd name="connsiteX0" fmla="*/ 5443 w 1698737"/>
                <a:gd name="connsiteY0" fmla="*/ 0 h 453143"/>
                <a:gd name="connsiteX1" fmla="*/ 1698737 w 1698737"/>
                <a:gd name="connsiteY1" fmla="*/ 207425 h 453143"/>
                <a:gd name="connsiteX2" fmla="*/ 1690847 w 1698737"/>
                <a:gd name="connsiteY2" fmla="*/ 453143 h 453143"/>
                <a:gd name="connsiteX3" fmla="*/ 0 w 1698737"/>
                <a:gd name="connsiteY3" fmla="*/ 212299 h 453143"/>
                <a:gd name="connsiteX4" fmla="*/ 5443 w 1698737"/>
                <a:gd name="connsiteY4" fmla="*/ 0 h 453143"/>
                <a:gd name="connsiteX0" fmla="*/ 5443 w 1698737"/>
                <a:gd name="connsiteY0" fmla="*/ 0 h 490502"/>
                <a:gd name="connsiteX1" fmla="*/ 1698737 w 1698737"/>
                <a:gd name="connsiteY1" fmla="*/ 207425 h 490502"/>
                <a:gd name="connsiteX2" fmla="*/ 1690847 w 1698737"/>
                <a:gd name="connsiteY2" fmla="*/ 490502 h 490502"/>
                <a:gd name="connsiteX3" fmla="*/ 0 w 1698737"/>
                <a:gd name="connsiteY3" fmla="*/ 212299 h 490502"/>
                <a:gd name="connsiteX4" fmla="*/ 5443 w 1698737"/>
                <a:gd name="connsiteY4" fmla="*/ 0 h 490502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268337 h 546540"/>
                <a:gd name="connsiteX4" fmla="*/ 14599 w 1698737"/>
                <a:gd name="connsiteY4" fmla="*/ 0 h 546540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224752 h 546540"/>
                <a:gd name="connsiteX4" fmla="*/ 14599 w 1698737"/>
                <a:gd name="connsiteY4" fmla="*/ 0 h 546540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193620 h 546540"/>
                <a:gd name="connsiteX4" fmla="*/ 14599 w 1698737"/>
                <a:gd name="connsiteY4" fmla="*/ 0 h 546540"/>
                <a:gd name="connsiteX0" fmla="*/ 5442 w 1689580"/>
                <a:gd name="connsiteY0" fmla="*/ 0 h 546540"/>
                <a:gd name="connsiteX1" fmla="*/ 1689580 w 1689580"/>
                <a:gd name="connsiteY1" fmla="*/ 263463 h 546540"/>
                <a:gd name="connsiteX2" fmla="*/ 1681690 w 1689580"/>
                <a:gd name="connsiteY2" fmla="*/ 546540 h 546540"/>
                <a:gd name="connsiteX3" fmla="*/ 0 w 1689580"/>
                <a:gd name="connsiteY3" fmla="*/ 174941 h 546540"/>
                <a:gd name="connsiteX4" fmla="*/ 5442 w 1689580"/>
                <a:gd name="connsiteY4" fmla="*/ 0 h 546540"/>
                <a:gd name="connsiteX0" fmla="*/ 0 w 1848965"/>
                <a:gd name="connsiteY0" fmla="*/ 0 h 608804"/>
                <a:gd name="connsiteX1" fmla="*/ 1848965 w 1848965"/>
                <a:gd name="connsiteY1" fmla="*/ 325727 h 608804"/>
                <a:gd name="connsiteX2" fmla="*/ 1841075 w 1848965"/>
                <a:gd name="connsiteY2" fmla="*/ 608804 h 608804"/>
                <a:gd name="connsiteX3" fmla="*/ 159385 w 1848965"/>
                <a:gd name="connsiteY3" fmla="*/ 237205 h 608804"/>
                <a:gd name="connsiteX4" fmla="*/ 0 w 1848965"/>
                <a:gd name="connsiteY4" fmla="*/ 0 h 608804"/>
                <a:gd name="connsiteX0" fmla="*/ 5442 w 1854407"/>
                <a:gd name="connsiteY0" fmla="*/ 0 h 608804"/>
                <a:gd name="connsiteX1" fmla="*/ 1854407 w 1854407"/>
                <a:gd name="connsiteY1" fmla="*/ 325727 h 608804"/>
                <a:gd name="connsiteX2" fmla="*/ 1846517 w 1854407"/>
                <a:gd name="connsiteY2" fmla="*/ 608804 h 608804"/>
                <a:gd name="connsiteX3" fmla="*/ 0 w 1854407"/>
                <a:gd name="connsiteY3" fmla="*/ 193620 h 608804"/>
                <a:gd name="connsiteX4" fmla="*/ 5442 w 1854407"/>
                <a:gd name="connsiteY4" fmla="*/ 0 h 608804"/>
                <a:gd name="connsiteX0" fmla="*/ 5442 w 1855829"/>
                <a:gd name="connsiteY0" fmla="*/ 0 h 596351"/>
                <a:gd name="connsiteX1" fmla="*/ 1854407 w 1855829"/>
                <a:gd name="connsiteY1" fmla="*/ 325727 h 596351"/>
                <a:gd name="connsiteX2" fmla="*/ 1855675 w 1855829"/>
                <a:gd name="connsiteY2" fmla="*/ 596351 h 596351"/>
                <a:gd name="connsiteX3" fmla="*/ 0 w 1855829"/>
                <a:gd name="connsiteY3" fmla="*/ 193620 h 596351"/>
                <a:gd name="connsiteX4" fmla="*/ 5442 w 1855829"/>
                <a:gd name="connsiteY4" fmla="*/ 0 h 596351"/>
                <a:gd name="connsiteX0" fmla="*/ 12311 w 1855829"/>
                <a:gd name="connsiteY0" fmla="*/ 0 h 596351"/>
                <a:gd name="connsiteX1" fmla="*/ 1854407 w 1855829"/>
                <a:gd name="connsiteY1" fmla="*/ 325727 h 596351"/>
                <a:gd name="connsiteX2" fmla="*/ 1855675 w 1855829"/>
                <a:gd name="connsiteY2" fmla="*/ 596351 h 596351"/>
                <a:gd name="connsiteX3" fmla="*/ 0 w 1855829"/>
                <a:gd name="connsiteY3" fmla="*/ 193620 h 596351"/>
                <a:gd name="connsiteX4" fmla="*/ 12311 w 1855829"/>
                <a:gd name="connsiteY4" fmla="*/ 0 h 596351"/>
                <a:gd name="connsiteX0" fmla="*/ 0 w 1860687"/>
                <a:gd name="connsiteY0" fmla="*/ 0 h 596351"/>
                <a:gd name="connsiteX1" fmla="*/ 1859265 w 1860687"/>
                <a:gd name="connsiteY1" fmla="*/ 325727 h 596351"/>
                <a:gd name="connsiteX2" fmla="*/ 1860533 w 1860687"/>
                <a:gd name="connsiteY2" fmla="*/ 596351 h 596351"/>
                <a:gd name="connsiteX3" fmla="*/ 4858 w 1860687"/>
                <a:gd name="connsiteY3" fmla="*/ 193620 h 596351"/>
                <a:gd name="connsiteX4" fmla="*/ 0 w 1860687"/>
                <a:gd name="connsiteY4" fmla="*/ 0 h 596351"/>
                <a:gd name="connsiteX0" fmla="*/ 0 w 1884589"/>
                <a:gd name="connsiteY0" fmla="*/ 0 h 610360"/>
                <a:gd name="connsiteX1" fmla="*/ 1859265 w 1884589"/>
                <a:gd name="connsiteY1" fmla="*/ 325727 h 610360"/>
                <a:gd name="connsiteX2" fmla="*/ 1884570 w 1884589"/>
                <a:gd name="connsiteY2" fmla="*/ 610360 h 610360"/>
                <a:gd name="connsiteX3" fmla="*/ 4858 w 1884589"/>
                <a:gd name="connsiteY3" fmla="*/ 193620 h 610360"/>
                <a:gd name="connsiteX4" fmla="*/ 0 w 1884589"/>
                <a:gd name="connsiteY4" fmla="*/ 0 h 61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589" h="610360">
                  <a:moveTo>
                    <a:pt x="0" y="0"/>
                  </a:moveTo>
                  <a:lnTo>
                    <a:pt x="1859265" y="325727"/>
                  </a:lnTo>
                  <a:cubicBezTo>
                    <a:pt x="1858416" y="402994"/>
                    <a:pt x="1885419" y="533093"/>
                    <a:pt x="1884570" y="610360"/>
                  </a:cubicBezTo>
                  <a:lnTo>
                    <a:pt x="4858" y="193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57DD75-C5CF-47B8-874C-E4477695F647}"/>
                </a:ext>
              </a:extLst>
            </p:cNvPr>
            <p:cNvSpPr/>
            <p:nvPr/>
          </p:nvSpPr>
          <p:spPr>
            <a:xfrm rot="19316143">
              <a:off x="9505823" y="3073519"/>
              <a:ext cx="1604470" cy="1443329"/>
            </a:xfrm>
            <a:custGeom>
              <a:avLst/>
              <a:gdLst>
                <a:gd name="connsiteX0" fmla="*/ 0 w 415722"/>
                <a:gd name="connsiteY0" fmla="*/ 0 h 221433"/>
                <a:gd name="connsiteX1" fmla="*/ 415722 w 415722"/>
                <a:gd name="connsiteY1" fmla="*/ 0 h 221433"/>
                <a:gd name="connsiteX2" fmla="*/ 415722 w 415722"/>
                <a:gd name="connsiteY2" fmla="*/ 221433 h 221433"/>
                <a:gd name="connsiteX3" fmla="*/ 0 w 415722"/>
                <a:gd name="connsiteY3" fmla="*/ 221433 h 221433"/>
                <a:gd name="connsiteX4" fmla="*/ 0 w 415722"/>
                <a:gd name="connsiteY4" fmla="*/ 0 h 221433"/>
                <a:gd name="connsiteX0" fmla="*/ 0 w 441969"/>
                <a:gd name="connsiteY0" fmla="*/ 0 h 241987"/>
                <a:gd name="connsiteX1" fmla="*/ 441969 w 441969"/>
                <a:gd name="connsiteY1" fmla="*/ 20554 h 241987"/>
                <a:gd name="connsiteX2" fmla="*/ 441969 w 441969"/>
                <a:gd name="connsiteY2" fmla="*/ 241987 h 241987"/>
                <a:gd name="connsiteX3" fmla="*/ 26247 w 441969"/>
                <a:gd name="connsiteY3" fmla="*/ 241987 h 241987"/>
                <a:gd name="connsiteX4" fmla="*/ 0 w 441969"/>
                <a:gd name="connsiteY4" fmla="*/ 0 h 241987"/>
                <a:gd name="connsiteX0" fmla="*/ 0 w 1429205"/>
                <a:gd name="connsiteY0" fmla="*/ 0 h 1190506"/>
                <a:gd name="connsiteX1" fmla="*/ 441969 w 1429205"/>
                <a:gd name="connsiteY1" fmla="*/ 20554 h 1190506"/>
                <a:gd name="connsiteX2" fmla="*/ 1429205 w 1429205"/>
                <a:gd name="connsiteY2" fmla="*/ 1190506 h 1190506"/>
                <a:gd name="connsiteX3" fmla="*/ 26247 w 1429205"/>
                <a:gd name="connsiteY3" fmla="*/ 241987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41969 w 1429205"/>
                <a:gd name="connsiteY1" fmla="*/ 20554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34787 w 1429205"/>
                <a:gd name="connsiteY1" fmla="*/ 45174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26791 w 1429205"/>
                <a:gd name="connsiteY1" fmla="*/ 63109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13915 w 1429205"/>
                <a:gd name="connsiteY1" fmla="*/ 40928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40454"/>
                <a:gd name="connsiteY0" fmla="*/ 0 h 1199315"/>
                <a:gd name="connsiteX1" fmla="*/ 425164 w 1440454"/>
                <a:gd name="connsiteY1" fmla="*/ 49737 h 1199315"/>
                <a:gd name="connsiteX2" fmla="*/ 1440454 w 1440454"/>
                <a:gd name="connsiteY2" fmla="*/ 1199315 h 1199315"/>
                <a:gd name="connsiteX3" fmla="*/ 1004040 w 1440454"/>
                <a:gd name="connsiteY3" fmla="*/ 1140769 h 1199315"/>
                <a:gd name="connsiteX4" fmla="*/ 0 w 1440454"/>
                <a:gd name="connsiteY4" fmla="*/ 0 h 1199315"/>
                <a:gd name="connsiteX0" fmla="*/ 0 w 1450076"/>
                <a:gd name="connsiteY0" fmla="*/ 0 h 1194752"/>
                <a:gd name="connsiteX1" fmla="*/ 425164 w 1450076"/>
                <a:gd name="connsiteY1" fmla="*/ 49737 h 1194752"/>
                <a:gd name="connsiteX2" fmla="*/ 1450076 w 1450076"/>
                <a:gd name="connsiteY2" fmla="*/ 1194752 h 1194752"/>
                <a:gd name="connsiteX3" fmla="*/ 1004040 w 1450076"/>
                <a:gd name="connsiteY3" fmla="*/ 1140769 h 1194752"/>
                <a:gd name="connsiteX4" fmla="*/ 0 w 1450076"/>
                <a:gd name="connsiteY4" fmla="*/ 0 h 1194752"/>
                <a:gd name="connsiteX0" fmla="*/ 0 w 1450076"/>
                <a:gd name="connsiteY0" fmla="*/ 0 h 1194752"/>
                <a:gd name="connsiteX1" fmla="*/ 425164 w 1450076"/>
                <a:gd name="connsiteY1" fmla="*/ 49737 h 1194752"/>
                <a:gd name="connsiteX2" fmla="*/ 1450076 w 1450076"/>
                <a:gd name="connsiteY2" fmla="*/ 1194752 h 1194752"/>
                <a:gd name="connsiteX3" fmla="*/ 1011539 w 1450076"/>
                <a:gd name="connsiteY3" fmla="*/ 1146642 h 1194752"/>
                <a:gd name="connsiteX4" fmla="*/ 0 w 1450076"/>
                <a:gd name="connsiteY4" fmla="*/ 0 h 1194752"/>
                <a:gd name="connsiteX0" fmla="*/ 0 w 1350916"/>
                <a:gd name="connsiteY0" fmla="*/ 47478 h 1145015"/>
                <a:gd name="connsiteX1" fmla="*/ 326004 w 1350916"/>
                <a:gd name="connsiteY1" fmla="*/ 0 h 1145015"/>
                <a:gd name="connsiteX2" fmla="*/ 1350916 w 1350916"/>
                <a:gd name="connsiteY2" fmla="*/ 1145015 h 1145015"/>
                <a:gd name="connsiteX3" fmla="*/ 912379 w 1350916"/>
                <a:gd name="connsiteY3" fmla="*/ 1096905 h 1145015"/>
                <a:gd name="connsiteX4" fmla="*/ 0 w 1350916"/>
                <a:gd name="connsiteY4" fmla="*/ 47478 h 1145015"/>
                <a:gd name="connsiteX0" fmla="*/ 0 w 1298649"/>
                <a:gd name="connsiteY0" fmla="*/ 5313 h 1145015"/>
                <a:gd name="connsiteX1" fmla="*/ 273737 w 1298649"/>
                <a:gd name="connsiteY1" fmla="*/ 0 h 1145015"/>
                <a:gd name="connsiteX2" fmla="*/ 1298649 w 1298649"/>
                <a:gd name="connsiteY2" fmla="*/ 1145015 h 1145015"/>
                <a:gd name="connsiteX3" fmla="*/ 860112 w 1298649"/>
                <a:gd name="connsiteY3" fmla="*/ 1096905 h 1145015"/>
                <a:gd name="connsiteX4" fmla="*/ 0 w 1298649"/>
                <a:gd name="connsiteY4" fmla="*/ 5313 h 1145015"/>
                <a:gd name="connsiteX0" fmla="*/ 0 w 1298649"/>
                <a:gd name="connsiteY0" fmla="*/ 0 h 1139702"/>
                <a:gd name="connsiteX1" fmla="*/ 257083 w 1298649"/>
                <a:gd name="connsiteY1" fmla="*/ 14685 h 1139702"/>
                <a:gd name="connsiteX2" fmla="*/ 1298649 w 1298649"/>
                <a:gd name="connsiteY2" fmla="*/ 1139702 h 1139702"/>
                <a:gd name="connsiteX3" fmla="*/ 860112 w 1298649"/>
                <a:gd name="connsiteY3" fmla="*/ 1091592 h 1139702"/>
                <a:gd name="connsiteX4" fmla="*/ 0 w 1298649"/>
                <a:gd name="connsiteY4" fmla="*/ 0 h 1139702"/>
                <a:gd name="connsiteX0" fmla="*/ 0 w 1298649"/>
                <a:gd name="connsiteY0" fmla="*/ 0 h 1139702"/>
                <a:gd name="connsiteX1" fmla="*/ 257083 w 1298649"/>
                <a:gd name="connsiteY1" fmla="*/ 14685 h 1139702"/>
                <a:gd name="connsiteX2" fmla="*/ 1298649 w 1298649"/>
                <a:gd name="connsiteY2" fmla="*/ 1139702 h 1139702"/>
                <a:gd name="connsiteX3" fmla="*/ 833529 w 1298649"/>
                <a:gd name="connsiteY3" fmla="*/ 1072017 h 1139702"/>
                <a:gd name="connsiteX4" fmla="*/ 0 w 1298649"/>
                <a:gd name="connsiteY4" fmla="*/ 0 h 1139702"/>
                <a:gd name="connsiteX0" fmla="*/ 0 w 1263738"/>
                <a:gd name="connsiteY0" fmla="*/ 0 h 1130126"/>
                <a:gd name="connsiteX1" fmla="*/ 257083 w 1263738"/>
                <a:gd name="connsiteY1" fmla="*/ 14685 h 1130126"/>
                <a:gd name="connsiteX2" fmla="*/ 1263738 w 1263738"/>
                <a:gd name="connsiteY2" fmla="*/ 1130126 h 1130126"/>
                <a:gd name="connsiteX3" fmla="*/ 833529 w 1263738"/>
                <a:gd name="connsiteY3" fmla="*/ 1072017 h 1130126"/>
                <a:gd name="connsiteX4" fmla="*/ 0 w 1263738"/>
                <a:gd name="connsiteY4" fmla="*/ 0 h 1130126"/>
                <a:gd name="connsiteX0" fmla="*/ 0 w 1263738"/>
                <a:gd name="connsiteY0" fmla="*/ 0 h 1130126"/>
                <a:gd name="connsiteX1" fmla="*/ 192925 w 1263738"/>
                <a:gd name="connsiteY1" fmla="*/ 6759 h 1130126"/>
                <a:gd name="connsiteX2" fmla="*/ 1263738 w 1263738"/>
                <a:gd name="connsiteY2" fmla="*/ 1130126 h 1130126"/>
                <a:gd name="connsiteX3" fmla="*/ 833529 w 1263738"/>
                <a:gd name="connsiteY3" fmla="*/ 1072017 h 1130126"/>
                <a:gd name="connsiteX4" fmla="*/ 0 w 1263738"/>
                <a:gd name="connsiteY4" fmla="*/ 0 h 1130126"/>
                <a:gd name="connsiteX0" fmla="*/ 0 w 1275005"/>
                <a:gd name="connsiteY0" fmla="*/ 0 h 1147496"/>
                <a:gd name="connsiteX1" fmla="*/ 204192 w 1275005"/>
                <a:gd name="connsiteY1" fmla="*/ 24129 h 1147496"/>
                <a:gd name="connsiteX2" fmla="*/ 1275005 w 1275005"/>
                <a:gd name="connsiteY2" fmla="*/ 1147496 h 1147496"/>
                <a:gd name="connsiteX3" fmla="*/ 844796 w 1275005"/>
                <a:gd name="connsiteY3" fmla="*/ 1089387 h 1147496"/>
                <a:gd name="connsiteX4" fmla="*/ 0 w 1275005"/>
                <a:gd name="connsiteY4" fmla="*/ 0 h 1147496"/>
                <a:gd name="connsiteX0" fmla="*/ 0 w 1258744"/>
                <a:gd name="connsiteY0" fmla="*/ 0 h 1147655"/>
                <a:gd name="connsiteX1" fmla="*/ 204192 w 1258744"/>
                <a:gd name="connsiteY1" fmla="*/ 24129 h 1147655"/>
                <a:gd name="connsiteX2" fmla="*/ 1258744 w 1258744"/>
                <a:gd name="connsiteY2" fmla="*/ 1147655 h 1147655"/>
                <a:gd name="connsiteX3" fmla="*/ 844796 w 1258744"/>
                <a:gd name="connsiteY3" fmla="*/ 1089387 h 1147655"/>
                <a:gd name="connsiteX4" fmla="*/ 0 w 1258744"/>
                <a:gd name="connsiteY4" fmla="*/ 0 h 1147655"/>
                <a:gd name="connsiteX0" fmla="*/ 0 w 1259610"/>
                <a:gd name="connsiteY0" fmla="*/ 0 h 1154338"/>
                <a:gd name="connsiteX1" fmla="*/ 204192 w 1259610"/>
                <a:gd name="connsiteY1" fmla="*/ 24129 h 1154338"/>
                <a:gd name="connsiteX2" fmla="*/ 1259610 w 1259610"/>
                <a:gd name="connsiteY2" fmla="*/ 1154338 h 1154338"/>
                <a:gd name="connsiteX3" fmla="*/ 844796 w 1259610"/>
                <a:gd name="connsiteY3" fmla="*/ 1089387 h 1154338"/>
                <a:gd name="connsiteX4" fmla="*/ 0 w 1259610"/>
                <a:gd name="connsiteY4" fmla="*/ 0 h 1154338"/>
                <a:gd name="connsiteX0" fmla="*/ 0 w 1251876"/>
                <a:gd name="connsiteY0" fmla="*/ 0 h 1136570"/>
                <a:gd name="connsiteX1" fmla="*/ 204192 w 1251876"/>
                <a:gd name="connsiteY1" fmla="*/ 24129 h 1136570"/>
                <a:gd name="connsiteX2" fmla="*/ 1251876 w 1251876"/>
                <a:gd name="connsiteY2" fmla="*/ 1136570 h 1136570"/>
                <a:gd name="connsiteX3" fmla="*/ 844796 w 1251876"/>
                <a:gd name="connsiteY3" fmla="*/ 1089387 h 1136570"/>
                <a:gd name="connsiteX4" fmla="*/ 0 w 1251876"/>
                <a:gd name="connsiteY4" fmla="*/ 0 h 1136570"/>
                <a:gd name="connsiteX0" fmla="*/ 0 w 1247613"/>
                <a:gd name="connsiteY0" fmla="*/ 0 h 1145533"/>
                <a:gd name="connsiteX1" fmla="*/ 204192 w 1247613"/>
                <a:gd name="connsiteY1" fmla="*/ 24129 h 1145533"/>
                <a:gd name="connsiteX2" fmla="*/ 1247613 w 1247613"/>
                <a:gd name="connsiteY2" fmla="*/ 1145533 h 1145533"/>
                <a:gd name="connsiteX3" fmla="*/ 844796 w 1247613"/>
                <a:gd name="connsiteY3" fmla="*/ 1089387 h 1145533"/>
                <a:gd name="connsiteX4" fmla="*/ 0 w 1247613"/>
                <a:gd name="connsiteY4" fmla="*/ 0 h 1145533"/>
                <a:gd name="connsiteX0" fmla="*/ 0 w 1251876"/>
                <a:gd name="connsiteY0" fmla="*/ 0 h 1136569"/>
                <a:gd name="connsiteX1" fmla="*/ 204192 w 1251876"/>
                <a:gd name="connsiteY1" fmla="*/ 24129 h 1136569"/>
                <a:gd name="connsiteX2" fmla="*/ 1251876 w 1251876"/>
                <a:gd name="connsiteY2" fmla="*/ 1136569 h 1136569"/>
                <a:gd name="connsiteX3" fmla="*/ 844796 w 1251876"/>
                <a:gd name="connsiteY3" fmla="*/ 1089387 h 1136569"/>
                <a:gd name="connsiteX4" fmla="*/ 0 w 1251876"/>
                <a:gd name="connsiteY4" fmla="*/ 0 h 1136569"/>
                <a:gd name="connsiteX0" fmla="*/ 0 w 1207001"/>
                <a:gd name="connsiteY0" fmla="*/ 0 h 1171767"/>
                <a:gd name="connsiteX1" fmla="*/ 204192 w 1207001"/>
                <a:gd name="connsiteY1" fmla="*/ 24129 h 1171767"/>
                <a:gd name="connsiteX2" fmla="*/ 1207001 w 1207001"/>
                <a:gd name="connsiteY2" fmla="*/ 1171767 h 1171767"/>
                <a:gd name="connsiteX3" fmla="*/ 844796 w 1207001"/>
                <a:gd name="connsiteY3" fmla="*/ 1089387 h 1171767"/>
                <a:gd name="connsiteX4" fmla="*/ 0 w 1207001"/>
                <a:gd name="connsiteY4" fmla="*/ 0 h 1171767"/>
                <a:gd name="connsiteX0" fmla="*/ 0 w 1296971"/>
                <a:gd name="connsiteY0" fmla="*/ 0 h 1247857"/>
                <a:gd name="connsiteX1" fmla="*/ 294162 w 1296971"/>
                <a:gd name="connsiteY1" fmla="*/ 100219 h 1247857"/>
                <a:gd name="connsiteX2" fmla="*/ 1296971 w 1296971"/>
                <a:gd name="connsiteY2" fmla="*/ 1247857 h 1247857"/>
                <a:gd name="connsiteX3" fmla="*/ 934766 w 1296971"/>
                <a:gd name="connsiteY3" fmla="*/ 1165477 h 1247857"/>
                <a:gd name="connsiteX4" fmla="*/ 0 w 1296971"/>
                <a:gd name="connsiteY4" fmla="*/ 0 h 1247857"/>
                <a:gd name="connsiteX0" fmla="*/ 0 w 1296971"/>
                <a:gd name="connsiteY0" fmla="*/ 0 h 1247857"/>
                <a:gd name="connsiteX1" fmla="*/ 308903 w 1296971"/>
                <a:gd name="connsiteY1" fmla="*/ 86561 h 1247857"/>
                <a:gd name="connsiteX2" fmla="*/ 1296971 w 1296971"/>
                <a:gd name="connsiteY2" fmla="*/ 1247857 h 1247857"/>
                <a:gd name="connsiteX3" fmla="*/ 934766 w 1296971"/>
                <a:gd name="connsiteY3" fmla="*/ 1165477 h 1247857"/>
                <a:gd name="connsiteX4" fmla="*/ 0 w 1296971"/>
                <a:gd name="connsiteY4" fmla="*/ 0 h 1247857"/>
                <a:gd name="connsiteX0" fmla="*/ 0 w 1296971"/>
                <a:gd name="connsiteY0" fmla="*/ 0 h 1247857"/>
                <a:gd name="connsiteX1" fmla="*/ 308903 w 1296971"/>
                <a:gd name="connsiteY1" fmla="*/ 86561 h 1247857"/>
                <a:gd name="connsiteX2" fmla="*/ 1296971 w 1296971"/>
                <a:gd name="connsiteY2" fmla="*/ 1247857 h 1247857"/>
                <a:gd name="connsiteX3" fmla="*/ 954458 w 1296971"/>
                <a:gd name="connsiteY3" fmla="*/ 1171681 h 1247857"/>
                <a:gd name="connsiteX4" fmla="*/ 0 w 1296971"/>
                <a:gd name="connsiteY4" fmla="*/ 0 h 1247857"/>
                <a:gd name="connsiteX0" fmla="*/ 0 w 1283277"/>
                <a:gd name="connsiteY0" fmla="*/ 0 h 1246726"/>
                <a:gd name="connsiteX1" fmla="*/ 308903 w 1283277"/>
                <a:gd name="connsiteY1" fmla="*/ 8656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  <a:gd name="connsiteX0" fmla="*/ 0 w 1290323"/>
                <a:gd name="connsiteY0" fmla="*/ 0 h 1237009"/>
                <a:gd name="connsiteX1" fmla="*/ 308903 w 1290323"/>
                <a:gd name="connsiteY1" fmla="*/ 86561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75269 w 1290323"/>
                <a:gd name="connsiteY1" fmla="*/ 59088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68795 w 1290323"/>
                <a:gd name="connsiteY1" fmla="*/ 78693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71917 w 1290323"/>
                <a:gd name="connsiteY1" fmla="*/ 106415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84637 w 1290323"/>
                <a:gd name="connsiteY1" fmla="*/ 142251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83277"/>
                <a:gd name="connsiteY0" fmla="*/ 0 h 1246726"/>
                <a:gd name="connsiteX1" fmla="*/ 384637 w 1283277"/>
                <a:gd name="connsiteY1" fmla="*/ 14225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  <a:gd name="connsiteX0" fmla="*/ 0 w 1283277"/>
                <a:gd name="connsiteY0" fmla="*/ 0 h 1246726"/>
                <a:gd name="connsiteX1" fmla="*/ 384637 w 1283277"/>
                <a:gd name="connsiteY1" fmla="*/ 14225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277" h="1246726">
                  <a:moveTo>
                    <a:pt x="0" y="0"/>
                  </a:moveTo>
                  <a:lnTo>
                    <a:pt x="384637" y="142251"/>
                  </a:lnTo>
                  <a:lnTo>
                    <a:pt x="1283277" y="1246726"/>
                  </a:lnTo>
                  <a:lnTo>
                    <a:pt x="954458" y="1171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76FD83E-DD8E-46D4-8E5F-3B92B910CC6B}"/>
                </a:ext>
              </a:extLst>
            </p:cNvPr>
            <p:cNvSpPr/>
            <p:nvPr/>
          </p:nvSpPr>
          <p:spPr>
            <a:xfrm>
              <a:off x="10488394" y="4029509"/>
              <a:ext cx="164998" cy="1278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1CB93CA1-B642-4C0D-ADAC-A7D0BFCEE96D}"/>
                </a:ext>
              </a:extLst>
            </p:cNvPr>
            <p:cNvSpPr/>
            <p:nvPr/>
          </p:nvSpPr>
          <p:spPr>
            <a:xfrm>
              <a:off x="9574292" y="3849809"/>
              <a:ext cx="164998" cy="1278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4EEE913-B3CB-43CA-A6CB-BE6E4EF8C756}"/>
              </a:ext>
            </a:extLst>
          </p:cNvPr>
          <p:cNvGrpSpPr/>
          <p:nvPr/>
        </p:nvGrpSpPr>
        <p:grpSpPr>
          <a:xfrm flipH="1">
            <a:off x="17742284" y="8386364"/>
            <a:ext cx="653543" cy="685856"/>
            <a:chOff x="4664384" y="3985422"/>
            <a:chExt cx="653543" cy="685856"/>
          </a:xfrm>
        </p:grpSpPr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BF0968F-311B-4980-B115-0D0F577FE03F}"/>
                </a:ext>
              </a:extLst>
            </p:cNvPr>
            <p:cNvCxnSpPr>
              <a:cxnSpLocks/>
            </p:cNvCxnSpPr>
            <p:nvPr/>
          </p:nvCxnSpPr>
          <p:spPr>
            <a:xfrm>
              <a:off x="4801674" y="3985422"/>
              <a:ext cx="396372" cy="1082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AA03938F-F1A1-42DA-B97E-ACFAE831E056}"/>
                </a:ext>
              </a:extLst>
            </p:cNvPr>
            <p:cNvCxnSpPr>
              <a:cxnSpLocks/>
            </p:cNvCxnSpPr>
            <p:nvPr/>
          </p:nvCxnSpPr>
          <p:spPr>
            <a:xfrm>
              <a:off x="4664384" y="4064894"/>
              <a:ext cx="422157" cy="11908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95789C4-BC75-481B-8AC1-126C99924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3073" y="4172265"/>
              <a:ext cx="50845" cy="4447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ectangle: Top Corners Rounded 333">
              <a:extLst>
                <a:ext uri="{FF2B5EF4-FFF2-40B4-BE49-F238E27FC236}">
                  <a16:creationId xmlns:a16="http://schemas.microsoft.com/office/drawing/2014/main" id="{9989D2B0-8B85-4271-8A7E-709F29E7CA54}"/>
                </a:ext>
              </a:extLst>
            </p:cNvPr>
            <p:cNvSpPr/>
            <p:nvPr/>
          </p:nvSpPr>
          <p:spPr>
            <a:xfrm>
              <a:off x="5078164" y="4524538"/>
              <a:ext cx="239763" cy="71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5" name="Rectangle: Top Corners Rounded 334">
              <a:extLst>
                <a:ext uri="{FF2B5EF4-FFF2-40B4-BE49-F238E27FC236}">
                  <a16:creationId xmlns:a16="http://schemas.microsoft.com/office/drawing/2014/main" id="{7C4C70DE-FB99-40B2-8DB7-EEA46CBAB07B}"/>
                </a:ext>
              </a:extLst>
            </p:cNvPr>
            <p:cNvSpPr/>
            <p:nvPr/>
          </p:nvSpPr>
          <p:spPr>
            <a:xfrm>
              <a:off x="4994689" y="4599542"/>
              <a:ext cx="239763" cy="71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357B2289-3521-44C9-AA40-601E45F552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2487" y="4086612"/>
              <a:ext cx="23691" cy="4747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92C86EC-5CBF-4109-A988-94F133716403}"/>
              </a:ext>
            </a:extLst>
          </p:cNvPr>
          <p:cNvGrpSpPr/>
          <p:nvPr/>
        </p:nvGrpSpPr>
        <p:grpSpPr>
          <a:xfrm>
            <a:off x="15262539" y="3419383"/>
            <a:ext cx="1888074" cy="3492022"/>
            <a:chOff x="9392988" y="3680535"/>
            <a:chExt cx="1072737" cy="1984043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7B88099E-958A-4C27-9B0F-0118B8551794}"/>
                </a:ext>
              </a:extLst>
            </p:cNvPr>
            <p:cNvSpPr/>
            <p:nvPr/>
          </p:nvSpPr>
          <p:spPr>
            <a:xfrm flipH="1">
              <a:off x="9926267" y="4607775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DC24A57F-FA4E-4F55-841C-289D8B8CBA65}"/>
                </a:ext>
              </a:extLst>
            </p:cNvPr>
            <p:cNvSpPr/>
            <p:nvPr/>
          </p:nvSpPr>
          <p:spPr>
            <a:xfrm flipH="1">
              <a:off x="9974251" y="4318557"/>
              <a:ext cx="76849" cy="9740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13728F35-9E25-4816-AE32-09FCB7C0C5B0}"/>
                </a:ext>
              </a:extLst>
            </p:cNvPr>
            <p:cNvSpPr/>
            <p:nvPr/>
          </p:nvSpPr>
          <p:spPr>
            <a:xfrm flipH="1">
              <a:off x="9392988" y="4476320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054C0DCC-B707-4327-B2D1-51018CE421E5}"/>
                </a:ext>
              </a:extLst>
            </p:cNvPr>
            <p:cNvSpPr/>
            <p:nvPr/>
          </p:nvSpPr>
          <p:spPr>
            <a:xfrm flipH="1">
              <a:off x="10388876" y="4431567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945B69-1F6B-4738-9A70-2253115A2DB9}"/>
                </a:ext>
              </a:extLst>
            </p:cNvPr>
            <p:cNvSpPr/>
            <p:nvPr/>
          </p:nvSpPr>
          <p:spPr>
            <a:xfrm>
              <a:off x="9396719" y="4291823"/>
              <a:ext cx="1063524" cy="337816"/>
            </a:xfrm>
            <a:custGeom>
              <a:avLst/>
              <a:gdLst>
                <a:gd name="connsiteX0" fmla="*/ 0 w 622993"/>
                <a:gd name="connsiteY0" fmla="*/ 0 h 296541"/>
                <a:gd name="connsiteX1" fmla="*/ 622993 w 622993"/>
                <a:gd name="connsiteY1" fmla="*/ 0 h 296541"/>
                <a:gd name="connsiteX2" fmla="*/ 622993 w 622993"/>
                <a:gd name="connsiteY2" fmla="*/ 296541 h 296541"/>
                <a:gd name="connsiteX3" fmla="*/ 0 w 622993"/>
                <a:gd name="connsiteY3" fmla="*/ 296541 h 296541"/>
                <a:gd name="connsiteX4" fmla="*/ 0 w 622993"/>
                <a:gd name="connsiteY4" fmla="*/ 0 h 296541"/>
                <a:gd name="connsiteX0" fmla="*/ 485775 w 1108768"/>
                <a:gd name="connsiteY0" fmla="*/ 0 h 296541"/>
                <a:gd name="connsiteX1" fmla="*/ 1108768 w 1108768"/>
                <a:gd name="connsiteY1" fmla="*/ 0 h 296541"/>
                <a:gd name="connsiteX2" fmla="*/ 1108768 w 1108768"/>
                <a:gd name="connsiteY2" fmla="*/ 296541 h 296541"/>
                <a:gd name="connsiteX3" fmla="*/ 0 w 1108768"/>
                <a:gd name="connsiteY3" fmla="*/ 131441 h 296541"/>
                <a:gd name="connsiteX4" fmla="*/ 485775 w 1108768"/>
                <a:gd name="connsiteY4" fmla="*/ 0 h 296541"/>
                <a:gd name="connsiteX0" fmla="*/ 485775 w 1108768"/>
                <a:gd name="connsiteY0" fmla="*/ 0 h 318766"/>
                <a:gd name="connsiteX1" fmla="*/ 1108768 w 1108768"/>
                <a:gd name="connsiteY1" fmla="*/ 0 h 318766"/>
                <a:gd name="connsiteX2" fmla="*/ 537268 w 1108768"/>
                <a:gd name="connsiteY2" fmla="*/ 318766 h 318766"/>
                <a:gd name="connsiteX3" fmla="*/ 0 w 1108768"/>
                <a:gd name="connsiteY3" fmla="*/ 131441 h 318766"/>
                <a:gd name="connsiteX4" fmla="*/ 485775 w 1108768"/>
                <a:gd name="connsiteY4" fmla="*/ 0 h 318766"/>
                <a:gd name="connsiteX0" fmla="*/ 485775 w 1156393"/>
                <a:gd name="connsiteY0" fmla="*/ 0 h 318766"/>
                <a:gd name="connsiteX1" fmla="*/ 1156393 w 1156393"/>
                <a:gd name="connsiteY1" fmla="*/ 212725 h 318766"/>
                <a:gd name="connsiteX2" fmla="*/ 537268 w 1156393"/>
                <a:gd name="connsiteY2" fmla="*/ 318766 h 318766"/>
                <a:gd name="connsiteX3" fmla="*/ 0 w 1156393"/>
                <a:gd name="connsiteY3" fmla="*/ 131441 h 318766"/>
                <a:gd name="connsiteX4" fmla="*/ 485775 w 1156393"/>
                <a:gd name="connsiteY4" fmla="*/ 0 h 318766"/>
                <a:gd name="connsiteX0" fmla="*/ 622300 w 1156393"/>
                <a:gd name="connsiteY0" fmla="*/ 0 h 290191"/>
                <a:gd name="connsiteX1" fmla="*/ 1156393 w 1156393"/>
                <a:gd name="connsiteY1" fmla="*/ 184150 h 290191"/>
                <a:gd name="connsiteX2" fmla="*/ 537268 w 1156393"/>
                <a:gd name="connsiteY2" fmla="*/ 290191 h 290191"/>
                <a:gd name="connsiteX3" fmla="*/ 0 w 1156393"/>
                <a:gd name="connsiteY3" fmla="*/ 102866 h 290191"/>
                <a:gd name="connsiteX4" fmla="*/ 622300 w 1156393"/>
                <a:gd name="connsiteY4" fmla="*/ 0 h 290191"/>
                <a:gd name="connsiteX0" fmla="*/ 501650 w 1156393"/>
                <a:gd name="connsiteY0" fmla="*/ 0 h 290191"/>
                <a:gd name="connsiteX1" fmla="*/ 1156393 w 1156393"/>
                <a:gd name="connsiteY1" fmla="*/ 184150 h 290191"/>
                <a:gd name="connsiteX2" fmla="*/ 537268 w 1156393"/>
                <a:gd name="connsiteY2" fmla="*/ 290191 h 290191"/>
                <a:gd name="connsiteX3" fmla="*/ 0 w 1156393"/>
                <a:gd name="connsiteY3" fmla="*/ 102866 h 290191"/>
                <a:gd name="connsiteX4" fmla="*/ 501650 w 1156393"/>
                <a:gd name="connsiteY4" fmla="*/ 0 h 290191"/>
                <a:gd name="connsiteX0" fmla="*/ 606425 w 1156393"/>
                <a:gd name="connsiteY0" fmla="*/ 0 h 312416"/>
                <a:gd name="connsiteX1" fmla="*/ 1156393 w 1156393"/>
                <a:gd name="connsiteY1" fmla="*/ 206375 h 312416"/>
                <a:gd name="connsiteX2" fmla="*/ 537268 w 1156393"/>
                <a:gd name="connsiteY2" fmla="*/ 312416 h 312416"/>
                <a:gd name="connsiteX3" fmla="*/ 0 w 1156393"/>
                <a:gd name="connsiteY3" fmla="*/ 125091 h 312416"/>
                <a:gd name="connsiteX4" fmla="*/ 606425 w 1156393"/>
                <a:gd name="connsiteY4" fmla="*/ 0 h 312416"/>
                <a:gd name="connsiteX0" fmla="*/ 587375 w 1156393"/>
                <a:gd name="connsiteY0" fmla="*/ 0 h 321941"/>
                <a:gd name="connsiteX1" fmla="*/ 1156393 w 1156393"/>
                <a:gd name="connsiteY1" fmla="*/ 215900 h 321941"/>
                <a:gd name="connsiteX2" fmla="*/ 537268 w 1156393"/>
                <a:gd name="connsiteY2" fmla="*/ 321941 h 321941"/>
                <a:gd name="connsiteX3" fmla="*/ 0 w 1156393"/>
                <a:gd name="connsiteY3" fmla="*/ 134616 h 321941"/>
                <a:gd name="connsiteX4" fmla="*/ 587375 w 1156393"/>
                <a:gd name="connsiteY4" fmla="*/ 0 h 321941"/>
                <a:gd name="connsiteX0" fmla="*/ 587375 w 1156393"/>
                <a:gd name="connsiteY0" fmla="*/ 0 h 337816"/>
                <a:gd name="connsiteX1" fmla="*/ 1156393 w 1156393"/>
                <a:gd name="connsiteY1" fmla="*/ 215900 h 337816"/>
                <a:gd name="connsiteX2" fmla="*/ 546793 w 1156393"/>
                <a:gd name="connsiteY2" fmla="*/ 337816 h 337816"/>
                <a:gd name="connsiteX3" fmla="*/ 0 w 1156393"/>
                <a:gd name="connsiteY3" fmla="*/ 134616 h 337816"/>
                <a:gd name="connsiteX4" fmla="*/ 587375 w 1156393"/>
                <a:gd name="connsiteY4" fmla="*/ 0 h 337816"/>
                <a:gd name="connsiteX0" fmla="*/ 587375 w 1042093"/>
                <a:gd name="connsiteY0" fmla="*/ 0 h 337816"/>
                <a:gd name="connsiteX1" fmla="*/ 1042093 w 1042093"/>
                <a:gd name="connsiteY1" fmla="*/ 139700 h 337816"/>
                <a:gd name="connsiteX2" fmla="*/ 546793 w 1042093"/>
                <a:gd name="connsiteY2" fmla="*/ 337816 h 337816"/>
                <a:gd name="connsiteX3" fmla="*/ 0 w 1042093"/>
                <a:gd name="connsiteY3" fmla="*/ 134616 h 337816"/>
                <a:gd name="connsiteX4" fmla="*/ 587375 w 1042093"/>
                <a:gd name="connsiteY4" fmla="*/ 0 h 337816"/>
                <a:gd name="connsiteX0" fmla="*/ 587375 w 1042093"/>
                <a:gd name="connsiteY0" fmla="*/ 0 h 337816"/>
                <a:gd name="connsiteX1" fmla="*/ 1042093 w 1042093"/>
                <a:gd name="connsiteY1" fmla="*/ 139700 h 337816"/>
                <a:gd name="connsiteX2" fmla="*/ 546793 w 1042093"/>
                <a:gd name="connsiteY2" fmla="*/ 337816 h 337816"/>
                <a:gd name="connsiteX3" fmla="*/ 0 w 1042093"/>
                <a:gd name="connsiteY3" fmla="*/ 134616 h 337816"/>
                <a:gd name="connsiteX4" fmla="*/ 587375 w 1042093"/>
                <a:gd name="connsiteY4" fmla="*/ 0 h 337816"/>
                <a:gd name="connsiteX0" fmla="*/ 608806 w 1063524"/>
                <a:gd name="connsiteY0" fmla="*/ 0 h 337816"/>
                <a:gd name="connsiteX1" fmla="*/ 1063524 w 1063524"/>
                <a:gd name="connsiteY1" fmla="*/ 139700 h 337816"/>
                <a:gd name="connsiteX2" fmla="*/ 568224 w 1063524"/>
                <a:gd name="connsiteY2" fmla="*/ 337816 h 337816"/>
                <a:gd name="connsiteX3" fmla="*/ 0 w 1063524"/>
                <a:gd name="connsiteY3" fmla="*/ 191766 h 337816"/>
                <a:gd name="connsiteX4" fmla="*/ 608806 w 1063524"/>
                <a:gd name="connsiteY4" fmla="*/ 0 h 33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24" h="337816">
                  <a:moveTo>
                    <a:pt x="608806" y="0"/>
                  </a:moveTo>
                  <a:cubicBezTo>
                    <a:pt x="760379" y="46567"/>
                    <a:pt x="988151" y="83608"/>
                    <a:pt x="1063524" y="139700"/>
                  </a:cubicBezTo>
                  <a:lnTo>
                    <a:pt x="568224" y="337816"/>
                  </a:lnTo>
                  <a:lnTo>
                    <a:pt x="0" y="191766"/>
                  </a:lnTo>
                  <a:lnTo>
                    <a:pt x="608806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B83359-2FFC-47DE-8C13-4B1759304BDD}"/>
                </a:ext>
              </a:extLst>
            </p:cNvPr>
            <p:cNvSpPr/>
            <p:nvPr/>
          </p:nvSpPr>
          <p:spPr>
            <a:xfrm>
              <a:off x="9393964" y="3680535"/>
              <a:ext cx="602778" cy="958967"/>
            </a:xfrm>
            <a:custGeom>
              <a:avLst/>
              <a:gdLst>
                <a:gd name="connsiteX0" fmla="*/ 0 w 237653"/>
                <a:gd name="connsiteY0" fmla="*/ 0 h 743067"/>
                <a:gd name="connsiteX1" fmla="*/ 237653 w 237653"/>
                <a:gd name="connsiteY1" fmla="*/ 0 h 743067"/>
                <a:gd name="connsiteX2" fmla="*/ 237653 w 237653"/>
                <a:gd name="connsiteY2" fmla="*/ 743067 h 743067"/>
                <a:gd name="connsiteX3" fmla="*/ 0 w 237653"/>
                <a:gd name="connsiteY3" fmla="*/ 743067 h 743067"/>
                <a:gd name="connsiteX4" fmla="*/ 0 w 237653"/>
                <a:gd name="connsiteY4" fmla="*/ 0 h 743067"/>
                <a:gd name="connsiteX0" fmla="*/ 0 w 561503"/>
                <a:gd name="connsiteY0" fmla="*/ 0 h 958967"/>
                <a:gd name="connsiteX1" fmla="*/ 237653 w 561503"/>
                <a:gd name="connsiteY1" fmla="*/ 0 h 958967"/>
                <a:gd name="connsiteX2" fmla="*/ 561503 w 561503"/>
                <a:gd name="connsiteY2" fmla="*/ 958967 h 958967"/>
                <a:gd name="connsiteX3" fmla="*/ 0 w 561503"/>
                <a:gd name="connsiteY3" fmla="*/ 743067 h 958967"/>
                <a:gd name="connsiteX4" fmla="*/ 0 w 561503"/>
                <a:gd name="connsiteY4" fmla="*/ 0 h 958967"/>
                <a:gd name="connsiteX0" fmla="*/ 0 w 583728"/>
                <a:gd name="connsiteY0" fmla="*/ 0 h 958967"/>
                <a:gd name="connsiteX1" fmla="*/ 583728 w 583728"/>
                <a:gd name="connsiteY1" fmla="*/ 50800 h 958967"/>
                <a:gd name="connsiteX2" fmla="*/ 561503 w 583728"/>
                <a:gd name="connsiteY2" fmla="*/ 958967 h 958967"/>
                <a:gd name="connsiteX3" fmla="*/ 0 w 583728"/>
                <a:gd name="connsiteY3" fmla="*/ 743067 h 958967"/>
                <a:gd name="connsiteX4" fmla="*/ 0 w 583728"/>
                <a:gd name="connsiteY4" fmla="*/ 0 h 958967"/>
                <a:gd name="connsiteX0" fmla="*/ 0 w 593253"/>
                <a:gd name="connsiteY0" fmla="*/ 0 h 958967"/>
                <a:gd name="connsiteX1" fmla="*/ 593253 w 593253"/>
                <a:gd name="connsiteY1" fmla="*/ 34925 h 958967"/>
                <a:gd name="connsiteX2" fmla="*/ 561503 w 593253"/>
                <a:gd name="connsiteY2" fmla="*/ 958967 h 958967"/>
                <a:gd name="connsiteX3" fmla="*/ 0 w 593253"/>
                <a:gd name="connsiteY3" fmla="*/ 743067 h 958967"/>
                <a:gd name="connsiteX4" fmla="*/ 0 w 593253"/>
                <a:gd name="connsiteY4" fmla="*/ 0 h 958967"/>
                <a:gd name="connsiteX0" fmla="*/ 9525 w 602778"/>
                <a:gd name="connsiteY0" fmla="*/ 0 h 958967"/>
                <a:gd name="connsiteX1" fmla="*/ 602778 w 602778"/>
                <a:gd name="connsiteY1" fmla="*/ 34925 h 958967"/>
                <a:gd name="connsiteX2" fmla="*/ 571028 w 602778"/>
                <a:gd name="connsiteY2" fmla="*/ 958967 h 958967"/>
                <a:gd name="connsiteX3" fmla="*/ 0 w 602778"/>
                <a:gd name="connsiteY3" fmla="*/ 809742 h 958967"/>
                <a:gd name="connsiteX4" fmla="*/ 9525 w 602778"/>
                <a:gd name="connsiteY4" fmla="*/ 0 h 95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778" h="958967">
                  <a:moveTo>
                    <a:pt x="9525" y="0"/>
                  </a:moveTo>
                  <a:lnTo>
                    <a:pt x="602778" y="34925"/>
                  </a:lnTo>
                  <a:lnTo>
                    <a:pt x="571028" y="958967"/>
                  </a:lnTo>
                  <a:lnTo>
                    <a:pt x="0" y="809742"/>
                  </a:lnTo>
                  <a:lnTo>
                    <a:pt x="9525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965929E-56F7-4F3A-ACA4-7A14063757D8}"/>
                </a:ext>
              </a:extLst>
            </p:cNvPr>
            <p:cNvSpPr/>
            <p:nvPr/>
          </p:nvSpPr>
          <p:spPr>
            <a:xfrm>
              <a:off x="9396855" y="4493478"/>
              <a:ext cx="529668" cy="264095"/>
            </a:xfrm>
            <a:custGeom>
              <a:avLst/>
              <a:gdLst>
                <a:gd name="connsiteX0" fmla="*/ 0 w 447118"/>
                <a:gd name="connsiteY0" fmla="*/ 0 h 238695"/>
                <a:gd name="connsiteX1" fmla="*/ 447118 w 447118"/>
                <a:gd name="connsiteY1" fmla="*/ 0 h 238695"/>
                <a:gd name="connsiteX2" fmla="*/ 447118 w 447118"/>
                <a:gd name="connsiteY2" fmla="*/ 238695 h 238695"/>
                <a:gd name="connsiteX3" fmla="*/ 0 w 447118"/>
                <a:gd name="connsiteY3" fmla="*/ 238695 h 238695"/>
                <a:gd name="connsiteX4" fmla="*/ 0 w 447118"/>
                <a:gd name="connsiteY4" fmla="*/ 0 h 238695"/>
                <a:gd name="connsiteX0" fmla="*/ 0 w 529668"/>
                <a:gd name="connsiteY0" fmla="*/ 0 h 238695"/>
                <a:gd name="connsiteX1" fmla="*/ 529668 w 529668"/>
                <a:gd name="connsiteY1" fmla="*/ 120650 h 238695"/>
                <a:gd name="connsiteX2" fmla="*/ 447118 w 529668"/>
                <a:gd name="connsiteY2" fmla="*/ 238695 h 238695"/>
                <a:gd name="connsiteX3" fmla="*/ 0 w 529668"/>
                <a:gd name="connsiteY3" fmla="*/ 238695 h 238695"/>
                <a:gd name="connsiteX4" fmla="*/ 0 w 529668"/>
                <a:gd name="connsiteY4" fmla="*/ 0 h 2386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0 w 529668"/>
                <a:gd name="connsiteY3" fmla="*/ 2640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042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11695 h 264095"/>
                <a:gd name="connsiteX4" fmla="*/ 0 w 529668"/>
                <a:gd name="connsiteY4" fmla="*/ 0 h 26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68" h="264095">
                  <a:moveTo>
                    <a:pt x="0" y="0"/>
                  </a:moveTo>
                  <a:lnTo>
                    <a:pt x="529668" y="146050"/>
                  </a:lnTo>
                  <a:lnTo>
                    <a:pt x="529668" y="264095"/>
                  </a:lnTo>
                  <a:lnTo>
                    <a:pt x="0" y="111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Rectangle 30">
              <a:extLst>
                <a:ext uri="{FF2B5EF4-FFF2-40B4-BE49-F238E27FC236}">
                  <a16:creationId xmlns:a16="http://schemas.microsoft.com/office/drawing/2014/main" id="{01B034C8-FEA3-4C96-A7F3-45146F1D9D8D}"/>
                </a:ext>
              </a:extLst>
            </p:cNvPr>
            <p:cNvSpPr/>
            <p:nvPr/>
          </p:nvSpPr>
          <p:spPr>
            <a:xfrm>
              <a:off x="9987318" y="4423262"/>
              <a:ext cx="462993" cy="307752"/>
            </a:xfrm>
            <a:custGeom>
              <a:avLst/>
              <a:gdLst>
                <a:gd name="connsiteX0" fmla="*/ 0 w 447118"/>
                <a:gd name="connsiteY0" fmla="*/ 0 h 238695"/>
                <a:gd name="connsiteX1" fmla="*/ 447118 w 447118"/>
                <a:gd name="connsiteY1" fmla="*/ 0 h 238695"/>
                <a:gd name="connsiteX2" fmla="*/ 447118 w 447118"/>
                <a:gd name="connsiteY2" fmla="*/ 238695 h 238695"/>
                <a:gd name="connsiteX3" fmla="*/ 0 w 447118"/>
                <a:gd name="connsiteY3" fmla="*/ 238695 h 238695"/>
                <a:gd name="connsiteX4" fmla="*/ 0 w 447118"/>
                <a:gd name="connsiteY4" fmla="*/ 0 h 238695"/>
                <a:gd name="connsiteX0" fmla="*/ 0 w 529668"/>
                <a:gd name="connsiteY0" fmla="*/ 0 h 238695"/>
                <a:gd name="connsiteX1" fmla="*/ 529668 w 529668"/>
                <a:gd name="connsiteY1" fmla="*/ 120650 h 238695"/>
                <a:gd name="connsiteX2" fmla="*/ 447118 w 529668"/>
                <a:gd name="connsiteY2" fmla="*/ 238695 h 238695"/>
                <a:gd name="connsiteX3" fmla="*/ 0 w 529668"/>
                <a:gd name="connsiteY3" fmla="*/ 238695 h 238695"/>
                <a:gd name="connsiteX4" fmla="*/ 0 w 529668"/>
                <a:gd name="connsiteY4" fmla="*/ 0 h 2386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0 w 529668"/>
                <a:gd name="connsiteY3" fmla="*/ 2640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042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11695 h 264095"/>
                <a:gd name="connsiteX4" fmla="*/ 0 w 529668"/>
                <a:gd name="connsiteY4" fmla="*/ 0 h 264095"/>
                <a:gd name="connsiteX0" fmla="*/ 0 w 529668"/>
                <a:gd name="connsiteY0" fmla="*/ 203200 h 467295"/>
                <a:gd name="connsiteX1" fmla="*/ 472518 w 529668"/>
                <a:gd name="connsiteY1" fmla="*/ 0 h 467295"/>
                <a:gd name="connsiteX2" fmla="*/ 529668 w 529668"/>
                <a:gd name="connsiteY2" fmla="*/ 467295 h 467295"/>
                <a:gd name="connsiteX3" fmla="*/ 0 w 529668"/>
                <a:gd name="connsiteY3" fmla="*/ 314895 h 467295"/>
                <a:gd name="connsiteX4" fmla="*/ 0 w 529668"/>
                <a:gd name="connsiteY4" fmla="*/ 203200 h 467295"/>
                <a:gd name="connsiteX0" fmla="*/ 0 w 491568"/>
                <a:gd name="connsiteY0" fmla="*/ 203200 h 314895"/>
                <a:gd name="connsiteX1" fmla="*/ 472518 w 491568"/>
                <a:gd name="connsiteY1" fmla="*/ 0 h 314895"/>
                <a:gd name="connsiteX2" fmla="*/ 491568 w 491568"/>
                <a:gd name="connsiteY2" fmla="*/ 105345 h 314895"/>
                <a:gd name="connsiteX3" fmla="*/ 0 w 491568"/>
                <a:gd name="connsiteY3" fmla="*/ 314895 h 314895"/>
                <a:gd name="connsiteX4" fmla="*/ 0 w 491568"/>
                <a:gd name="connsiteY4" fmla="*/ 203200 h 314895"/>
                <a:gd name="connsiteX0" fmla="*/ 0 w 491568"/>
                <a:gd name="connsiteY0" fmla="*/ 196057 h 307752"/>
                <a:gd name="connsiteX1" fmla="*/ 460612 w 491568"/>
                <a:gd name="connsiteY1" fmla="*/ 0 h 307752"/>
                <a:gd name="connsiteX2" fmla="*/ 491568 w 491568"/>
                <a:gd name="connsiteY2" fmla="*/ 98202 h 307752"/>
                <a:gd name="connsiteX3" fmla="*/ 0 w 491568"/>
                <a:gd name="connsiteY3" fmla="*/ 307752 h 307752"/>
                <a:gd name="connsiteX4" fmla="*/ 0 w 491568"/>
                <a:gd name="connsiteY4" fmla="*/ 196057 h 307752"/>
                <a:gd name="connsiteX0" fmla="*/ 0 w 462993"/>
                <a:gd name="connsiteY0" fmla="*/ 196057 h 307752"/>
                <a:gd name="connsiteX1" fmla="*/ 460612 w 462993"/>
                <a:gd name="connsiteY1" fmla="*/ 0 h 307752"/>
                <a:gd name="connsiteX2" fmla="*/ 462993 w 462993"/>
                <a:gd name="connsiteY2" fmla="*/ 100583 h 307752"/>
                <a:gd name="connsiteX3" fmla="*/ 0 w 462993"/>
                <a:gd name="connsiteY3" fmla="*/ 307752 h 307752"/>
                <a:gd name="connsiteX4" fmla="*/ 0 w 462993"/>
                <a:gd name="connsiteY4" fmla="*/ 196057 h 307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993" h="307752">
                  <a:moveTo>
                    <a:pt x="0" y="196057"/>
                  </a:moveTo>
                  <a:lnTo>
                    <a:pt x="460612" y="0"/>
                  </a:lnTo>
                  <a:cubicBezTo>
                    <a:pt x="461406" y="33528"/>
                    <a:pt x="462199" y="67055"/>
                    <a:pt x="462993" y="100583"/>
                  </a:cubicBezTo>
                  <a:lnTo>
                    <a:pt x="0" y="307752"/>
                  </a:lnTo>
                  <a:lnTo>
                    <a:pt x="0" y="19605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A2750DAC-D171-4B1E-8C4A-AE53C2068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3255" y="3706566"/>
              <a:ext cx="40528" cy="974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3621798-42EC-4D4D-8F49-40F8204D5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0721" y="3696128"/>
              <a:ext cx="30410" cy="9417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E93CF7D4-34D2-4EEE-9029-17AC1B092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0693" y="3696128"/>
              <a:ext cx="9160" cy="8876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38F1828-0E1B-40C1-BAFB-F10E10E218DF}"/>
              </a:ext>
            </a:extLst>
          </p:cNvPr>
          <p:cNvGrpSpPr/>
          <p:nvPr/>
        </p:nvGrpSpPr>
        <p:grpSpPr>
          <a:xfrm>
            <a:off x="-13466442" y="-5911027"/>
            <a:ext cx="25709654" cy="12676494"/>
            <a:chOff x="-8738473" y="-3579838"/>
            <a:chExt cx="20981685" cy="1034530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8E46F5-9DA7-44C5-B0AD-A07C61518030}"/>
                </a:ext>
              </a:extLst>
            </p:cNvPr>
            <p:cNvSpPr/>
            <p:nvPr/>
          </p:nvSpPr>
          <p:spPr>
            <a:xfrm>
              <a:off x="9753060" y="3619785"/>
              <a:ext cx="152718" cy="273560"/>
            </a:xfrm>
            <a:custGeom>
              <a:avLst/>
              <a:gdLst>
                <a:gd name="connsiteX0" fmla="*/ 0 w 45719"/>
                <a:gd name="connsiteY0" fmla="*/ 0 h 202123"/>
                <a:gd name="connsiteX1" fmla="*/ 45719 w 45719"/>
                <a:gd name="connsiteY1" fmla="*/ 0 h 202123"/>
                <a:gd name="connsiteX2" fmla="*/ 45719 w 45719"/>
                <a:gd name="connsiteY2" fmla="*/ 202123 h 202123"/>
                <a:gd name="connsiteX3" fmla="*/ 0 w 45719"/>
                <a:gd name="connsiteY3" fmla="*/ 202123 h 202123"/>
                <a:gd name="connsiteX4" fmla="*/ 0 w 45719"/>
                <a:gd name="connsiteY4" fmla="*/ 0 h 202123"/>
                <a:gd name="connsiteX0" fmla="*/ 368618 w 414337"/>
                <a:gd name="connsiteY0" fmla="*/ 0 h 214312"/>
                <a:gd name="connsiteX1" fmla="*/ 0 w 414337"/>
                <a:gd name="connsiteY1" fmla="*/ 214312 h 214312"/>
                <a:gd name="connsiteX2" fmla="*/ 414337 w 414337"/>
                <a:gd name="connsiteY2" fmla="*/ 202123 h 214312"/>
                <a:gd name="connsiteX3" fmla="*/ 368618 w 414337"/>
                <a:gd name="connsiteY3" fmla="*/ 202123 h 214312"/>
                <a:gd name="connsiteX4" fmla="*/ 368618 w 414337"/>
                <a:gd name="connsiteY4" fmla="*/ 0 h 214312"/>
                <a:gd name="connsiteX0" fmla="*/ 382906 w 382906"/>
                <a:gd name="connsiteY0" fmla="*/ 0 h 454536"/>
                <a:gd name="connsiteX1" fmla="*/ 14288 w 382906"/>
                <a:gd name="connsiteY1" fmla="*/ 214312 h 454536"/>
                <a:gd name="connsiteX2" fmla="*/ 0 w 382906"/>
                <a:gd name="connsiteY2" fmla="*/ 454536 h 454536"/>
                <a:gd name="connsiteX3" fmla="*/ 382906 w 382906"/>
                <a:gd name="connsiteY3" fmla="*/ 202123 h 454536"/>
                <a:gd name="connsiteX4" fmla="*/ 382906 w 382906"/>
                <a:gd name="connsiteY4" fmla="*/ 0 h 454536"/>
                <a:gd name="connsiteX0" fmla="*/ 368618 w 368618"/>
                <a:gd name="connsiteY0" fmla="*/ 0 h 441836"/>
                <a:gd name="connsiteX1" fmla="*/ 0 w 368618"/>
                <a:gd name="connsiteY1" fmla="*/ 214312 h 441836"/>
                <a:gd name="connsiteX2" fmla="*/ 4762 w 368618"/>
                <a:gd name="connsiteY2" fmla="*/ 441836 h 441836"/>
                <a:gd name="connsiteX3" fmla="*/ 368618 w 368618"/>
                <a:gd name="connsiteY3" fmla="*/ 202123 h 441836"/>
                <a:gd name="connsiteX4" fmla="*/ 368618 w 368618"/>
                <a:gd name="connsiteY4" fmla="*/ 0 h 441836"/>
                <a:gd name="connsiteX0" fmla="*/ 368618 w 368618"/>
                <a:gd name="connsiteY0" fmla="*/ 0 h 346586"/>
                <a:gd name="connsiteX1" fmla="*/ 0 w 368618"/>
                <a:gd name="connsiteY1" fmla="*/ 214312 h 346586"/>
                <a:gd name="connsiteX2" fmla="*/ 328612 w 368618"/>
                <a:gd name="connsiteY2" fmla="*/ 346586 h 346586"/>
                <a:gd name="connsiteX3" fmla="*/ 368618 w 368618"/>
                <a:gd name="connsiteY3" fmla="*/ 202123 h 346586"/>
                <a:gd name="connsiteX4" fmla="*/ 368618 w 368618"/>
                <a:gd name="connsiteY4" fmla="*/ 0 h 346586"/>
                <a:gd name="connsiteX0" fmla="*/ 165418 w 165418"/>
                <a:gd name="connsiteY0" fmla="*/ 0 h 346586"/>
                <a:gd name="connsiteX1" fmla="*/ 0 w 165418"/>
                <a:gd name="connsiteY1" fmla="*/ 125412 h 346586"/>
                <a:gd name="connsiteX2" fmla="*/ 125412 w 165418"/>
                <a:gd name="connsiteY2" fmla="*/ 346586 h 346586"/>
                <a:gd name="connsiteX3" fmla="*/ 165418 w 165418"/>
                <a:gd name="connsiteY3" fmla="*/ 202123 h 346586"/>
                <a:gd name="connsiteX4" fmla="*/ 165418 w 165418"/>
                <a:gd name="connsiteY4" fmla="*/ 0 h 346586"/>
                <a:gd name="connsiteX0" fmla="*/ 165418 w 165418"/>
                <a:gd name="connsiteY0" fmla="*/ 0 h 302136"/>
                <a:gd name="connsiteX1" fmla="*/ 0 w 165418"/>
                <a:gd name="connsiteY1" fmla="*/ 125412 h 302136"/>
                <a:gd name="connsiteX2" fmla="*/ 4762 w 165418"/>
                <a:gd name="connsiteY2" fmla="*/ 302136 h 302136"/>
                <a:gd name="connsiteX3" fmla="*/ 165418 w 165418"/>
                <a:gd name="connsiteY3" fmla="*/ 202123 h 302136"/>
                <a:gd name="connsiteX4" fmla="*/ 165418 w 165418"/>
                <a:gd name="connsiteY4" fmla="*/ 0 h 302136"/>
                <a:gd name="connsiteX0" fmla="*/ 160656 w 160656"/>
                <a:gd name="connsiteY0" fmla="*/ 0 h 302136"/>
                <a:gd name="connsiteX1" fmla="*/ 26988 w 160656"/>
                <a:gd name="connsiteY1" fmla="*/ 84137 h 302136"/>
                <a:gd name="connsiteX2" fmla="*/ 0 w 160656"/>
                <a:gd name="connsiteY2" fmla="*/ 302136 h 302136"/>
                <a:gd name="connsiteX3" fmla="*/ 160656 w 160656"/>
                <a:gd name="connsiteY3" fmla="*/ 202123 h 302136"/>
                <a:gd name="connsiteX4" fmla="*/ 160656 w 160656"/>
                <a:gd name="connsiteY4" fmla="*/ 0 h 302136"/>
                <a:gd name="connsiteX0" fmla="*/ 144781 w 144781"/>
                <a:gd name="connsiteY0" fmla="*/ 0 h 302136"/>
                <a:gd name="connsiteX1" fmla="*/ 11113 w 144781"/>
                <a:gd name="connsiteY1" fmla="*/ 84137 h 302136"/>
                <a:gd name="connsiteX2" fmla="*/ 0 w 144781"/>
                <a:gd name="connsiteY2" fmla="*/ 302136 h 302136"/>
                <a:gd name="connsiteX3" fmla="*/ 144781 w 144781"/>
                <a:gd name="connsiteY3" fmla="*/ 202123 h 302136"/>
                <a:gd name="connsiteX4" fmla="*/ 144781 w 144781"/>
                <a:gd name="connsiteY4" fmla="*/ 0 h 302136"/>
                <a:gd name="connsiteX0" fmla="*/ 140019 w 140019"/>
                <a:gd name="connsiteY0" fmla="*/ 0 h 294992"/>
                <a:gd name="connsiteX1" fmla="*/ 6351 w 140019"/>
                <a:gd name="connsiteY1" fmla="*/ 84137 h 294992"/>
                <a:gd name="connsiteX2" fmla="*/ 0 w 140019"/>
                <a:gd name="connsiteY2" fmla="*/ 294992 h 294992"/>
                <a:gd name="connsiteX3" fmla="*/ 140019 w 140019"/>
                <a:gd name="connsiteY3" fmla="*/ 202123 h 294992"/>
                <a:gd name="connsiteX4" fmla="*/ 140019 w 140019"/>
                <a:gd name="connsiteY4" fmla="*/ 0 h 294992"/>
                <a:gd name="connsiteX0" fmla="*/ 156688 w 156688"/>
                <a:gd name="connsiteY0" fmla="*/ 0 h 290229"/>
                <a:gd name="connsiteX1" fmla="*/ 6351 w 156688"/>
                <a:gd name="connsiteY1" fmla="*/ 79374 h 290229"/>
                <a:gd name="connsiteX2" fmla="*/ 0 w 156688"/>
                <a:gd name="connsiteY2" fmla="*/ 290229 h 290229"/>
                <a:gd name="connsiteX3" fmla="*/ 140019 w 156688"/>
                <a:gd name="connsiteY3" fmla="*/ 197360 h 290229"/>
                <a:gd name="connsiteX4" fmla="*/ 156688 w 156688"/>
                <a:gd name="connsiteY4" fmla="*/ 0 h 290229"/>
                <a:gd name="connsiteX0" fmla="*/ 159069 w 159069"/>
                <a:gd name="connsiteY0" fmla="*/ 0 h 283085"/>
                <a:gd name="connsiteX1" fmla="*/ 6351 w 159069"/>
                <a:gd name="connsiteY1" fmla="*/ 72230 h 283085"/>
                <a:gd name="connsiteX2" fmla="*/ 0 w 159069"/>
                <a:gd name="connsiteY2" fmla="*/ 283085 h 283085"/>
                <a:gd name="connsiteX3" fmla="*/ 140019 w 159069"/>
                <a:gd name="connsiteY3" fmla="*/ 190216 h 283085"/>
                <a:gd name="connsiteX4" fmla="*/ 159069 w 159069"/>
                <a:gd name="connsiteY4" fmla="*/ 0 h 283085"/>
                <a:gd name="connsiteX0" fmla="*/ 152718 w 152718"/>
                <a:gd name="connsiteY0" fmla="*/ 0 h 273560"/>
                <a:gd name="connsiteX1" fmla="*/ 0 w 152718"/>
                <a:gd name="connsiteY1" fmla="*/ 72230 h 273560"/>
                <a:gd name="connsiteX2" fmla="*/ 5556 w 152718"/>
                <a:gd name="connsiteY2" fmla="*/ 273560 h 273560"/>
                <a:gd name="connsiteX3" fmla="*/ 133668 w 152718"/>
                <a:gd name="connsiteY3" fmla="*/ 190216 h 273560"/>
                <a:gd name="connsiteX4" fmla="*/ 152718 w 152718"/>
                <a:gd name="connsiteY4" fmla="*/ 0 h 27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718" h="273560">
                  <a:moveTo>
                    <a:pt x="152718" y="0"/>
                  </a:moveTo>
                  <a:lnTo>
                    <a:pt x="0" y="72230"/>
                  </a:lnTo>
                  <a:lnTo>
                    <a:pt x="5556" y="273560"/>
                  </a:lnTo>
                  <a:lnTo>
                    <a:pt x="133668" y="190216"/>
                  </a:lnTo>
                  <a:lnTo>
                    <a:pt x="15271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F1F06A3-57AF-4F13-8EE7-19D56452C789}"/>
                </a:ext>
              </a:extLst>
            </p:cNvPr>
            <p:cNvSpPr/>
            <p:nvPr/>
          </p:nvSpPr>
          <p:spPr>
            <a:xfrm>
              <a:off x="-1911460" y="1891952"/>
              <a:ext cx="467290" cy="457548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3A632B0B-C2F1-431A-80F2-20D803DCA354}"/>
                </a:ext>
              </a:extLst>
            </p:cNvPr>
            <p:cNvSpPr/>
            <p:nvPr/>
          </p:nvSpPr>
          <p:spPr>
            <a:xfrm>
              <a:off x="-487520" y="1891952"/>
              <a:ext cx="467290" cy="457548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FAF0A7F3-605E-48AC-86B0-280832786323}"/>
                </a:ext>
              </a:extLst>
            </p:cNvPr>
            <p:cNvSpPr/>
            <p:nvPr/>
          </p:nvSpPr>
          <p:spPr>
            <a:xfrm>
              <a:off x="-1209503" y="1931293"/>
              <a:ext cx="467290" cy="45754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627C07-EEF9-4FEC-9A90-4FAC021BE46F}"/>
                </a:ext>
              </a:extLst>
            </p:cNvPr>
            <p:cNvSpPr/>
            <p:nvPr/>
          </p:nvSpPr>
          <p:spPr>
            <a:xfrm>
              <a:off x="-4337844" y="-1465580"/>
              <a:ext cx="10895729" cy="5736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E60FC5-A792-49E1-8626-6F9612572ED6}"/>
                </a:ext>
              </a:extLst>
            </p:cNvPr>
            <p:cNvSpPr/>
            <p:nvPr/>
          </p:nvSpPr>
          <p:spPr>
            <a:xfrm>
              <a:off x="-6125396" y="-3569070"/>
              <a:ext cx="14691876" cy="2154643"/>
            </a:xfrm>
            <a:custGeom>
              <a:avLst/>
              <a:gdLst>
                <a:gd name="connsiteX0" fmla="*/ 0 w 4949371"/>
                <a:gd name="connsiteY0" fmla="*/ 0 h 501723"/>
                <a:gd name="connsiteX1" fmla="*/ 4949371 w 4949371"/>
                <a:gd name="connsiteY1" fmla="*/ 0 h 501723"/>
                <a:gd name="connsiteX2" fmla="*/ 4949371 w 4949371"/>
                <a:gd name="connsiteY2" fmla="*/ 501723 h 501723"/>
                <a:gd name="connsiteX3" fmla="*/ 0 w 4949371"/>
                <a:gd name="connsiteY3" fmla="*/ 501723 h 501723"/>
                <a:gd name="connsiteX4" fmla="*/ 0 w 4949371"/>
                <a:gd name="connsiteY4" fmla="*/ 0 h 501723"/>
                <a:gd name="connsiteX0" fmla="*/ 0 w 5979885"/>
                <a:gd name="connsiteY0" fmla="*/ 0 h 1227437"/>
                <a:gd name="connsiteX1" fmla="*/ 5979885 w 5979885"/>
                <a:gd name="connsiteY1" fmla="*/ 725714 h 1227437"/>
                <a:gd name="connsiteX2" fmla="*/ 5979885 w 5979885"/>
                <a:gd name="connsiteY2" fmla="*/ 1227437 h 1227437"/>
                <a:gd name="connsiteX3" fmla="*/ 1030514 w 5979885"/>
                <a:gd name="connsiteY3" fmla="*/ 1227437 h 1227437"/>
                <a:gd name="connsiteX4" fmla="*/ 0 w 5979885"/>
                <a:gd name="connsiteY4" fmla="*/ 0 h 1227437"/>
                <a:gd name="connsiteX0" fmla="*/ 0 w 7300685"/>
                <a:gd name="connsiteY0" fmla="*/ 0 h 1227437"/>
                <a:gd name="connsiteX1" fmla="*/ 7300685 w 7300685"/>
                <a:gd name="connsiteY1" fmla="*/ 0 h 1227437"/>
                <a:gd name="connsiteX2" fmla="*/ 5979885 w 7300685"/>
                <a:gd name="connsiteY2" fmla="*/ 1227437 h 1227437"/>
                <a:gd name="connsiteX3" fmla="*/ 1030514 w 7300685"/>
                <a:gd name="connsiteY3" fmla="*/ 1227437 h 1227437"/>
                <a:gd name="connsiteX4" fmla="*/ 0 w 7300685"/>
                <a:gd name="connsiteY4" fmla="*/ 0 h 1227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1227437">
                  <a:moveTo>
                    <a:pt x="0" y="0"/>
                  </a:moveTo>
                  <a:lnTo>
                    <a:pt x="7300685" y="0"/>
                  </a:lnTo>
                  <a:lnTo>
                    <a:pt x="5979885" y="1227437"/>
                  </a:lnTo>
                  <a:lnTo>
                    <a:pt x="1030514" y="1227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C2EABE1-473B-4D23-A40C-A0388DF06CEB}"/>
                </a:ext>
              </a:extLst>
            </p:cNvPr>
            <p:cNvSpPr/>
            <p:nvPr/>
          </p:nvSpPr>
          <p:spPr>
            <a:xfrm>
              <a:off x="-8738473" y="-3579838"/>
              <a:ext cx="4750983" cy="10334537"/>
            </a:xfrm>
            <a:custGeom>
              <a:avLst/>
              <a:gdLst>
                <a:gd name="connsiteX0" fmla="*/ 0 w 691715"/>
                <a:gd name="connsiteY0" fmla="*/ 0 h 6023429"/>
                <a:gd name="connsiteX1" fmla="*/ 691715 w 691715"/>
                <a:gd name="connsiteY1" fmla="*/ 0 h 6023429"/>
                <a:gd name="connsiteX2" fmla="*/ 691715 w 691715"/>
                <a:gd name="connsiteY2" fmla="*/ 6023429 h 6023429"/>
                <a:gd name="connsiteX3" fmla="*/ 0 w 691715"/>
                <a:gd name="connsiteY3" fmla="*/ 6023429 h 6023429"/>
                <a:gd name="connsiteX4" fmla="*/ 0 w 691715"/>
                <a:gd name="connsiteY4" fmla="*/ 0 h 6023429"/>
                <a:gd name="connsiteX0" fmla="*/ 0 w 2360858"/>
                <a:gd name="connsiteY0" fmla="*/ 0 h 6023429"/>
                <a:gd name="connsiteX1" fmla="*/ 691715 w 2360858"/>
                <a:gd name="connsiteY1" fmla="*/ 0 h 6023429"/>
                <a:gd name="connsiteX2" fmla="*/ 2360858 w 2360858"/>
                <a:gd name="connsiteY2" fmla="*/ 4630057 h 6023429"/>
                <a:gd name="connsiteX3" fmla="*/ 0 w 2360858"/>
                <a:gd name="connsiteY3" fmla="*/ 6023429 h 6023429"/>
                <a:gd name="connsiteX4" fmla="*/ 0 w 2360858"/>
                <a:gd name="connsiteY4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60858 w 2360858"/>
                <a:gd name="connsiteY2" fmla="*/ 4630057 h 6023429"/>
                <a:gd name="connsiteX3" fmla="*/ 0 w 2360858"/>
                <a:gd name="connsiteY3" fmla="*/ 6023429 h 6023429"/>
                <a:gd name="connsiteX4" fmla="*/ 0 w 2360858"/>
                <a:gd name="connsiteY4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06322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5439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5439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0858" h="6023429">
                  <a:moveTo>
                    <a:pt x="0" y="0"/>
                  </a:moveTo>
                  <a:lnTo>
                    <a:pt x="1315829" y="0"/>
                  </a:lnTo>
                  <a:cubicBezTo>
                    <a:pt x="1436619" y="233438"/>
                    <a:pt x="2234070" y="998099"/>
                    <a:pt x="2325315" y="1254397"/>
                  </a:cubicBezTo>
                  <a:lnTo>
                    <a:pt x="2360858" y="4630057"/>
                  </a:lnTo>
                  <a:lnTo>
                    <a:pt x="0" y="602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777700-D39F-43D1-B7E6-94680A9CF0CE}"/>
                </a:ext>
              </a:extLst>
            </p:cNvPr>
            <p:cNvSpPr/>
            <p:nvPr/>
          </p:nvSpPr>
          <p:spPr>
            <a:xfrm>
              <a:off x="5771156" y="-3569070"/>
              <a:ext cx="6472056" cy="10334537"/>
            </a:xfrm>
            <a:custGeom>
              <a:avLst/>
              <a:gdLst>
                <a:gd name="connsiteX0" fmla="*/ 0 w 1815734"/>
                <a:gd name="connsiteY0" fmla="*/ 0 h 6023429"/>
                <a:gd name="connsiteX1" fmla="*/ 1815734 w 1815734"/>
                <a:gd name="connsiteY1" fmla="*/ 0 h 6023429"/>
                <a:gd name="connsiteX2" fmla="*/ 1815734 w 1815734"/>
                <a:gd name="connsiteY2" fmla="*/ 6023429 h 6023429"/>
                <a:gd name="connsiteX3" fmla="*/ 0 w 1815734"/>
                <a:gd name="connsiteY3" fmla="*/ 6023429 h 6023429"/>
                <a:gd name="connsiteX4" fmla="*/ 0 w 1815734"/>
                <a:gd name="connsiteY4" fmla="*/ 0 h 6023429"/>
                <a:gd name="connsiteX0" fmla="*/ 1246780 w 3062514"/>
                <a:gd name="connsiteY0" fmla="*/ 0 h 6023429"/>
                <a:gd name="connsiteX1" fmla="*/ 3062514 w 3062514"/>
                <a:gd name="connsiteY1" fmla="*/ 0 h 6023429"/>
                <a:gd name="connsiteX2" fmla="*/ 3062514 w 3062514"/>
                <a:gd name="connsiteY2" fmla="*/ 6023429 h 6023429"/>
                <a:gd name="connsiteX3" fmla="*/ 1246780 w 3062514"/>
                <a:gd name="connsiteY3" fmla="*/ 6023429 h 6023429"/>
                <a:gd name="connsiteX4" fmla="*/ 0 w 3062514"/>
                <a:gd name="connsiteY4" fmla="*/ 1248229 h 6023429"/>
                <a:gd name="connsiteX5" fmla="*/ 1246780 w 3062514"/>
                <a:gd name="connsiteY5" fmla="*/ 0 h 6023429"/>
                <a:gd name="connsiteX0" fmla="*/ 1249338 w 3065072"/>
                <a:gd name="connsiteY0" fmla="*/ 0 h 6023429"/>
                <a:gd name="connsiteX1" fmla="*/ 3065072 w 3065072"/>
                <a:gd name="connsiteY1" fmla="*/ 0 h 6023429"/>
                <a:gd name="connsiteX2" fmla="*/ 3065072 w 3065072"/>
                <a:gd name="connsiteY2" fmla="*/ 6023429 h 6023429"/>
                <a:gd name="connsiteX3" fmla="*/ 1110 w 3065072"/>
                <a:gd name="connsiteY3" fmla="*/ 4630057 h 6023429"/>
                <a:gd name="connsiteX4" fmla="*/ 2558 w 3065072"/>
                <a:gd name="connsiteY4" fmla="*/ 1248229 h 6023429"/>
                <a:gd name="connsiteX5" fmla="*/ 1249338 w 3065072"/>
                <a:gd name="connsiteY5" fmla="*/ 0 h 6023429"/>
                <a:gd name="connsiteX0" fmla="*/ 1280201 w 3095935"/>
                <a:gd name="connsiteY0" fmla="*/ 0 h 6023429"/>
                <a:gd name="connsiteX1" fmla="*/ 3095935 w 3095935"/>
                <a:gd name="connsiteY1" fmla="*/ 0 h 6023429"/>
                <a:gd name="connsiteX2" fmla="*/ 3095935 w 3095935"/>
                <a:gd name="connsiteY2" fmla="*/ 6023429 h 6023429"/>
                <a:gd name="connsiteX3" fmla="*/ 318 w 3095935"/>
                <a:gd name="connsiteY3" fmla="*/ 4582432 h 6023429"/>
                <a:gd name="connsiteX4" fmla="*/ 33421 w 3095935"/>
                <a:gd name="connsiteY4" fmla="*/ 1248229 h 6023429"/>
                <a:gd name="connsiteX5" fmla="*/ 1280201 w 3095935"/>
                <a:gd name="connsiteY5" fmla="*/ 0 h 6023429"/>
                <a:gd name="connsiteX0" fmla="*/ 1264550 w 3080284"/>
                <a:gd name="connsiteY0" fmla="*/ 0 h 6023429"/>
                <a:gd name="connsiteX1" fmla="*/ 3080284 w 3080284"/>
                <a:gd name="connsiteY1" fmla="*/ 0 h 6023429"/>
                <a:gd name="connsiteX2" fmla="*/ 3080284 w 3080284"/>
                <a:gd name="connsiteY2" fmla="*/ 6023429 h 6023429"/>
                <a:gd name="connsiteX3" fmla="*/ 495 w 3080284"/>
                <a:gd name="connsiteY3" fmla="*/ 4601482 h 6023429"/>
                <a:gd name="connsiteX4" fmla="*/ 17770 w 3080284"/>
                <a:gd name="connsiteY4" fmla="*/ 1248229 h 6023429"/>
                <a:gd name="connsiteX5" fmla="*/ 1264550 w 3080284"/>
                <a:gd name="connsiteY5" fmla="*/ 0 h 6023429"/>
                <a:gd name="connsiteX0" fmla="*/ 1249338 w 3065072"/>
                <a:gd name="connsiteY0" fmla="*/ 0 h 6023429"/>
                <a:gd name="connsiteX1" fmla="*/ 3065072 w 3065072"/>
                <a:gd name="connsiteY1" fmla="*/ 0 h 6023429"/>
                <a:gd name="connsiteX2" fmla="*/ 3065072 w 3065072"/>
                <a:gd name="connsiteY2" fmla="*/ 6023429 h 6023429"/>
                <a:gd name="connsiteX3" fmla="*/ 1111 w 3065072"/>
                <a:gd name="connsiteY3" fmla="*/ 4611007 h 6023429"/>
                <a:gd name="connsiteX4" fmla="*/ 2558 w 3065072"/>
                <a:gd name="connsiteY4" fmla="*/ 1248229 h 6023429"/>
                <a:gd name="connsiteX5" fmla="*/ 1249338 w 3065072"/>
                <a:gd name="connsiteY5" fmla="*/ 0 h 6023429"/>
                <a:gd name="connsiteX0" fmla="*/ 1264549 w 3080283"/>
                <a:gd name="connsiteY0" fmla="*/ 0 h 6023429"/>
                <a:gd name="connsiteX1" fmla="*/ 3080283 w 3080283"/>
                <a:gd name="connsiteY1" fmla="*/ 0 h 6023429"/>
                <a:gd name="connsiteX2" fmla="*/ 3080283 w 3080283"/>
                <a:gd name="connsiteY2" fmla="*/ 6023429 h 6023429"/>
                <a:gd name="connsiteX3" fmla="*/ 494 w 3080283"/>
                <a:gd name="connsiteY3" fmla="*/ 4611007 h 6023429"/>
                <a:gd name="connsiteX4" fmla="*/ 17769 w 3080283"/>
                <a:gd name="connsiteY4" fmla="*/ 1248229 h 6023429"/>
                <a:gd name="connsiteX5" fmla="*/ 1264549 w 3080283"/>
                <a:gd name="connsiteY5" fmla="*/ 0 h 6023429"/>
                <a:gd name="connsiteX0" fmla="*/ 1272104 w 3087838"/>
                <a:gd name="connsiteY0" fmla="*/ 0 h 6023429"/>
                <a:gd name="connsiteX1" fmla="*/ 3087838 w 3087838"/>
                <a:gd name="connsiteY1" fmla="*/ 0 h 6023429"/>
                <a:gd name="connsiteX2" fmla="*/ 3087838 w 3087838"/>
                <a:gd name="connsiteY2" fmla="*/ 6023429 h 6023429"/>
                <a:gd name="connsiteX3" fmla="*/ 8049 w 3087838"/>
                <a:gd name="connsiteY3" fmla="*/ 4611007 h 6023429"/>
                <a:gd name="connsiteX4" fmla="*/ 0 w 3087838"/>
                <a:gd name="connsiteY4" fmla="*/ 1225369 h 6023429"/>
                <a:gd name="connsiteX5" fmla="*/ 1272104 w 3087838"/>
                <a:gd name="connsiteY5" fmla="*/ 0 h 6023429"/>
                <a:gd name="connsiteX0" fmla="*/ 1272998 w 3088732"/>
                <a:gd name="connsiteY0" fmla="*/ 0 h 6023429"/>
                <a:gd name="connsiteX1" fmla="*/ 3088732 w 3088732"/>
                <a:gd name="connsiteY1" fmla="*/ 0 h 6023429"/>
                <a:gd name="connsiteX2" fmla="*/ 3088732 w 3088732"/>
                <a:gd name="connsiteY2" fmla="*/ 6023429 h 6023429"/>
                <a:gd name="connsiteX3" fmla="*/ 8943 w 3088732"/>
                <a:gd name="connsiteY3" fmla="*/ 4611007 h 6023429"/>
                <a:gd name="connsiteX4" fmla="*/ 894 w 3088732"/>
                <a:gd name="connsiteY4" fmla="*/ 1225369 h 6023429"/>
                <a:gd name="connsiteX5" fmla="*/ 1272998 w 3088732"/>
                <a:gd name="connsiteY5" fmla="*/ 0 h 602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8732" h="6023429">
                  <a:moveTo>
                    <a:pt x="1272998" y="0"/>
                  </a:moveTo>
                  <a:lnTo>
                    <a:pt x="3088732" y="0"/>
                  </a:lnTo>
                  <a:lnTo>
                    <a:pt x="3088732" y="6023429"/>
                  </a:lnTo>
                  <a:lnTo>
                    <a:pt x="8943" y="4611007"/>
                  </a:lnTo>
                  <a:cubicBezTo>
                    <a:pt x="-8074" y="2990245"/>
                    <a:pt x="5249" y="2846131"/>
                    <a:pt x="894" y="1225369"/>
                  </a:cubicBezTo>
                  <a:lnTo>
                    <a:pt x="12729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99F9D15-475D-44E3-84C5-C9DDCA7F6A63}"/>
                </a:ext>
              </a:extLst>
            </p:cNvPr>
            <p:cNvSpPr/>
            <p:nvPr/>
          </p:nvSpPr>
          <p:spPr>
            <a:xfrm rot="21429455">
              <a:off x="-8201567" y="1132952"/>
              <a:ext cx="3076228" cy="2343921"/>
            </a:xfrm>
            <a:custGeom>
              <a:avLst/>
              <a:gdLst>
                <a:gd name="connsiteX0" fmla="*/ 0 w 1587012"/>
                <a:gd name="connsiteY0" fmla="*/ 0 h 1058409"/>
                <a:gd name="connsiteX1" fmla="*/ 1587012 w 1587012"/>
                <a:gd name="connsiteY1" fmla="*/ 0 h 1058409"/>
                <a:gd name="connsiteX2" fmla="*/ 1587012 w 1587012"/>
                <a:gd name="connsiteY2" fmla="*/ 1058409 h 1058409"/>
                <a:gd name="connsiteX3" fmla="*/ 0 w 1587012"/>
                <a:gd name="connsiteY3" fmla="*/ 1058409 h 1058409"/>
                <a:gd name="connsiteX4" fmla="*/ 0 w 1587012"/>
                <a:gd name="connsiteY4" fmla="*/ 0 h 1058409"/>
                <a:gd name="connsiteX0" fmla="*/ 0 w 1587012"/>
                <a:gd name="connsiteY0" fmla="*/ 114300 h 1172709"/>
                <a:gd name="connsiteX1" fmla="*/ 1518432 w 1587012"/>
                <a:gd name="connsiteY1" fmla="*/ 0 h 1172709"/>
                <a:gd name="connsiteX2" fmla="*/ 1587012 w 1587012"/>
                <a:gd name="connsiteY2" fmla="*/ 1172709 h 1172709"/>
                <a:gd name="connsiteX3" fmla="*/ 0 w 1587012"/>
                <a:gd name="connsiteY3" fmla="*/ 1172709 h 1172709"/>
                <a:gd name="connsiteX4" fmla="*/ 0 w 1587012"/>
                <a:gd name="connsiteY4" fmla="*/ 114300 h 1172709"/>
                <a:gd name="connsiteX0" fmla="*/ 0 w 1587012"/>
                <a:gd name="connsiteY0" fmla="*/ 114300 h 1172709"/>
                <a:gd name="connsiteX1" fmla="*/ 1518432 w 1587012"/>
                <a:gd name="connsiteY1" fmla="*/ 0 h 1172709"/>
                <a:gd name="connsiteX2" fmla="*/ 1587012 w 1587012"/>
                <a:gd name="connsiteY2" fmla="*/ 1066029 h 1172709"/>
                <a:gd name="connsiteX3" fmla="*/ 0 w 1587012"/>
                <a:gd name="connsiteY3" fmla="*/ 1172709 h 1172709"/>
                <a:gd name="connsiteX4" fmla="*/ 0 w 1587012"/>
                <a:gd name="connsiteY4" fmla="*/ 114300 h 1172709"/>
                <a:gd name="connsiteX0" fmla="*/ 0 w 1587012"/>
                <a:gd name="connsiteY0" fmla="*/ 114300 h 1187949"/>
                <a:gd name="connsiteX1" fmla="*/ 1518432 w 1587012"/>
                <a:gd name="connsiteY1" fmla="*/ 0 h 1187949"/>
                <a:gd name="connsiteX2" fmla="*/ 1587012 w 1587012"/>
                <a:gd name="connsiteY2" fmla="*/ 1066029 h 1187949"/>
                <a:gd name="connsiteX3" fmla="*/ 45720 w 1587012"/>
                <a:gd name="connsiteY3" fmla="*/ 1187949 h 1187949"/>
                <a:gd name="connsiteX4" fmla="*/ 0 w 1587012"/>
                <a:gd name="connsiteY4" fmla="*/ 114300 h 1187949"/>
                <a:gd name="connsiteX0" fmla="*/ 0 w 1518432"/>
                <a:gd name="connsiteY0" fmla="*/ 114300 h 1187949"/>
                <a:gd name="connsiteX1" fmla="*/ 1518432 w 1518432"/>
                <a:gd name="connsiteY1" fmla="*/ 0 h 1187949"/>
                <a:gd name="connsiteX2" fmla="*/ 1419372 w 1518432"/>
                <a:gd name="connsiteY2" fmla="*/ 974589 h 1187949"/>
                <a:gd name="connsiteX3" fmla="*/ 45720 w 1518432"/>
                <a:gd name="connsiteY3" fmla="*/ 1187949 h 1187949"/>
                <a:gd name="connsiteX4" fmla="*/ 0 w 1518432"/>
                <a:gd name="connsiteY4" fmla="*/ 114300 h 1187949"/>
                <a:gd name="connsiteX0" fmla="*/ 0 w 1426992"/>
                <a:gd name="connsiteY0" fmla="*/ 121920 h 1195569"/>
                <a:gd name="connsiteX1" fmla="*/ 1426992 w 1426992"/>
                <a:gd name="connsiteY1" fmla="*/ 0 h 1195569"/>
                <a:gd name="connsiteX2" fmla="*/ 1419372 w 1426992"/>
                <a:gd name="connsiteY2" fmla="*/ 982209 h 1195569"/>
                <a:gd name="connsiteX3" fmla="*/ 45720 w 1426992"/>
                <a:gd name="connsiteY3" fmla="*/ 1195569 h 1195569"/>
                <a:gd name="connsiteX4" fmla="*/ 0 w 1426992"/>
                <a:gd name="connsiteY4" fmla="*/ 121920 h 1195569"/>
                <a:gd name="connsiteX0" fmla="*/ 0 w 1426992"/>
                <a:gd name="connsiteY0" fmla="*/ 121920 h 1241289"/>
                <a:gd name="connsiteX1" fmla="*/ 1426992 w 1426992"/>
                <a:gd name="connsiteY1" fmla="*/ 0 h 1241289"/>
                <a:gd name="connsiteX2" fmla="*/ 1419372 w 1426992"/>
                <a:gd name="connsiteY2" fmla="*/ 982209 h 1241289"/>
                <a:gd name="connsiteX3" fmla="*/ 76200 w 1426992"/>
                <a:gd name="connsiteY3" fmla="*/ 1241289 h 1241289"/>
                <a:gd name="connsiteX4" fmla="*/ 0 w 1426992"/>
                <a:gd name="connsiteY4" fmla="*/ 12192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8892 w 1396512"/>
                <a:gd name="connsiteY2" fmla="*/ 98220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1272 w 1396512"/>
                <a:gd name="connsiteY2" fmla="*/ 93648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1272 w 1396512"/>
                <a:gd name="connsiteY2" fmla="*/ 91362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88892"/>
                <a:gd name="connsiteY0" fmla="*/ 175260 h 1264149"/>
                <a:gd name="connsiteX1" fmla="*/ 1388892 w 1388892"/>
                <a:gd name="connsiteY1" fmla="*/ 0 h 1264149"/>
                <a:gd name="connsiteX2" fmla="*/ 1381272 w 1388892"/>
                <a:gd name="connsiteY2" fmla="*/ 936489 h 1264149"/>
                <a:gd name="connsiteX3" fmla="*/ 45720 w 1388892"/>
                <a:gd name="connsiteY3" fmla="*/ 1264149 h 1264149"/>
                <a:gd name="connsiteX4" fmla="*/ 0 w 1388892"/>
                <a:gd name="connsiteY4" fmla="*/ 175260 h 126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8892" h="1264149">
                  <a:moveTo>
                    <a:pt x="0" y="175260"/>
                  </a:moveTo>
                  <a:lnTo>
                    <a:pt x="1388892" y="0"/>
                  </a:lnTo>
                  <a:lnTo>
                    <a:pt x="1381272" y="936489"/>
                  </a:lnTo>
                  <a:lnTo>
                    <a:pt x="45720" y="1264149"/>
                  </a:lnTo>
                  <a:lnTo>
                    <a:pt x="0" y="17526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085A84A-4754-4027-8F61-87085855EC9B}"/>
                </a:ext>
              </a:extLst>
            </p:cNvPr>
            <p:cNvGrpSpPr/>
            <p:nvPr/>
          </p:nvGrpSpPr>
          <p:grpSpPr>
            <a:xfrm>
              <a:off x="-3103968" y="-301681"/>
              <a:ext cx="7965150" cy="4433420"/>
              <a:chOff x="2837951" y="1419048"/>
              <a:chExt cx="5675318" cy="315889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181D23-17EA-4E90-ABA4-565E3B2476F8}"/>
                  </a:ext>
                </a:extLst>
              </p:cNvPr>
              <p:cNvSpPr/>
              <p:nvPr/>
            </p:nvSpPr>
            <p:spPr>
              <a:xfrm>
                <a:off x="3424239" y="1715148"/>
                <a:ext cx="4487348" cy="17130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3EF8B7C-F194-44AF-8DED-0AB0BF1512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6650" y="1524000"/>
                <a:ext cx="390525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19061E0-64BB-4C65-94F1-E609BCD40EDB}"/>
                  </a:ext>
                </a:extLst>
              </p:cNvPr>
              <p:cNvGrpSpPr/>
              <p:nvPr/>
            </p:nvGrpSpPr>
            <p:grpSpPr>
              <a:xfrm flipH="1">
                <a:off x="7338156" y="1419048"/>
                <a:ext cx="1175113" cy="3158894"/>
                <a:chOff x="4702627" y="1209490"/>
                <a:chExt cx="1456895" cy="3365951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96B1D63C-0CB2-485E-B69D-642261E5A2DA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39AC15AC-C729-4BE9-BC19-6AA7B0371EFE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04D77EAB-8EA7-4196-AF34-0923CDB1962C}"/>
                  </a:ext>
                </a:extLst>
              </p:cNvPr>
              <p:cNvGrpSpPr/>
              <p:nvPr/>
            </p:nvGrpSpPr>
            <p:grpSpPr>
              <a:xfrm>
                <a:off x="2837951" y="1419048"/>
                <a:ext cx="1175113" cy="3158894"/>
                <a:chOff x="4702627" y="1209490"/>
                <a:chExt cx="1456895" cy="3365951"/>
              </a:xfrm>
            </p:grpSpPr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489245FA-DF2D-41C1-B4D9-F9C51ED9A6E4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35CC709D-AB8F-46A2-8814-EE0B82930D1A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D18901E-F337-4A65-9004-0B6855156E2F}"/>
                </a:ext>
              </a:extLst>
            </p:cNvPr>
            <p:cNvSpPr/>
            <p:nvPr/>
          </p:nvSpPr>
          <p:spPr>
            <a:xfrm>
              <a:off x="543833" y="-3577059"/>
              <a:ext cx="1168692" cy="1286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B47328-1FF9-4479-88D0-1B43D0402384}"/>
                </a:ext>
              </a:extLst>
            </p:cNvPr>
            <p:cNvGrpSpPr/>
            <p:nvPr/>
          </p:nvGrpSpPr>
          <p:grpSpPr>
            <a:xfrm>
              <a:off x="-8254114" y="3196574"/>
              <a:ext cx="4755638" cy="3403967"/>
              <a:chOff x="282305" y="3951628"/>
              <a:chExt cx="2771798" cy="198398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8" name="Cylinder 67">
                <a:extLst>
                  <a:ext uri="{FF2B5EF4-FFF2-40B4-BE49-F238E27FC236}">
                    <a16:creationId xmlns:a16="http://schemas.microsoft.com/office/drawing/2014/main" id="{020834C3-2EF0-43FF-B00E-12BF5E967FEB}"/>
                  </a:ext>
                </a:extLst>
              </p:cNvPr>
              <p:cNvSpPr/>
              <p:nvPr/>
            </p:nvSpPr>
            <p:spPr>
              <a:xfrm>
                <a:off x="1161067" y="5467824"/>
                <a:ext cx="171819" cy="467788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Cylinder 68">
                <a:extLst>
                  <a:ext uri="{FF2B5EF4-FFF2-40B4-BE49-F238E27FC236}">
                    <a16:creationId xmlns:a16="http://schemas.microsoft.com/office/drawing/2014/main" id="{97EA3905-E5AF-4D8C-B0A2-DBD2D1ED7D50}"/>
                  </a:ext>
                </a:extLst>
              </p:cNvPr>
              <p:cNvSpPr/>
              <p:nvPr/>
            </p:nvSpPr>
            <p:spPr>
              <a:xfrm>
                <a:off x="2789313" y="4535115"/>
                <a:ext cx="153512" cy="407906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Cylinder 69">
                <a:extLst>
                  <a:ext uri="{FF2B5EF4-FFF2-40B4-BE49-F238E27FC236}">
                    <a16:creationId xmlns:a16="http://schemas.microsoft.com/office/drawing/2014/main" id="{5BF8EFB0-AC63-449C-8574-7EA00E4A76F9}"/>
                  </a:ext>
                </a:extLst>
              </p:cNvPr>
              <p:cNvSpPr/>
              <p:nvPr/>
            </p:nvSpPr>
            <p:spPr>
              <a:xfrm>
                <a:off x="290409" y="5467824"/>
                <a:ext cx="171819" cy="467788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309AC41-7BE0-4296-B543-0BDA4627E5A6}"/>
                  </a:ext>
                </a:extLst>
              </p:cNvPr>
              <p:cNvSpPr/>
              <p:nvPr/>
            </p:nvSpPr>
            <p:spPr>
              <a:xfrm>
                <a:off x="312517" y="4496684"/>
                <a:ext cx="2628932" cy="1038797"/>
              </a:xfrm>
              <a:custGeom>
                <a:avLst/>
                <a:gdLst>
                  <a:gd name="connsiteX0" fmla="*/ 0 w 1038257"/>
                  <a:gd name="connsiteY0" fmla="*/ 0 h 48197"/>
                  <a:gd name="connsiteX1" fmla="*/ 1038257 w 1038257"/>
                  <a:gd name="connsiteY1" fmla="*/ 0 h 48197"/>
                  <a:gd name="connsiteX2" fmla="*/ 1038257 w 1038257"/>
                  <a:gd name="connsiteY2" fmla="*/ 48197 h 48197"/>
                  <a:gd name="connsiteX3" fmla="*/ 0 w 1038257"/>
                  <a:gd name="connsiteY3" fmla="*/ 48197 h 48197"/>
                  <a:gd name="connsiteX4" fmla="*/ 0 w 1038257"/>
                  <a:gd name="connsiteY4" fmla="*/ 0 h 48197"/>
                  <a:gd name="connsiteX0" fmla="*/ 2057400 w 2057400"/>
                  <a:gd name="connsiteY0" fmla="*/ 0 h 576835"/>
                  <a:gd name="connsiteX1" fmla="*/ 1038257 w 2057400"/>
                  <a:gd name="connsiteY1" fmla="*/ 528638 h 576835"/>
                  <a:gd name="connsiteX2" fmla="*/ 1038257 w 2057400"/>
                  <a:gd name="connsiteY2" fmla="*/ 576835 h 576835"/>
                  <a:gd name="connsiteX3" fmla="*/ 0 w 2057400"/>
                  <a:gd name="connsiteY3" fmla="*/ 576835 h 576835"/>
                  <a:gd name="connsiteX4" fmla="*/ 2057400 w 2057400"/>
                  <a:gd name="connsiteY4" fmla="*/ 0 h 576835"/>
                  <a:gd name="connsiteX0" fmla="*/ 2057400 w 2757519"/>
                  <a:gd name="connsiteY0" fmla="*/ 0 h 576835"/>
                  <a:gd name="connsiteX1" fmla="*/ 2757519 w 2757519"/>
                  <a:gd name="connsiteY1" fmla="*/ 14288 h 576835"/>
                  <a:gd name="connsiteX2" fmla="*/ 1038257 w 2757519"/>
                  <a:gd name="connsiteY2" fmla="*/ 576835 h 576835"/>
                  <a:gd name="connsiteX3" fmla="*/ 0 w 2757519"/>
                  <a:gd name="connsiteY3" fmla="*/ 576835 h 576835"/>
                  <a:gd name="connsiteX4" fmla="*/ 2057400 w 2757519"/>
                  <a:gd name="connsiteY4" fmla="*/ 0 h 576835"/>
                  <a:gd name="connsiteX0" fmla="*/ 2057400 w 2752757"/>
                  <a:gd name="connsiteY0" fmla="*/ 0 h 576835"/>
                  <a:gd name="connsiteX1" fmla="*/ 2752757 w 2752757"/>
                  <a:gd name="connsiteY1" fmla="*/ 14288 h 576835"/>
                  <a:gd name="connsiteX2" fmla="*/ 1038257 w 2752757"/>
                  <a:gd name="connsiteY2" fmla="*/ 576835 h 576835"/>
                  <a:gd name="connsiteX3" fmla="*/ 0 w 2752757"/>
                  <a:gd name="connsiteY3" fmla="*/ 576835 h 576835"/>
                  <a:gd name="connsiteX4" fmla="*/ 2057400 w 2752757"/>
                  <a:gd name="connsiteY4" fmla="*/ 0 h 576835"/>
                  <a:gd name="connsiteX0" fmla="*/ 2014537 w 2752757"/>
                  <a:gd name="connsiteY0" fmla="*/ 0 h 967360"/>
                  <a:gd name="connsiteX1" fmla="*/ 2752757 w 2752757"/>
                  <a:gd name="connsiteY1" fmla="*/ 404813 h 967360"/>
                  <a:gd name="connsiteX2" fmla="*/ 1038257 w 2752757"/>
                  <a:gd name="connsiteY2" fmla="*/ 967360 h 967360"/>
                  <a:gd name="connsiteX3" fmla="*/ 0 w 2752757"/>
                  <a:gd name="connsiteY3" fmla="*/ 967360 h 967360"/>
                  <a:gd name="connsiteX4" fmla="*/ 2014537 w 2752757"/>
                  <a:gd name="connsiteY4" fmla="*/ 0 h 967360"/>
                  <a:gd name="connsiteX0" fmla="*/ 2014537 w 2652744"/>
                  <a:gd name="connsiteY0" fmla="*/ 0 h 967360"/>
                  <a:gd name="connsiteX1" fmla="*/ 2652744 w 2652744"/>
                  <a:gd name="connsiteY1" fmla="*/ 85725 h 967360"/>
                  <a:gd name="connsiteX2" fmla="*/ 1038257 w 2652744"/>
                  <a:gd name="connsiteY2" fmla="*/ 967360 h 967360"/>
                  <a:gd name="connsiteX3" fmla="*/ 0 w 2652744"/>
                  <a:gd name="connsiteY3" fmla="*/ 967360 h 967360"/>
                  <a:gd name="connsiteX4" fmla="*/ 2014537 w 2652744"/>
                  <a:gd name="connsiteY4" fmla="*/ 0 h 967360"/>
                  <a:gd name="connsiteX0" fmla="*/ 2014537 w 2628932"/>
                  <a:gd name="connsiteY0" fmla="*/ 4762 h 972122"/>
                  <a:gd name="connsiteX1" fmla="*/ 2628932 w 2628932"/>
                  <a:gd name="connsiteY1" fmla="*/ 0 h 972122"/>
                  <a:gd name="connsiteX2" fmla="*/ 1038257 w 2628932"/>
                  <a:gd name="connsiteY2" fmla="*/ 972122 h 972122"/>
                  <a:gd name="connsiteX3" fmla="*/ 0 w 2628932"/>
                  <a:gd name="connsiteY3" fmla="*/ 972122 h 972122"/>
                  <a:gd name="connsiteX4" fmla="*/ 2014537 w 2628932"/>
                  <a:gd name="connsiteY4" fmla="*/ 4762 h 972122"/>
                  <a:gd name="connsiteX0" fmla="*/ 2062162 w 2628932"/>
                  <a:gd name="connsiteY0" fmla="*/ 0 h 1029272"/>
                  <a:gd name="connsiteX1" fmla="*/ 2628932 w 2628932"/>
                  <a:gd name="connsiteY1" fmla="*/ 57150 h 1029272"/>
                  <a:gd name="connsiteX2" fmla="*/ 1038257 w 2628932"/>
                  <a:gd name="connsiteY2" fmla="*/ 1029272 h 1029272"/>
                  <a:gd name="connsiteX3" fmla="*/ 0 w 2628932"/>
                  <a:gd name="connsiteY3" fmla="*/ 1029272 h 1029272"/>
                  <a:gd name="connsiteX4" fmla="*/ 2062162 w 2628932"/>
                  <a:gd name="connsiteY4" fmla="*/ 0 h 1029272"/>
                  <a:gd name="connsiteX0" fmla="*/ 2062162 w 2628932"/>
                  <a:gd name="connsiteY0" fmla="*/ 0 h 1038797"/>
                  <a:gd name="connsiteX1" fmla="*/ 2628932 w 2628932"/>
                  <a:gd name="connsiteY1" fmla="*/ 66675 h 1038797"/>
                  <a:gd name="connsiteX2" fmla="*/ 1038257 w 2628932"/>
                  <a:gd name="connsiteY2" fmla="*/ 1038797 h 1038797"/>
                  <a:gd name="connsiteX3" fmla="*/ 0 w 2628932"/>
                  <a:gd name="connsiteY3" fmla="*/ 1038797 h 1038797"/>
                  <a:gd name="connsiteX4" fmla="*/ 2062162 w 2628932"/>
                  <a:gd name="connsiteY4" fmla="*/ 0 h 1038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932" h="1038797">
                    <a:moveTo>
                      <a:pt x="2062162" y="0"/>
                    </a:moveTo>
                    <a:lnTo>
                      <a:pt x="2628932" y="66675"/>
                    </a:lnTo>
                    <a:lnTo>
                      <a:pt x="1038257" y="1038797"/>
                    </a:lnTo>
                    <a:lnTo>
                      <a:pt x="0" y="1038797"/>
                    </a:lnTo>
                    <a:lnTo>
                      <a:pt x="2062162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59">
                <a:extLst>
                  <a:ext uri="{FF2B5EF4-FFF2-40B4-BE49-F238E27FC236}">
                    <a16:creationId xmlns:a16="http://schemas.microsoft.com/office/drawing/2014/main" id="{56CED9CA-93BC-47D1-AAE4-53006B8EE959}"/>
                  </a:ext>
                </a:extLst>
              </p:cNvPr>
              <p:cNvSpPr/>
              <p:nvPr/>
            </p:nvSpPr>
            <p:spPr>
              <a:xfrm>
                <a:off x="2366706" y="4051076"/>
                <a:ext cx="574743" cy="510260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59">
                <a:extLst>
                  <a:ext uri="{FF2B5EF4-FFF2-40B4-BE49-F238E27FC236}">
                    <a16:creationId xmlns:a16="http://schemas.microsoft.com/office/drawing/2014/main" id="{54E558A7-251A-477A-878C-2EC35E7E60A3}"/>
                  </a:ext>
                </a:extLst>
              </p:cNvPr>
              <p:cNvSpPr/>
              <p:nvPr/>
            </p:nvSpPr>
            <p:spPr>
              <a:xfrm>
                <a:off x="1888907" y="4209018"/>
                <a:ext cx="564697" cy="644433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02DC7B7-240F-4228-A0D2-A46E249D9B22}"/>
                  </a:ext>
                </a:extLst>
              </p:cNvPr>
              <p:cNvSpPr/>
              <p:nvPr/>
            </p:nvSpPr>
            <p:spPr>
              <a:xfrm>
                <a:off x="282305" y="3951628"/>
                <a:ext cx="2771798" cy="669108"/>
              </a:xfrm>
              <a:custGeom>
                <a:avLst/>
                <a:gdLst>
                  <a:gd name="connsiteX0" fmla="*/ 2026920 w 2771798"/>
                  <a:gd name="connsiteY0" fmla="*/ 6300 h 669108"/>
                  <a:gd name="connsiteX1" fmla="*/ 2739268 w 2771798"/>
                  <a:gd name="connsiteY1" fmla="*/ 6300 h 669108"/>
                  <a:gd name="connsiteX2" fmla="*/ 1055248 w 2771798"/>
                  <a:gd name="connsiteY2" fmla="*/ 563146 h 669108"/>
                  <a:gd name="connsiteX3" fmla="*/ 0 w 2771798"/>
                  <a:gd name="connsiteY3" fmla="*/ 563146 h 669108"/>
                  <a:gd name="connsiteX4" fmla="*/ 2768941 w 2771798"/>
                  <a:gd name="connsiteY4" fmla="*/ 0 h 669108"/>
                  <a:gd name="connsiteX5" fmla="*/ 2771798 w 2771798"/>
                  <a:gd name="connsiteY5" fmla="*/ 56174 h 669108"/>
                  <a:gd name="connsiteX6" fmla="*/ 1054441 w 2771798"/>
                  <a:gd name="connsiteY6" fmla="*/ 669108 h 669108"/>
                  <a:gd name="connsiteX7" fmla="*/ 1054441 w 2771798"/>
                  <a:gd name="connsiteY7" fmla="*/ 563880 h 66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1798" h="669108">
                    <a:moveTo>
                      <a:pt x="2026920" y="6300"/>
                    </a:moveTo>
                    <a:lnTo>
                      <a:pt x="2739268" y="6300"/>
                    </a:lnTo>
                    <a:lnTo>
                      <a:pt x="1055248" y="563146"/>
                    </a:lnTo>
                    <a:lnTo>
                      <a:pt x="0" y="563146"/>
                    </a:lnTo>
                    <a:close/>
                    <a:moveTo>
                      <a:pt x="2768941" y="0"/>
                    </a:moveTo>
                    <a:lnTo>
                      <a:pt x="2771798" y="56174"/>
                    </a:lnTo>
                    <a:cubicBezTo>
                      <a:pt x="2208872" y="267629"/>
                      <a:pt x="1626893" y="464797"/>
                      <a:pt x="1054441" y="669108"/>
                    </a:cubicBezTo>
                    <a:lnTo>
                      <a:pt x="1054441" y="56388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F849EA2-8D00-4301-9E8D-6565049F969A}"/>
                  </a:ext>
                </a:extLst>
              </p:cNvPr>
              <p:cNvSpPr/>
              <p:nvPr/>
            </p:nvSpPr>
            <p:spPr>
              <a:xfrm>
                <a:off x="1271864" y="4412405"/>
                <a:ext cx="662340" cy="761273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  <a:gd name="connsiteX0" fmla="*/ 0 w 1287481"/>
                  <a:gd name="connsiteY0" fmla="*/ 230117 h 853208"/>
                  <a:gd name="connsiteX1" fmla="*/ 1287481 w 1287481"/>
                  <a:gd name="connsiteY1" fmla="*/ 0 h 853208"/>
                  <a:gd name="connsiteX2" fmla="*/ 1287481 w 1287481"/>
                  <a:gd name="connsiteY2" fmla="*/ 853208 h 853208"/>
                  <a:gd name="connsiteX3" fmla="*/ 38100 w 1287481"/>
                  <a:gd name="connsiteY3" fmla="*/ 796058 h 853208"/>
                  <a:gd name="connsiteX4" fmla="*/ 0 w 1287481"/>
                  <a:gd name="connsiteY4" fmla="*/ 230117 h 853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53208">
                    <a:moveTo>
                      <a:pt x="0" y="230117"/>
                    </a:moveTo>
                    <a:lnTo>
                      <a:pt x="1287481" y="0"/>
                    </a:lnTo>
                    <a:lnTo>
                      <a:pt x="1287481" y="853208"/>
                    </a:lnTo>
                    <a:lnTo>
                      <a:pt x="38100" y="796058"/>
                    </a:lnTo>
                    <a:lnTo>
                      <a:pt x="0" y="230117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EF955CE-D3CB-4AA7-82ED-57A82D1F7EA8}"/>
                  </a:ext>
                </a:extLst>
              </p:cNvPr>
              <p:cNvSpPr/>
              <p:nvPr/>
            </p:nvSpPr>
            <p:spPr>
              <a:xfrm>
                <a:off x="282305" y="4518878"/>
                <a:ext cx="1043905" cy="103648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47D5A0-8625-41B7-A3A6-A3D328CDFB1E}"/>
                  </a:ext>
                </a:extLst>
              </p:cNvPr>
              <p:cNvSpPr/>
              <p:nvPr/>
            </p:nvSpPr>
            <p:spPr>
              <a:xfrm>
                <a:off x="1335922" y="4405261"/>
                <a:ext cx="601824" cy="1130220"/>
              </a:xfrm>
              <a:custGeom>
                <a:avLst/>
                <a:gdLst>
                  <a:gd name="connsiteX0" fmla="*/ 0 w 266544"/>
                  <a:gd name="connsiteY0" fmla="*/ 0 h 914745"/>
                  <a:gd name="connsiteX1" fmla="*/ 266544 w 266544"/>
                  <a:gd name="connsiteY1" fmla="*/ 0 h 914745"/>
                  <a:gd name="connsiteX2" fmla="*/ 266544 w 266544"/>
                  <a:gd name="connsiteY2" fmla="*/ 914745 h 914745"/>
                  <a:gd name="connsiteX3" fmla="*/ 0 w 266544"/>
                  <a:gd name="connsiteY3" fmla="*/ 914745 h 914745"/>
                  <a:gd name="connsiteX4" fmla="*/ 0 w 266544"/>
                  <a:gd name="connsiteY4" fmla="*/ 0 h 914745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266544 w 601824"/>
                  <a:gd name="connsiteY2" fmla="*/ 1105245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578964 w 601824"/>
                  <a:gd name="connsiteY2" fmla="*/ 769965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590870 w 601824"/>
                  <a:gd name="connsiteY2" fmla="*/ 765308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598014 w 601824"/>
                  <a:gd name="connsiteY2" fmla="*/ 765308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  <a:gd name="connsiteX0" fmla="*/ 0 w 601824"/>
                  <a:gd name="connsiteY0" fmla="*/ 185842 h 1100587"/>
                  <a:gd name="connsiteX1" fmla="*/ 601824 w 601824"/>
                  <a:gd name="connsiteY1" fmla="*/ 0 h 1100587"/>
                  <a:gd name="connsiteX2" fmla="*/ 598014 w 601824"/>
                  <a:gd name="connsiteY2" fmla="*/ 760650 h 1100587"/>
                  <a:gd name="connsiteX3" fmla="*/ 0 w 601824"/>
                  <a:gd name="connsiteY3" fmla="*/ 1100587 h 1100587"/>
                  <a:gd name="connsiteX4" fmla="*/ 0 w 601824"/>
                  <a:gd name="connsiteY4" fmla="*/ 185842 h 1100587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598014 w 601824"/>
                  <a:gd name="connsiteY2" fmla="*/ 765308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824" h="1105245">
                    <a:moveTo>
                      <a:pt x="0" y="190500"/>
                    </a:moveTo>
                    <a:lnTo>
                      <a:pt x="601824" y="0"/>
                    </a:lnTo>
                    <a:lnTo>
                      <a:pt x="598014" y="765308"/>
                    </a:lnTo>
                    <a:lnTo>
                      <a:pt x="0" y="1105245"/>
                    </a:lnTo>
                    <a:lnTo>
                      <a:pt x="0" y="19050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4667DB8-A3BE-4883-A76B-3D0A1CEE9A8A}"/>
                  </a:ext>
                </a:extLst>
              </p:cNvPr>
              <p:cNvSpPr/>
              <p:nvPr/>
            </p:nvSpPr>
            <p:spPr>
              <a:xfrm>
                <a:off x="1934213" y="4237335"/>
                <a:ext cx="521968" cy="944990"/>
              </a:xfrm>
              <a:custGeom>
                <a:avLst/>
                <a:gdLst>
                  <a:gd name="connsiteX0" fmla="*/ 0 w 169543"/>
                  <a:gd name="connsiteY0" fmla="*/ 0 h 808465"/>
                  <a:gd name="connsiteX1" fmla="*/ 169543 w 169543"/>
                  <a:gd name="connsiteY1" fmla="*/ 0 h 808465"/>
                  <a:gd name="connsiteX2" fmla="*/ 169543 w 169543"/>
                  <a:gd name="connsiteY2" fmla="*/ 808465 h 808465"/>
                  <a:gd name="connsiteX3" fmla="*/ 0 w 169543"/>
                  <a:gd name="connsiteY3" fmla="*/ 808465 h 808465"/>
                  <a:gd name="connsiteX4" fmla="*/ 0 w 169543"/>
                  <a:gd name="connsiteY4" fmla="*/ 0 h 808465"/>
                  <a:gd name="connsiteX0" fmla="*/ 0 w 498155"/>
                  <a:gd name="connsiteY0" fmla="*/ 171450 h 979915"/>
                  <a:gd name="connsiteX1" fmla="*/ 498155 w 498155"/>
                  <a:gd name="connsiteY1" fmla="*/ 0 h 979915"/>
                  <a:gd name="connsiteX2" fmla="*/ 169543 w 498155"/>
                  <a:gd name="connsiteY2" fmla="*/ 979915 h 979915"/>
                  <a:gd name="connsiteX3" fmla="*/ 0 w 498155"/>
                  <a:gd name="connsiteY3" fmla="*/ 979915 h 979915"/>
                  <a:gd name="connsiteX4" fmla="*/ 0 w 498155"/>
                  <a:gd name="connsiteY4" fmla="*/ 171450 h 979915"/>
                  <a:gd name="connsiteX0" fmla="*/ 0 w 502918"/>
                  <a:gd name="connsiteY0" fmla="*/ 171450 h 979915"/>
                  <a:gd name="connsiteX1" fmla="*/ 498155 w 502918"/>
                  <a:gd name="connsiteY1" fmla="*/ 0 h 979915"/>
                  <a:gd name="connsiteX2" fmla="*/ 502918 w 502918"/>
                  <a:gd name="connsiteY2" fmla="*/ 617965 h 979915"/>
                  <a:gd name="connsiteX3" fmla="*/ 0 w 502918"/>
                  <a:gd name="connsiteY3" fmla="*/ 979915 h 979915"/>
                  <a:gd name="connsiteX4" fmla="*/ 0 w 502918"/>
                  <a:gd name="connsiteY4" fmla="*/ 171450 h 979915"/>
                  <a:gd name="connsiteX0" fmla="*/ 6350 w 509268"/>
                  <a:gd name="connsiteY0" fmla="*/ 171450 h 951340"/>
                  <a:gd name="connsiteX1" fmla="*/ 504505 w 509268"/>
                  <a:gd name="connsiteY1" fmla="*/ 0 h 951340"/>
                  <a:gd name="connsiteX2" fmla="*/ 509268 w 509268"/>
                  <a:gd name="connsiteY2" fmla="*/ 617965 h 951340"/>
                  <a:gd name="connsiteX3" fmla="*/ 0 w 509268"/>
                  <a:gd name="connsiteY3" fmla="*/ 951340 h 951340"/>
                  <a:gd name="connsiteX4" fmla="*/ 6350 w 509268"/>
                  <a:gd name="connsiteY4" fmla="*/ 171450 h 951340"/>
                  <a:gd name="connsiteX0" fmla="*/ 6350 w 509268"/>
                  <a:gd name="connsiteY0" fmla="*/ 171450 h 941815"/>
                  <a:gd name="connsiteX1" fmla="*/ 504505 w 509268"/>
                  <a:gd name="connsiteY1" fmla="*/ 0 h 941815"/>
                  <a:gd name="connsiteX2" fmla="*/ 509268 w 509268"/>
                  <a:gd name="connsiteY2" fmla="*/ 617965 h 941815"/>
                  <a:gd name="connsiteX3" fmla="*/ 0 w 509268"/>
                  <a:gd name="connsiteY3" fmla="*/ 941815 h 941815"/>
                  <a:gd name="connsiteX4" fmla="*/ 6350 w 509268"/>
                  <a:gd name="connsiteY4" fmla="*/ 171450 h 941815"/>
                  <a:gd name="connsiteX0" fmla="*/ 12700 w 515618"/>
                  <a:gd name="connsiteY0" fmla="*/ 171450 h 941815"/>
                  <a:gd name="connsiteX1" fmla="*/ 510855 w 515618"/>
                  <a:gd name="connsiteY1" fmla="*/ 0 h 941815"/>
                  <a:gd name="connsiteX2" fmla="*/ 515618 w 515618"/>
                  <a:gd name="connsiteY2" fmla="*/ 617965 h 941815"/>
                  <a:gd name="connsiteX3" fmla="*/ 0 w 515618"/>
                  <a:gd name="connsiteY3" fmla="*/ 941815 h 941815"/>
                  <a:gd name="connsiteX4" fmla="*/ 12700 w 515618"/>
                  <a:gd name="connsiteY4" fmla="*/ 171450 h 941815"/>
                  <a:gd name="connsiteX0" fmla="*/ 12700 w 515618"/>
                  <a:gd name="connsiteY0" fmla="*/ 171450 h 941815"/>
                  <a:gd name="connsiteX1" fmla="*/ 510855 w 515618"/>
                  <a:gd name="connsiteY1" fmla="*/ 0 h 941815"/>
                  <a:gd name="connsiteX2" fmla="*/ 515618 w 515618"/>
                  <a:gd name="connsiteY2" fmla="*/ 617965 h 941815"/>
                  <a:gd name="connsiteX3" fmla="*/ 0 w 515618"/>
                  <a:gd name="connsiteY3" fmla="*/ 941815 h 941815"/>
                  <a:gd name="connsiteX4" fmla="*/ 12700 w 515618"/>
                  <a:gd name="connsiteY4" fmla="*/ 171450 h 941815"/>
                  <a:gd name="connsiteX0" fmla="*/ 6350 w 515618"/>
                  <a:gd name="connsiteY0" fmla="*/ 168275 h 941815"/>
                  <a:gd name="connsiteX1" fmla="*/ 510855 w 515618"/>
                  <a:gd name="connsiteY1" fmla="*/ 0 h 941815"/>
                  <a:gd name="connsiteX2" fmla="*/ 515618 w 515618"/>
                  <a:gd name="connsiteY2" fmla="*/ 617965 h 941815"/>
                  <a:gd name="connsiteX3" fmla="*/ 0 w 515618"/>
                  <a:gd name="connsiteY3" fmla="*/ 941815 h 941815"/>
                  <a:gd name="connsiteX4" fmla="*/ 6350 w 515618"/>
                  <a:gd name="connsiteY4" fmla="*/ 168275 h 941815"/>
                  <a:gd name="connsiteX0" fmla="*/ 6350 w 521968"/>
                  <a:gd name="connsiteY0" fmla="*/ 168275 h 941815"/>
                  <a:gd name="connsiteX1" fmla="*/ 510855 w 521968"/>
                  <a:gd name="connsiteY1" fmla="*/ 0 h 941815"/>
                  <a:gd name="connsiteX2" fmla="*/ 521968 w 521968"/>
                  <a:gd name="connsiteY2" fmla="*/ 617965 h 941815"/>
                  <a:gd name="connsiteX3" fmla="*/ 0 w 521968"/>
                  <a:gd name="connsiteY3" fmla="*/ 941815 h 941815"/>
                  <a:gd name="connsiteX4" fmla="*/ 6350 w 521968"/>
                  <a:gd name="connsiteY4" fmla="*/ 168275 h 941815"/>
                  <a:gd name="connsiteX0" fmla="*/ 6350 w 521968"/>
                  <a:gd name="connsiteY0" fmla="*/ 171450 h 944990"/>
                  <a:gd name="connsiteX1" fmla="*/ 510855 w 521968"/>
                  <a:gd name="connsiteY1" fmla="*/ 0 h 944990"/>
                  <a:gd name="connsiteX2" fmla="*/ 521968 w 521968"/>
                  <a:gd name="connsiteY2" fmla="*/ 621140 h 944990"/>
                  <a:gd name="connsiteX3" fmla="*/ 0 w 521968"/>
                  <a:gd name="connsiteY3" fmla="*/ 944990 h 944990"/>
                  <a:gd name="connsiteX4" fmla="*/ 6350 w 521968"/>
                  <a:gd name="connsiteY4" fmla="*/ 171450 h 94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968" h="944990">
                    <a:moveTo>
                      <a:pt x="6350" y="171450"/>
                    </a:moveTo>
                    <a:lnTo>
                      <a:pt x="510855" y="0"/>
                    </a:lnTo>
                    <a:cubicBezTo>
                      <a:pt x="512443" y="205988"/>
                      <a:pt x="520380" y="415152"/>
                      <a:pt x="521968" y="621140"/>
                    </a:cubicBezTo>
                    <a:lnTo>
                      <a:pt x="0" y="944990"/>
                    </a:lnTo>
                    <a:cubicBezTo>
                      <a:pt x="2117" y="685027"/>
                      <a:pt x="4233" y="431413"/>
                      <a:pt x="6350" y="17145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D3526A-F3CA-4FB6-8AD1-3CFB60486DB9}"/>
                  </a:ext>
                </a:extLst>
              </p:cNvPr>
              <p:cNvSpPr/>
              <p:nvPr/>
            </p:nvSpPr>
            <p:spPr>
              <a:xfrm>
                <a:off x="2446655" y="4058741"/>
                <a:ext cx="499149" cy="800703"/>
              </a:xfrm>
              <a:custGeom>
                <a:avLst/>
                <a:gdLst>
                  <a:gd name="connsiteX0" fmla="*/ 0 w 161012"/>
                  <a:gd name="connsiteY0" fmla="*/ 0 h 622109"/>
                  <a:gd name="connsiteX1" fmla="*/ 161012 w 161012"/>
                  <a:gd name="connsiteY1" fmla="*/ 0 h 622109"/>
                  <a:gd name="connsiteX2" fmla="*/ 161012 w 161012"/>
                  <a:gd name="connsiteY2" fmla="*/ 622109 h 622109"/>
                  <a:gd name="connsiteX3" fmla="*/ 0 w 161012"/>
                  <a:gd name="connsiteY3" fmla="*/ 622109 h 622109"/>
                  <a:gd name="connsiteX4" fmla="*/ 0 w 161012"/>
                  <a:gd name="connsiteY4" fmla="*/ 0 h 622109"/>
                  <a:gd name="connsiteX0" fmla="*/ 0 w 170537"/>
                  <a:gd name="connsiteY0" fmla="*/ 4762 h 622109"/>
                  <a:gd name="connsiteX1" fmla="*/ 170537 w 170537"/>
                  <a:gd name="connsiteY1" fmla="*/ 0 h 622109"/>
                  <a:gd name="connsiteX2" fmla="*/ 170537 w 170537"/>
                  <a:gd name="connsiteY2" fmla="*/ 622109 h 622109"/>
                  <a:gd name="connsiteX3" fmla="*/ 9525 w 170537"/>
                  <a:gd name="connsiteY3" fmla="*/ 622109 h 622109"/>
                  <a:gd name="connsiteX4" fmla="*/ 0 w 170537"/>
                  <a:gd name="connsiteY4" fmla="*/ 4762 h 622109"/>
                  <a:gd name="connsiteX0" fmla="*/ 0 w 492006"/>
                  <a:gd name="connsiteY0" fmla="*/ 183356 h 800703"/>
                  <a:gd name="connsiteX1" fmla="*/ 492006 w 492006"/>
                  <a:gd name="connsiteY1" fmla="*/ 0 h 800703"/>
                  <a:gd name="connsiteX2" fmla="*/ 170537 w 492006"/>
                  <a:gd name="connsiteY2" fmla="*/ 800703 h 800703"/>
                  <a:gd name="connsiteX3" fmla="*/ 9525 w 492006"/>
                  <a:gd name="connsiteY3" fmla="*/ 800703 h 800703"/>
                  <a:gd name="connsiteX4" fmla="*/ 0 w 492006"/>
                  <a:gd name="connsiteY4" fmla="*/ 183356 h 800703"/>
                  <a:gd name="connsiteX0" fmla="*/ 0 w 503912"/>
                  <a:gd name="connsiteY0" fmla="*/ 183356 h 800703"/>
                  <a:gd name="connsiteX1" fmla="*/ 492006 w 503912"/>
                  <a:gd name="connsiteY1" fmla="*/ 0 h 800703"/>
                  <a:gd name="connsiteX2" fmla="*/ 503912 w 503912"/>
                  <a:gd name="connsiteY2" fmla="*/ 505428 h 800703"/>
                  <a:gd name="connsiteX3" fmla="*/ 9525 w 503912"/>
                  <a:gd name="connsiteY3" fmla="*/ 800703 h 800703"/>
                  <a:gd name="connsiteX4" fmla="*/ 0 w 503912"/>
                  <a:gd name="connsiteY4" fmla="*/ 183356 h 800703"/>
                  <a:gd name="connsiteX0" fmla="*/ 0 w 499149"/>
                  <a:gd name="connsiteY0" fmla="*/ 183356 h 800703"/>
                  <a:gd name="connsiteX1" fmla="*/ 492006 w 499149"/>
                  <a:gd name="connsiteY1" fmla="*/ 0 h 800703"/>
                  <a:gd name="connsiteX2" fmla="*/ 499149 w 499149"/>
                  <a:gd name="connsiteY2" fmla="*/ 505428 h 800703"/>
                  <a:gd name="connsiteX3" fmla="*/ 9525 w 499149"/>
                  <a:gd name="connsiteY3" fmla="*/ 800703 h 800703"/>
                  <a:gd name="connsiteX4" fmla="*/ 0 w 499149"/>
                  <a:gd name="connsiteY4" fmla="*/ 183356 h 800703"/>
                  <a:gd name="connsiteX0" fmla="*/ 0 w 499149"/>
                  <a:gd name="connsiteY0" fmla="*/ 176212 h 800703"/>
                  <a:gd name="connsiteX1" fmla="*/ 492006 w 499149"/>
                  <a:gd name="connsiteY1" fmla="*/ 0 h 800703"/>
                  <a:gd name="connsiteX2" fmla="*/ 499149 w 499149"/>
                  <a:gd name="connsiteY2" fmla="*/ 505428 h 800703"/>
                  <a:gd name="connsiteX3" fmla="*/ 9525 w 499149"/>
                  <a:gd name="connsiteY3" fmla="*/ 800703 h 800703"/>
                  <a:gd name="connsiteX4" fmla="*/ 0 w 499149"/>
                  <a:gd name="connsiteY4" fmla="*/ 176212 h 800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9149" h="800703">
                    <a:moveTo>
                      <a:pt x="0" y="176212"/>
                    </a:moveTo>
                    <a:lnTo>
                      <a:pt x="492006" y="0"/>
                    </a:lnTo>
                    <a:lnTo>
                      <a:pt x="499149" y="505428"/>
                    </a:lnTo>
                    <a:lnTo>
                      <a:pt x="9525" y="800703"/>
                    </a:lnTo>
                    <a:lnTo>
                      <a:pt x="0" y="176212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CF2EAE-0E48-4141-955C-D34DBD77D0EB}"/>
                </a:ext>
              </a:extLst>
            </p:cNvPr>
            <p:cNvCxnSpPr/>
            <p:nvPr/>
          </p:nvCxnSpPr>
          <p:spPr>
            <a:xfrm>
              <a:off x="1105943" y="-3512753"/>
              <a:ext cx="0" cy="769395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8F6A7D-CD5A-44D7-9B23-8302550AB008}"/>
                </a:ext>
              </a:extLst>
            </p:cNvPr>
            <p:cNvSpPr/>
            <p:nvPr/>
          </p:nvSpPr>
          <p:spPr>
            <a:xfrm>
              <a:off x="163011" y="-2998204"/>
              <a:ext cx="1885868" cy="383265"/>
            </a:xfrm>
            <a:custGeom>
              <a:avLst/>
              <a:gdLst>
                <a:gd name="connsiteX0" fmla="*/ 0 w 1099167"/>
                <a:gd name="connsiteY0" fmla="*/ 54542 h 109083"/>
                <a:gd name="connsiteX1" fmla="*/ 549584 w 1099167"/>
                <a:gd name="connsiteY1" fmla="*/ 0 h 109083"/>
                <a:gd name="connsiteX2" fmla="*/ 1099168 w 1099167"/>
                <a:gd name="connsiteY2" fmla="*/ 54542 h 109083"/>
                <a:gd name="connsiteX3" fmla="*/ 549584 w 1099167"/>
                <a:gd name="connsiteY3" fmla="*/ 109084 h 109083"/>
                <a:gd name="connsiteX4" fmla="*/ 0 w 1099167"/>
                <a:gd name="connsiteY4" fmla="*/ 54542 h 109083"/>
                <a:gd name="connsiteX0" fmla="*/ 0 w 1099168"/>
                <a:gd name="connsiteY0" fmla="*/ 168842 h 223384"/>
                <a:gd name="connsiteX1" fmla="*/ 549584 w 1099168"/>
                <a:gd name="connsiteY1" fmla="*/ 0 h 223384"/>
                <a:gd name="connsiteX2" fmla="*/ 1099168 w 1099168"/>
                <a:gd name="connsiteY2" fmla="*/ 168842 h 223384"/>
                <a:gd name="connsiteX3" fmla="*/ 549584 w 1099168"/>
                <a:gd name="connsiteY3" fmla="*/ 223384 h 223384"/>
                <a:gd name="connsiteX4" fmla="*/ 0 w 1099168"/>
                <a:gd name="connsiteY4" fmla="*/ 168842 h 22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168" h="223384">
                  <a:moveTo>
                    <a:pt x="0" y="168842"/>
                  </a:moveTo>
                  <a:cubicBezTo>
                    <a:pt x="0" y="131611"/>
                    <a:pt x="246057" y="0"/>
                    <a:pt x="549584" y="0"/>
                  </a:cubicBezTo>
                  <a:cubicBezTo>
                    <a:pt x="853111" y="0"/>
                    <a:pt x="1099168" y="138719"/>
                    <a:pt x="1099168" y="168842"/>
                  </a:cubicBezTo>
                  <a:cubicBezTo>
                    <a:pt x="1099168" y="198965"/>
                    <a:pt x="853111" y="223384"/>
                    <a:pt x="549584" y="223384"/>
                  </a:cubicBezTo>
                  <a:cubicBezTo>
                    <a:pt x="246057" y="223384"/>
                    <a:pt x="0" y="206073"/>
                    <a:pt x="0" y="16884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6D48917-4EF3-4746-8EC3-E489D4CB1029}"/>
                </a:ext>
              </a:extLst>
            </p:cNvPr>
            <p:cNvGrpSpPr/>
            <p:nvPr/>
          </p:nvGrpSpPr>
          <p:grpSpPr>
            <a:xfrm>
              <a:off x="-2332484" y="1391497"/>
              <a:ext cx="6178715" cy="3208788"/>
              <a:chOff x="2662569" y="994320"/>
              <a:chExt cx="6390646" cy="3318850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grpSpPr>
          <p:sp>
            <p:nvSpPr>
              <p:cNvPr id="99" name="Rectangle 35">
                <a:extLst>
                  <a:ext uri="{FF2B5EF4-FFF2-40B4-BE49-F238E27FC236}">
                    <a16:creationId xmlns:a16="http://schemas.microsoft.com/office/drawing/2014/main" id="{B4EE3945-4195-45C3-80A8-805B0E3A2116}"/>
                  </a:ext>
                </a:extLst>
              </p:cNvPr>
              <p:cNvSpPr/>
              <p:nvPr/>
            </p:nvSpPr>
            <p:spPr>
              <a:xfrm flipH="1">
                <a:off x="8300945" y="1796797"/>
                <a:ext cx="752270" cy="417808"/>
              </a:xfrm>
              <a:custGeom>
                <a:avLst/>
                <a:gdLst>
                  <a:gd name="connsiteX0" fmla="*/ 0 w 110920"/>
                  <a:gd name="connsiteY0" fmla="*/ 0 h 81258"/>
                  <a:gd name="connsiteX1" fmla="*/ 110920 w 110920"/>
                  <a:gd name="connsiteY1" fmla="*/ 0 h 81258"/>
                  <a:gd name="connsiteX2" fmla="*/ 110920 w 110920"/>
                  <a:gd name="connsiteY2" fmla="*/ 81258 h 81258"/>
                  <a:gd name="connsiteX3" fmla="*/ 0 w 110920"/>
                  <a:gd name="connsiteY3" fmla="*/ 81258 h 81258"/>
                  <a:gd name="connsiteX4" fmla="*/ 0 w 110920"/>
                  <a:gd name="connsiteY4" fmla="*/ 0 h 8125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733220 w 733220"/>
                  <a:gd name="connsiteY2" fmla="*/ 812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5588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558800 w 733220"/>
                  <a:gd name="connsiteY4" fmla="*/ 0 h 417808"/>
                  <a:gd name="connsiteX0" fmla="*/ 558800 w 752270"/>
                  <a:gd name="connsiteY0" fmla="*/ 0 h 417808"/>
                  <a:gd name="connsiteX1" fmla="*/ 752270 w 752270"/>
                  <a:gd name="connsiteY1" fmla="*/ 25400 h 417808"/>
                  <a:gd name="connsiteX2" fmla="*/ 422070 w 752270"/>
                  <a:gd name="connsiteY2" fmla="*/ 411458 h 417808"/>
                  <a:gd name="connsiteX3" fmla="*/ 0 w 752270"/>
                  <a:gd name="connsiteY3" fmla="*/ 417808 h 417808"/>
                  <a:gd name="connsiteX4" fmla="*/ 558800 w 752270"/>
                  <a:gd name="connsiteY4" fmla="*/ 0 h 417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270" h="417808">
                    <a:moveTo>
                      <a:pt x="558800" y="0"/>
                    </a:moveTo>
                    <a:lnTo>
                      <a:pt x="752270" y="25400"/>
                    </a:lnTo>
                    <a:lnTo>
                      <a:pt x="422070" y="411458"/>
                    </a:lnTo>
                    <a:lnTo>
                      <a:pt x="0" y="417808"/>
                    </a:lnTo>
                    <a:lnTo>
                      <a:pt x="5588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DA3C8E4-2397-4C70-9011-71385DE5C512}"/>
                  </a:ext>
                </a:extLst>
              </p:cNvPr>
              <p:cNvSpPr/>
              <p:nvPr/>
            </p:nvSpPr>
            <p:spPr>
              <a:xfrm>
                <a:off x="2662569" y="1788165"/>
                <a:ext cx="761795" cy="417808"/>
              </a:xfrm>
              <a:custGeom>
                <a:avLst/>
                <a:gdLst>
                  <a:gd name="connsiteX0" fmla="*/ 0 w 110920"/>
                  <a:gd name="connsiteY0" fmla="*/ 0 h 81258"/>
                  <a:gd name="connsiteX1" fmla="*/ 110920 w 110920"/>
                  <a:gd name="connsiteY1" fmla="*/ 0 h 81258"/>
                  <a:gd name="connsiteX2" fmla="*/ 110920 w 110920"/>
                  <a:gd name="connsiteY2" fmla="*/ 81258 h 81258"/>
                  <a:gd name="connsiteX3" fmla="*/ 0 w 110920"/>
                  <a:gd name="connsiteY3" fmla="*/ 81258 h 81258"/>
                  <a:gd name="connsiteX4" fmla="*/ 0 w 110920"/>
                  <a:gd name="connsiteY4" fmla="*/ 0 h 8125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733220 w 733220"/>
                  <a:gd name="connsiteY2" fmla="*/ 812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5588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558800 w 733220"/>
                  <a:gd name="connsiteY4" fmla="*/ 0 h 417808"/>
                  <a:gd name="connsiteX0" fmla="*/ 558800 w 752270"/>
                  <a:gd name="connsiteY0" fmla="*/ 0 h 417808"/>
                  <a:gd name="connsiteX1" fmla="*/ 752270 w 752270"/>
                  <a:gd name="connsiteY1" fmla="*/ 25400 h 417808"/>
                  <a:gd name="connsiteX2" fmla="*/ 422070 w 752270"/>
                  <a:gd name="connsiteY2" fmla="*/ 411458 h 417808"/>
                  <a:gd name="connsiteX3" fmla="*/ 0 w 752270"/>
                  <a:gd name="connsiteY3" fmla="*/ 417808 h 417808"/>
                  <a:gd name="connsiteX4" fmla="*/ 558800 w 752270"/>
                  <a:gd name="connsiteY4" fmla="*/ 0 h 417808"/>
                  <a:gd name="connsiteX0" fmla="*/ 558800 w 761795"/>
                  <a:gd name="connsiteY0" fmla="*/ 0 h 417808"/>
                  <a:gd name="connsiteX1" fmla="*/ 761795 w 761795"/>
                  <a:gd name="connsiteY1" fmla="*/ 34925 h 417808"/>
                  <a:gd name="connsiteX2" fmla="*/ 422070 w 761795"/>
                  <a:gd name="connsiteY2" fmla="*/ 411458 h 417808"/>
                  <a:gd name="connsiteX3" fmla="*/ 0 w 761795"/>
                  <a:gd name="connsiteY3" fmla="*/ 417808 h 417808"/>
                  <a:gd name="connsiteX4" fmla="*/ 558800 w 761795"/>
                  <a:gd name="connsiteY4" fmla="*/ 0 h 417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795" h="417808">
                    <a:moveTo>
                      <a:pt x="558800" y="0"/>
                    </a:moveTo>
                    <a:lnTo>
                      <a:pt x="761795" y="34925"/>
                    </a:lnTo>
                    <a:lnTo>
                      <a:pt x="422070" y="411458"/>
                    </a:lnTo>
                    <a:lnTo>
                      <a:pt x="0" y="417808"/>
                    </a:lnTo>
                    <a:lnTo>
                      <a:pt x="5588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536BD5CA-8D72-4693-90B9-D8F9FB0919D4}"/>
                  </a:ext>
                </a:extLst>
              </p:cNvPr>
              <p:cNvSpPr/>
              <p:nvPr/>
            </p:nvSpPr>
            <p:spPr>
              <a:xfrm>
                <a:off x="8041580" y="3451949"/>
                <a:ext cx="112552" cy="5179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5E63B5AB-43E7-48B3-A16B-D8AD7062EECC}"/>
                  </a:ext>
                </a:extLst>
              </p:cNvPr>
              <p:cNvSpPr/>
              <p:nvPr/>
            </p:nvSpPr>
            <p:spPr>
              <a:xfrm>
                <a:off x="3596868" y="3470857"/>
                <a:ext cx="112552" cy="5179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1E3FCFF-ACAD-4C6D-8D67-8A300E3688A2}"/>
                  </a:ext>
                </a:extLst>
              </p:cNvPr>
              <p:cNvSpPr/>
              <p:nvPr/>
            </p:nvSpPr>
            <p:spPr>
              <a:xfrm>
                <a:off x="3408461" y="994320"/>
                <a:ext cx="4900960" cy="1836768"/>
              </a:xfrm>
              <a:prstGeom prst="roundRect">
                <a:avLst>
                  <a:gd name="adj" fmla="val 1390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BF055CA-2891-4BE8-AEC4-2AC05403C02C}"/>
                  </a:ext>
                </a:extLst>
              </p:cNvPr>
              <p:cNvSpPr/>
              <p:nvPr/>
            </p:nvSpPr>
            <p:spPr>
              <a:xfrm>
                <a:off x="5806059" y="2468880"/>
                <a:ext cx="2868212" cy="439519"/>
              </a:xfrm>
              <a:custGeom>
                <a:avLst/>
                <a:gdLst>
                  <a:gd name="connsiteX0" fmla="*/ 0 w 2470198"/>
                  <a:gd name="connsiteY0" fmla="*/ 0 h 424279"/>
                  <a:gd name="connsiteX1" fmla="*/ 2470198 w 2470198"/>
                  <a:gd name="connsiteY1" fmla="*/ 0 h 424279"/>
                  <a:gd name="connsiteX2" fmla="*/ 2470198 w 2470198"/>
                  <a:gd name="connsiteY2" fmla="*/ 424279 h 424279"/>
                  <a:gd name="connsiteX3" fmla="*/ 0 w 2470198"/>
                  <a:gd name="connsiteY3" fmla="*/ 424279 h 424279"/>
                  <a:gd name="connsiteX4" fmla="*/ 0 w 2470198"/>
                  <a:gd name="connsiteY4" fmla="*/ 0 h 424279"/>
                  <a:gd name="connsiteX0" fmla="*/ 0 w 2820718"/>
                  <a:gd name="connsiteY0" fmla="*/ 0 h 424279"/>
                  <a:gd name="connsiteX1" fmla="*/ 2470198 w 2820718"/>
                  <a:gd name="connsiteY1" fmla="*/ 0 h 424279"/>
                  <a:gd name="connsiteX2" fmla="*/ 2820718 w 2820718"/>
                  <a:gd name="connsiteY2" fmla="*/ 363319 h 424279"/>
                  <a:gd name="connsiteX3" fmla="*/ 0 w 2820718"/>
                  <a:gd name="connsiteY3" fmla="*/ 424279 h 424279"/>
                  <a:gd name="connsiteX4" fmla="*/ 0 w 2820718"/>
                  <a:gd name="connsiteY4" fmla="*/ 0 h 424279"/>
                  <a:gd name="connsiteX0" fmla="*/ 0 w 2820718"/>
                  <a:gd name="connsiteY0" fmla="*/ 0 h 424279"/>
                  <a:gd name="connsiteX1" fmla="*/ 2470198 w 2820718"/>
                  <a:gd name="connsiteY1" fmla="*/ 0 h 424279"/>
                  <a:gd name="connsiteX2" fmla="*/ 2820718 w 2820718"/>
                  <a:gd name="connsiteY2" fmla="*/ 393799 h 424279"/>
                  <a:gd name="connsiteX3" fmla="*/ 0 w 2820718"/>
                  <a:gd name="connsiteY3" fmla="*/ 424279 h 424279"/>
                  <a:gd name="connsiteX4" fmla="*/ 0 w 2820718"/>
                  <a:gd name="connsiteY4" fmla="*/ 0 h 424279"/>
                  <a:gd name="connsiteX0" fmla="*/ 0 w 2919778"/>
                  <a:gd name="connsiteY0" fmla="*/ 0 h 424279"/>
                  <a:gd name="connsiteX1" fmla="*/ 2470198 w 2919778"/>
                  <a:gd name="connsiteY1" fmla="*/ 0 h 424279"/>
                  <a:gd name="connsiteX2" fmla="*/ 2919778 w 2919778"/>
                  <a:gd name="connsiteY2" fmla="*/ 378559 h 424279"/>
                  <a:gd name="connsiteX3" fmla="*/ 0 w 2919778"/>
                  <a:gd name="connsiteY3" fmla="*/ 424279 h 424279"/>
                  <a:gd name="connsiteX4" fmla="*/ 0 w 2919778"/>
                  <a:gd name="connsiteY4" fmla="*/ 0 h 424279"/>
                  <a:gd name="connsiteX0" fmla="*/ 0 w 2942638"/>
                  <a:gd name="connsiteY0" fmla="*/ 0 h 424279"/>
                  <a:gd name="connsiteX1" fmla="*/ 2470198 w 2942638"/>
                  <a:gd name="connsiteY1" fmla="*/ 0 h 424279"/>
                  <a:gd name="connsiteX2" fmla="*/ 2942638 w 2942638"/>
                  <a:gd name="connsiteY2" fmla="*/ 401419 h 424279"/>
                  <a:gd name="connsiteX3" fmla="*/ 0 w 2942638"/>
                  <a:gd name="connsiteY3" fmla="*/ 424279 h 424279"/>
                  <a:gd name="connsiteX4" fmla="*/ 0 w 2942638"/>
                  <a:gd name="connsiteY4" fmla="*/ 0 h 424279"/>
                  <a:gd name="connsiteX0" fmla="*/ 0 w 2942638"/>
                  <a:gd name="connsiteY0" fmla="*/ 0 h 439519"/>
                  <a:gd name="connsiteX1" fmla="*/ 2470198 w 2942638"/>
                  <a:gd name="connsiteY1" fmla="*/ 0 h 439519"/>
                  <a:gd name="connsiteX2" fmla="*/ 2942638 w 2942638"/>
                  <a:gd name="connsiteY2" fmla="*/ 439519 h 439519"/>
                  <a:gd name="connsiteX3" fmla="*/ 0 w 2942638"/>
                  <a:gd name="connsiteY3" fmla="*/ 424279 h 439519"/>
                  <a:gd name="connsiteX4" fmla="*/ 0 w 2942638"/>
                  <a:gd name="connsiteY4" fmla="*/ 0 h 439519"/>
                  <a:gd name="connsiteX0" fmla="*/ 0 w 2875963"/>
                  <a:gd name="connsiteY0" fmla="*/ 0 h 439519"/>
                  <a:gd name="connsiteX1" fmla="*/ 2470198 w 2875963"/>
                  <a:gd name="connsiteY1" fmla="*/ 0 h 439519"/>
                  <a:gd name="connsiteX2" fmla="*/ 2875963 w 2875963"/>
                  <a:gd name="connsiteY2" fmla="*/ 439519 h 439519"/>
                  <a:gd name="connsiteX3" fmla="*/ 0 w 2875963"/>
                  <a:gd name="connsiteY3" fmla="*/ 424279 h 439519"/>
                  <a:gd name="connsiteX4" fmla="*/ 0 w 2875963"/>
                  <a:gd name="connsiteY4" fmla="*/ 0 h 439519"/>
                  <a:gd name="connsiteX0" fmla="*/ 0 w 2809288"/>
                  <a:gd name="connsiteY0" fmla="*/ 0 h 439519"/>
                  <a:gd name="connsiteX1" fmla="*/ 2470198 w 2809288"/>
                  <a:gd name="connsiteY1" fmla="*/ 0 h 439519"/>
                  <a:gd name="connsiteX2" fmla="*/ 2809288 w 2809288"/>
                  <a:gd name="connsiteY2" fmla="*/ 439519 h 439519"/>
                  <a:gd name="connsiteX3" fmla="*/ 0 w 2809288"/>
                  <a:gd name="connsiteY3" fmla="*/ 424279 h 439519"/>
                  <a:gd name="connsiteX4" fmla="*/ 0 w 2809288"/>
                  <a:gd name="connsiteY4" fmla="*/ 0 h 439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9288" h="439519">
                    <a:moveTo>
                      <a:pt x="0" y="0"/>
                    </a:moveTo>
                    <a:lnTo>
                      <a:pt x="2470198" y="0"/>
                    </a:lnTo>
                    <a:lnTo>
                      <a:pt x="2809288" y="439519"/>
                    </a:lnTo>
                    <a:lnTo>
                      <a:pt x="0" y="42427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763714B-1E5E-4B89-A94C-025E752369E7}"/>
                  </a:ext>
                </a:extLst>
              </p:cNvPr>
              <p:cNvSpPr/>
              <p:nvPr/>
            </p:nvSpPr>
            <p:spPr>
              <a:xfrm>
                <a:off x="2988417" y="2465070"/>
                <a:ext cx="2875760" cy="438149"/>
              </a:xfrm>
              <a:custGeom>
                <a:avLst/>
                <a:gdLst>
                  <a:gd name="connsiteX0" fmla="*/ 0 w 2441420"/>
                  <a:gd name="connsiteY0" fmla="*/ 0 h 45719"/>
                  <a:gd name="connsiteX1" fmla="*/ 2441420 w 2441420"/>
                  <a:gd name="connsiteY1" fmla="*/ 0 h 45719"/>
                  <a:gd name="connsiteX2" fmla="*/ 2441420 w 2441420"/>
                  <a:gd name="connsiteY2" fmla="*/ 45719 h 45719"/>
                  <a:gd name="connsiteX3" fmla="*/ 0 w 2441420"/>
                  <a:gd name="connsiteY3" fmla="*/ 45719 h 45719"/>
                  <a:gd name="connsiteX4" fmla="*/ 0 w 2441420"/>
                  <a:gd name="connsiteY4" fmla="*/ 0 h 45719"/>
                  <a:gd name="connsiteX0" fmla="*/ 0 w 2449040"/>
                  <a:gd name="connsiteY0" fmla="*/ 0 h 114299"/>
                  <a:gd name="connsiteX1" fmla="*/ 2449040 w 2449040"/>
                  <a:gd name="connsiteY1" fmla="*/ 68580 h 114299"/>
                  <a:gd name="connsiteX2" fmla="*/ 2449040 w 2449040"/>
                  <a:gd name="connsiteY2" fmla="*/ 114299 h 114299"/>
                  <a:gd name="connsiteX3" fmla="*/ 7620 w 2449040"/>
                  <a:gd name="connsiteY3" fmla="*/ 114299 h 114299"/>
                  <a:gd name="connsiteX4" fmla="*/ 0 w 2449040"/>
                  <a:gd name="connsiteY4" fmla="*/ 0 h 114299"/>
                  <a:gd name="connsiteX0" fmla="*/ 342900 w 2791940"/>
                  <a:gd name="connsiteY0" fmla="*/ 0 h 426719"/>
                  <a:gd name="connsiteX1" fmla="*/ 2791940 w 2791940"/>
                  <a:gd name="connsiteY1" fmla="*/ 68580 h 426719"/>
                  <a:gd name="connsiteX2" fmla="*/ 2791940 w 2791940"/>
                  <a:gd name="connsiteY2" fmla="*/ 114299 h 426719"/>
                  <a:gd name="connsiteX3" fmla="*/ 0 w 2791940"/>
                  <a:gd name="connsiteY3" fmla="*/ 426719 h 426719"/>
                  <a:gd name="connsiteX4" fmla="*/ 342900 w 2791940"/>
                  <a:gd name="connsiteY4" fmla="*/ 0 h 426719"/>
                  <a:gd name="connsiteX0" fmla="*/ 342900 w 2807180"/>
                  <a:gd name="connsiteY0" fmla="*/ 0 h 495299"/>
                  <a:gd name="connsiteX1" fmla="*/ 2791940 w 2807180"/>
                  <a:gd name="connsiteY1" fmla="*/ 68580 h 495299"/>
                  <a:gd name="connsiteX2" fmla="*/ 2807180 w 2807180"/>
                  <a:gd name="connsiteY2" fmla="*/ 495299 h 495299"/>
                  <a:gd name="connsiteX3" fmla="*/ 0 w 2807180"/>
                  <a:gd name="connsiteY3" fmla="*/ 426719 h 495299"/>
                  <a:gd name="connsiteX4" fmla="*/ 342900 w 2807180"/>
                  <a:gd name="connsiteY4" fmla="*/ 0 h 495299"/>
                  <a:gd name="connsiteX0" fmla="*/ 411480 w 2875760"/>
                  <a:gd name="connsiteY0" fmla="*/ 0 h 502919"/>
                  <a:gd name="connsiteX1" fmla="*/ 2860520 w 2875760"/>
                  <a:gd name="connsiteY1" fmla="*/ 68580 h 502919"/>
                  <a:gd name="connsiteX2" fmla="*/ 2875760 w 2875760"/>
                  <a:gd name="connsiteY2" fmla="*/ 495299 h 502919"/>
                  <a:gd name="connsiteX3" fmla="*/ 0 w 2875760"/>
                  <a:gd name="connsiteY3" fmla="*/ 502919 h 502919"/>
                  <a:gd name="connsiteX4" fmla="*/ 411480 w 2875760"/>
                  <a:gd name="connsiteY4" fmla="*/ 0 h 502919"/>
                  <a:gd name="connsiteX0" fmla="*/ 396240 w 2875760"/>
                  <a:gd name="connsiteY0" fmla="*/ 0 h 434339"/>
                  <a:gd name="connsiteX1" fmla="*/ 2860520 w 2875760"/>
                  <a:gd name="connsiteY1" fmla="*/ 0 h 434339"/>
                  <a:gd name="connsiteX2" fmla="*/ 2875760 w 2875760"/>
                  <a:gd name="connsiteY2" fmla="*/ 426719 h 434339"/>
                  <a:gd name="connsiteX3" fmla="*/ 0 w 2875760"/>
                  <a:gd name="connsiteY3" fmla="*/ 434339 h 434339"/>
                  <a:gd name="connsiteX4" fmla="*/ 396240 w 2875760"/>
                  <a:gd name="connsiteY4" fmla="*/ 0 h 434339"/>
                  <a:gd name="connsiteX0" fmla="*/ 396240 w 2875760"/>
                  <a:gd name="connsiteY0" fmla="*/ 0 h 464819"/>
                  <a:gd name="connsiteX1" fmla="*/ 2860520 w 2875760"/>
                  <a:gd name="connsiteY1" fmla="*/ 30480 h 464819"/>
                  <a:gd name="connsiteX2" fmla="*/ 2875760 w 2875760"/>
                  <a:gd name="connsiteY2" fmla="*/ 457199 h 464819"/>
                  <a:gd name="connsiteX3" fmla="*/ 0 w 2875760"/>
                  <a:gd name="connsiteY3" fmla="*/ 464819 h 464819"/>
                  <a:gd name="connsiteX4" fmla="*/ 396240 w 2875760"/>
                  <a:gd name="connsiteY4" fmla="*/ 0 h 464819"/>
                  <a:gd name="connsiteX0" fmla="*/ 381000 w 2875760"/>
                  <a:gd name="connsiteY0" fmla="*/ 15240 h 434339"/>
                  <a:gd name="connsiteX1" fmla="*/ 2860520 w 2875760"/>
                  <a:gd name="connsiteY1" fmla="*/ 0 h 434339"/>
                  <a:gd name="connsiteX2" fmla="*/ 2875760 w 2875760"/>
                  <a:gd name="connsiteY2" fmla="*/ 426719 h 434339"/>
                  <a:gd name="connsiteX3" fmla="*/ 0 w 2875760"/>
                  <a:gd name="connsiteY3" fmla="*/ 434339 h 434339"/>
                  <a:gd name="connsiteX4" fmla="*/ 381000 w 2875760"/>
                  <a:gd name="connsiteY4" fmla="*/ 15240 h 434339"/>
                  <a:gd name="connsiteX0" fmla="*/ 400050 w 2875760"/>
                  <a:gd name="connsiteY0" fmla="*/ 0 h 438149"/>
                  <a:gd name="connsiteX1" fmla="*/ 2860520 w 2875760"/>
                  <a:gd name="connsiteY1" fmla="*/ 3810 h 438149"/>
                  <a:gd name="connsiteX2" fmla="*/ 2875760 w 2875760"/>
                  <a:gd name="connsiteY2" fmla="*/ 430529 h 438149"/>
                  <a:gd name="connsiteX3" fmla="*/ 0 w 2875760"/>
                  <a:gd name="connsiteY3" fmla="*/ 438149 h 438149"/>
                  <a:gd name="connsiteX4" fmla="*/ 400050 w 2875760"/>
                  <a:gd name="connsiteY4" fmla="*/ 0 h 438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5760" h="438149">
                    <a:moveTo>
                      <a:pt x="400050" y="0"/>
                    </a:moveTo>
                    <a:lnTo>
                      <a:pt x="2860520" y="3810"/>
                    </a:lnTo>
                    <a:lnTo>
                      <a:pt x="2875760" y="430529"/>
                    </a:lnTo>
                    <a:lnTo>
                      <a:pt x="0" y="438149"/>
                    </a:lnTo>
                    <a:lnTo>
                      <a:pt x="40005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49F7958-08B2-4978-BF79-4B4C53A907D9}"/>
                  </a:ext>
                </a:extLst>
              </p:cNvPr>
              <p:cNvSpPr/>
              <p:nvPr/>
            </p:nvSpPr>
            <p:spPr>
              <a:xfrm>
                <a:off x="3085188" y="2906129"/>
                <a:ext cx="2779795" cy="20293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4F7E76E-E2F2-4FF3-994C-DF8C269A9B08}"/>
                  </a:ext>
                </a:extLst>
              </p:cNvPr>
              <p:cNvSpPr/>
              <p:nvPr/>
            </p:nvSpPr>
            <p:spPr>
              <a:xfrm>
                <a:off x="5859023" y="2906129"/>
                <a:ext cx="2799606" cy="20293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91C2400E-EC0F-417D-815A-DDD6CF069646}"/>
                  </a:ext>
                </a:extLst>
              </p:cNvPr>
              <p:cNvSpPr/>
              <p:nvPr/>
            </p:nvSpPr>
            <p:spPr>
              <a:xfrm>
                <a:off x="3279371" y="3788219"/>
                <a:ext cx="112552" cy="5179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06C1FCEB-1AB7-44C7-8A21-475AE163FF90}"/>
                  </a:ext>
                </a:extLst>
              </p:cNvPr>
              <p:cNvSpPr/>
              <p:nvPr/>
            </p:nvSpPr>
            <p:spPr>
              <a:xfrm>
                <a:off x="8332460" y="3795183"/>
                <a:ext cx="112552" cy="5179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29E266-1167-4E8D-B148-27F26AE1AD68}"/>
                  </a:ext>
                </a:extLst>
              </p:cNvPr>
              <p:cNvSpPr/>
              <p:nvPr/>
            </p:nvSpPr>
            <p:spPr>
              <a:xfrm>
                <a:off x="3089614" y="3109059"/>
                <a:ext cx="5619354" cy="77565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8602CBB-5B0C-4B07-AF19-930313B27296}"/>
                  </a:ext>
                </a:extLst>
              </p:cNvPr>
              <p:cNvSpPr/>
              <p:nvPr/>
            </p:nvSpPr>
            <p:spPr>
              <a:xfrm>
                <a:off x="3047646" y="1832773"/>
                <a:ext cx="392861" cy="1091542"/>
              </a:xfrm>
              <a:custGeom>
                <a:avLst/>
                <a:gdLst>
                  <a:gd name="connsiteX0" fmla="*/ 0 w 325816"/>
                  <a:gd name="connsiteY0" fmla="*/ 0 h 164442"/>
                  <a:gd name="connsiteX1" fmla="*/ 325816 w 325816"/>
                  <a:gd name="connsiteY1" fmla="*/ 0 h 164442"/>
                  <a:gd name="connsiteX2" fmla="*/ 325816 w 325816"/>
                  <a:gd name="connsiteY2" fmla="*/ 164442 h 164442"/>
                  <a:gd name="connsiteX3" fmla="*/ 0 w 325816"/>
                  <a:gd name="connsiteY3" fmla="*/ 164442 h 164442"/>
                  <a:gd name="connsiteX4" fmla="*/ 0 w 325816"/>
                  <a:gd name="connsiteY4" fmla="*/ 0 h 1644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70266 w 370266"/>
                  <a:gd name="connsiteY2" fmla="*/ 1644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57566"/>
                  <a:gd name="connsiteY0" fmla="*/ 374650 h 1028042"/>
                  <a:gd name="connsiteX1" fmla="*/ 357566 w 357566"/>
                  <a:gd name="connsiteY1" fmla="*/ 0 h 1028042"/>
                  <a:gd name="connsiteX2" fmla="*/ 351216 w 357566"/>
                  <a:gd name="connsiteY2" fmla="*/ 659742 h 1028042"/>
                  <a:gd name="connsiteX3" fmla="*/ 0 w 357566"/>
                  <a:gd name="connsiteY3" fmla="*/ 1028042 h 1028042"/>
                  <a:gd name="connsiteX4" fmla="*/ 19050 w 357566"/>
                  <a:gd name="connsiteY4" fmla="*/ 374650 h 1028042"/>
                  <a:gd name="connsiteX0" fmla="*/ 0 w 363916"/>
                  <a:gd name="connsiteY0" fmla="*/ 393700 h 1028042"/>
                  <a:gd name="connsiteX1" fmla="*/ 363916 w 363916"/>
                  <a:gd name="connsiteY1" fmla="*/ 0 h 1028042"/>
                  <a:gd name="connsiteX2" fmla="*/ 357566 w 363916"/>
                  <a:gd name="connsiteY2" fmla="*/ 659742 h 1028042"/>
                  <a:gd name="connsiteX3" fmla="*/ 6350 w 363916"/>
                  <a:gd name="connsiteY3" fmla="*/ 1028042 h 1028042"/>
                  <a:gd name="connsiteX4" fmla="*/ 0 w 363916"/>
                  <a:gd name="connsiteY4" fmla="*/ 393700 h 1028042"/>
                  <a:gd name="connsiteX0" fmla="*/ 0 w 363916"/>
                  <a:gd name="connsiteY0" fmla="*/ 393700 h 1097892"/>
                  <a:gd name="connsiteX1" fmla="*/ 363916 w 363916"/>
                  <a:gd name="connsiteY1" fmla="*/ 0 h 1097892"/>
                  <a:gd name="connsiteX2" fmla="*/ 357566 w 363916"/>
                  <a:gd name="connsiteY2" fmla="*/ 659742 h 1097892"/>
                  <a:gd name="connsiteX3" fmla="*/ 12700 w 363916"/>
                  <a:gd name="connsiteY3" fmla="*/ 1097892 h 1097892"/>
                  <a:gd name="connsiteX4" fmla="*/ 0 w 363916"/>
                  <a:gd name="connsiteY4" fmla="*/ 393700 h 109789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1158"/>
                  <a:gd name="connsiteY0" fmla="*/ 393700 h 1091542"/>
                  <a:gd name="connsiteX1" fmla="*/ 370547 w 371158"/>
                  <a:gd name="connsiteY1" fmla="*/ 0 h 1091542"/>
                  <a:gd name="connsiteX2" fmla="*/ 370547 w 371158"/>
                  <a:gd name="connsiteY2" fmla="*/ 723242 h 1091542"/>
                  <a:gd name="connsiteX3" fmla="*/ 281 w 371158"/>
                  <a:gd name="connsiteY3" fmla="*/ 1091542 h 1091542"/>
                  <a:gd name="connsiteX4" fmla="*/ 6631 w 371158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260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486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92892"/>
                  <a:gd name="connsiteY0" fmla="*/ 393700 h 1091542"/>
                  <a:gd name="connsiteX1" fmla="*/ 370547 w 392892"/>
                  <a:gd name="connsiteY1" fmla="*/ 0 h 1091542"/>
                  <a:gd name="connsiteX2" fmla="*/ 392772 w 392892"/>
                  <a:gd name="connsiteY2" fmla="*/ 615292 h 1091542"/>
                  <a:gd name="connsiteX3" fmla="*/ 281 w 392892"/>
                  <a:gd name="connsiteY3" fmla="*/ 1091542 h 1091542"/>
                  <a:gd name="connsiteX4" fmla="*/ 6631 w 392892"/>
                  <a:gd name="connsiteY4" fmla="*/ 393700 h 1091542"/>
                  <a:gd name="connsiteX0" fmla="*/ 6631 w 392861"/>
                  <a:gd name="connsiteY0" fmla="*/ 393700 h 1091542"/>
                  <a:gd name="connsiteX1" fmla="*/ 361022 w 392861"/>
                  <a:gd name="connsiteY1" fmla="*/ 0 h 1091542"/>
                  <a:gd name="connsiteX2" fmla="*/ 392772 w 392861"/>
                  <a:gd name="connsiteY2" fmla="*/ 615292 h 1091542"/>
                  <a:gd name="connsiteX3" fmla="*/ 281 w 392861"/>
                  <a:gd name="connsiteY3" fmla="*/ 1091542 h 1091542"/>
                  <a:gd name="connsiteX4" fmla="*/ 6631 w 392861"/>
                  <a:gd name="connsiteY4" fmla="*/ 393700 h 1091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861" h="1091542">
                    <a:moveTo>
                      <a:pt x="6631" y="393700"/>
                    </a:moveTo>
                    <a:lnTo>
                      <a:pt x="361022" y="0"/>
                    </a:lnTo>
                    <a:cubicBezTo>
                      <a:pt x="358905" y="219914"/>
                      <a:pt x="394889" y="395378"/>
                      <a:pt x="392772" y="615292"/>
                    </a:cubicBezTo>
                    <a:lnTo>
                      <a:pt x="281" y="1091542"/>
                    </a:lnTo>
                    <a:cubicBezTo>
                      <a:pt x="-1836" y="880095"/>
                      <a:pt x="8748" y="605147"/>
                      <a:pt x="6631" y="39370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E858A96-1F54-42E2-89E2-9D5DF6B26B9E}"/>
                  </a:ext>
                </a:extLst>
              </p:cNvPr>
              <p:cNvSpPr/>
              <p:nvPr/>
            </p:nvSpPr>
            <p:spPr>
              <a:xfrm>
                <a:off x="2665799" y="2199029"/>
                <a:ext cx="419389" cy="16856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34">
                <a:extLst>
                  <a:ext uri="{FF2B5EF4-FFF2-40B4-BE49-F238E27FC236}">
                    <a16:creationId xmlns:a16="http://schemas.microsoft.com/office/drawing/2014/main" id="{01342476-A7B0-4F4A-9FAB-A3FBEDA26203}"/>
                  </a:ext>
                </a:extLst>
              </p:cNvPr>
              <p:cNvSpPr/>
              <p:nvPr/>
            </p:nvSpPr>
            <p:spPr>
              <a:xfrm flipH="1">
                <a:off x="8273296" y="1833532"/>
                <a:ext cx="392847" cy="1099478"/>
              </a:xfrm>
              <a:custGeom>
                <a:avLst/>
                <a:gdLst>
                  <a:gd name="connsiteX0" fmla="*/ 0 w 325816"/>
                  <a:gd name="connsiteY0" fmla="*/ 0 h 164442"/>
                  <a:gd name="connsiteX1" fmla="*/ 325816 w 325816"/>
                  <a:gd name="connsiteY1" fmla="*/ 0 h 164442"/>
                  <a:gd name="connsiteX2" fmla="*/ 325816 w 325816"/>
                  <a:gd name="connsiteY2" fmla="*/ 164442 h 164442"/>
                  <a:gd name="connsiteX3" fmla="*/ 0 w 325816"/>
                  <a:gd name="connsiteY3" fmla="*/ 164442 h 164442"/>
                  <a:gd name="connsiteX4" fmla="*/ 0 w 325816"/>
                  <a:gd name="connsiteY4" fmla="*/ 0 h 1644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70266 w 370266"/>
                  <a:gd name="connsiteY2" fmla="*/ 1644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57566"/>
                  <a:gd name="connsiteY0" fmla="*/ 374650 h 1028042"/>
                  <a:gd name="connsiteX1" fmla="*/ 357566 w 357566"/>
                  <a:gd name="connsiteY1" fmla="*/ 0 h 1028042"/>
                  <a:gd name="connsiteX2" fmla="*/ 351216 w 357566"/>
                  <a:gd name="connsiteY2" fmla="*/ 659742 h 1028042"/>
                  <a:gd name="connsiteX3" fmla="*/ 0 w 357566"/>
                  <a:gd name="connsiteY3" fmla="*/ 1028042 h 1028042"/>
                  <a:gd name="connsiteX4" fmla="*/ 19050 w 357566"/>
                  <a:gd name="connsiteY4" fmla="*/ 374650 h 1028042"/>
                  <a:gd name="connsiteX0" fmla="*/ 0 w 363916"/>
                  <a:gd name="connsiteY0" fmla="*/ 393700 h 1028042"/>
                  <a:gd name="connsiteX1" fmla="*/ 363916 w 363916"/>
                  <a:gd name="connsiteY1" fmla="*/ 0 h 1028042"/>
                  <a:gd name="connsiteX2" fmla="*/ 357566 w 363916"/>
                  <a:gd name="connsiteY2" fmla="*/ 659742 h 1028042"/>
                  <a:gd name="connsiteX3" fmla="*/ 6350 w 363916"/>
                  <a:gd name="connsiteY3" fmla="*/ 1028042 h 1028042"/>
                  <a:gd name="connsiteX4" fmla="*/ 0 w 363916"/>
                  <a:gd name="connsiteY4" fmla="*/ 393700 h 1028042"/>
                  <a:gd name="connsiteX0" fmla="*/ 0 w 363916"/>
                  <a:gd name="connsiteY0" fmla="*/ 393700 h 1097892"/>
                  <a:gd name="connsiteX1" fmla="*/ 363916 w 363916"/>
                  <a:gd name="connsiteY1" fmla="*/ 0 h 1097892"/>
                  <a:gd name="connsiteX2" fmla="*/ 357566 w 363916"/>
                  <a:gd name="connsiteY2" fmla="*/ 659742 h 1097892"/>
                  <a:gd name="connsiteX3" fmla="*/ 12700 w 363916"/>
                  <a:gd name="connsiteY3" fmla="*/ 1097892 h 1097892"/>
                  <a:gd name="connsiteX4" fmla="*/ 0 w 363916"/>
                  <a:gd name="connsiteY4" fmla="*/ 393700 h 109789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1158"/>
                  <a:gd name="connsiteY0" fmla="*/ 393700 h 1091542"/>
                  <a:gd name="connsiteX1" fmla="*/ 370547 w 371158"/>
                  <a:gd name="connsiteY1" fmla="*/ 0 h 1091542"/>
                  <a:gd name="connsiteX2" fmla="*/ 370547 w 371158"/>
                  <a:gd name="connsiteY2" fmla="*/ 723242 h 1091542"/>
                  <a:gd name="connsiteX3" fmla="*/ 281 w 371158"/>
                  <a:gd name="connsiteY3" fmla="*/ 1091542 h 1091542"/>
                  <a:gd name="connsiteX4" fmla="*/ 6631 w 371158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260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486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92892"/>
                  <a:gd name="connsiteY0" fmla="*/ 393700 h 1091542"/>
                  <a:gd name="connsiteX1" fmla="*/ 370547 w 392892"/>
                  <a:gd name="connsiteY1" fmla="*/ 0 h 1091542"/>
                  <a:gd name="connsiteX2" fmla="*/ 392772 w 392892"/>
                  <a:gd name="connsiteY2" fmla="*/ 615292 h 1091542"/>
                  <a:gd name="connsiteX3" fmla="*/ 281 w 392892"/>
                  <a:gd name="connsiteY3" fmla="*/ 1091542 h 1091542"/>
                  <a:gd name="connsiteX4" fmla="*/ 6631 w 392892"/>
                  <a:gd name="connsiteY4" fmla="*/ 393700 h 1091542"/>
                  <a:gd name="connsiteX0" fmla="*/ 6631 w 392861"/>
                  <a:gd name="connsiteY0" fmla="*/ 406400 h 1104242"/>
                  <a:gd name="connsiteX1" fmla="*/ 361022 w 392861"/>
                  <a:gd name="connsiteY1" fmla="*/ 0 h 1104242"/>
                  <a:gd name="connsiteX2" fmla="*/ 392772 w 392861"/>
                  <a:gd name="connsiteY2" fmla="*/ 627992 h 1104242"/>
                  <a:gd name="connsiteX3" fmla="*/ 281 w 392861"/>
                  <a:gd name="connsiteY3" fmla="*/ 1104242 h 1104242"/>
                  <a:gd name="connsiteX4" fmla="*/ 6631 w 392861"/>
                  <a:gd name="connsiteY4" fmla="*/ 406400 h 1104242"/>
                  <a:gd name="connsiteX0" fmla="*/ 6631 w 392856"/>
                  <a:gd name="connsiteY0" fmla="*/ 404018 h 1101860"/>
                  <a:gd name="connsiteX1" fmla="*/ 358641 w 392856"/>
                  <a:gd name="connsiteY1" fmla="*/ 0 h 1101860"/>
                  <a:gd name="connsiteX2" fmla="*/ 392772 w 392856"/>
                  <a:gd name="connsiteY2" fmla="*/ 625610 h 1101860"/>
                  <a:gd name="connsiteX3" fmla="*/ 281 w 392856"/>
                  <a:gd name="connsiteY3" fmla="*/ 1101860 h 1101860"/>
                  <a:gd name="connsiteX4" fmla="*/ 6631 w 392856"/>
                  <a:gd name="connsiteY4" fmla="*/ 404018 h 1101860"/>
                  <a:gd name="connsiteX0" fmla="*/ 6631 w 392856"/>
                  <a:gd name="connsiteY0" fmla="*/ 399255 h 1097097"/>
                  <a:gd name="connsiteX1" fmla="*/ 358641 w 392856"/>
                  <a:gd name="connsiteY1" fmla="*/ 0 h 1097097"/>
                  <a:gd name="connsiteX2" fmla="*/ 392772 w 392856"/>
                  <a:gd name="connsiteY2" fmla="*/ 620847 h 1097097"/>
                  <a:gd name="connsiteX3" fmla="*/ 281 w 392856"/>
                  <a:gd name="connsiteY3" fmla="*/ 1097097 h 1097097"/>
                  <a:gd name="connsiteX4" fmla="*/ 6631 w 392856"/>
                  <a:gd name="connsiteY4" fmla="*/ 399255 h 1097097"/>
                  <a:gd name="connsiteX0" fmla="*/ 6631 w 392847"/>
                  <a:gd name="connsiteY0" fmla="*/ 401636 h 1099478"/>
                  <a:gd name="connsiteX1" fmla="*/ 353878 w 392847"/>
                  <a:gd name="connsiteY1" fmla="*/ 0 h 1099478"/>
                  <a:gd name="connsiteX2" fmla="*/ 392772 w 392847"/>
                  <a:gd name="connsiteY2" fmla="*/ 623228 h 1099478"/>
                  <a:gd name="connsiteX3" fmla="*/ 281 w 392847"/>
                  <a:gd name="connsiteY3" fmla="*/ 1099478 h 1099478"/>
                  <a:gd name="connsiteX4" fmla="*/ 6631 w 392847"/>
                  <a:gd name="connsiteY4" fmla="*/ 401636 h 1099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847" h="1099478">
                    <a:moveTo>
                      <a:pt x="6631" y="401636"/>
                    </a:moveTo>
                    <a:lnTo>
                      <a:pt x="353878" y="0"/>
                    </a:lnTo>
                    <a:cubicBezTo>
                      <a:pt x="351761" y="219914"/>
                      <a:pt x="394889" y="403314"/>
                      <a:pt x="392772" y="623228"/>
                    </a:cubicBezTo>
                    <a:lnTo>
                      <a:pt x="281" y="1099478"/>
                    </a:lnTo>
                    <a:cubicBezTo>
                      <a:pt x="-1836" y="888031"/>
                      <a:pt x="8748" y="613083"/>
                      <a:pt x="6631" y="40163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FD3C7774-C43C-45C6-9E70-6C109340BACC}"/>
                  </a:ext>
                </a:extLst>
              </p:cNvPr>
              <p:cNvSpPr/>
              <p:nvPr/>
            </p:nvSpPr>
            <p:spPr>
              <a:xfrm flipH="1">
                <a:off x="8630596" y="2207661"/>
                <a:ext cx="419389" cy="16856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2559FBC7-CDCF-4B99-B724-26ADBE18564E}"/>
                </a:ext>
              </a:extLst>
            </p:cNvPr>
            <p:cNvGrpSpPr/>
            <p:nvPr/>
          </p:nvGrpSpPr>
          <p:grpSpPr>
            <a:xfrm>
              <a:off x="7460192" y="1398406"/>
              <a:ext cx="3011546" cy="4730446"/>
              <a:chOff x="6395319" y="3276957"/>
              <a:chExt cx="1534625" cy="2410543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74E3D746-64D2-4444-8351-C31FA3576086}"/>
                  </a:ext>
                </a:extLst>
              </p:cNvPr>
              <p:cNvGrpSpPr/>
              <p:nvPr/>
            </p:nvGrpSpPr>
            <p:grpSpPr>
              <a:xfrm flipH="1">
                <a:off x="6395319" y="3287542"/>
                <a:ext cx="1534625" cy="2399958"/>
                <a:chOff x="3631168" y="4906674"/>
                <a:chExt cx="2536874" cy="3967349"/>
              </a:xfrm>
            </p:grpSpPr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7C659EC6-EA42-4B8D-9C7A-48579AAACFA1}"/>
                    </a:ext>
                  </a:extLst>
                </p:cNvPr>
                <p:cNvSpPr/>
                <p:nvPr/>
              </p:nvSpPr>
              <p:spPr>
                <a:xfrm rot="18363087" flipH="1">
                  <a:off x="5429774" y="6738846"/>
                  <a:ext cx="620242" cy="485828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0241" h="485827">
                      <a:moveTo>
                        <a:pt x="0" y="0"/>
                      </a:moveTo>
                      <a:cubicBezTo>
                        <a:pt x="74612" y="141288"/>
                        <a:pt x="430213" y="328613"/>
                        <a:pt x="533400" y="409575"/>
                      </a:cubicBezTo>
                      <a:cubicBezTo>
                        <a:pt x="636587" y="490537"/>
                        <a:pt x="619125" y="485775"/>
                        <a:pt x="619125" y="485775"/>
                      </a:cubicBezTo>
                      <a:lnTo>
                        <a:pt x="619125" y="48577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0E6A63DF-36BE-42C5-A97A-3828B3C2B4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99238" y="7189174"/>
                  <a:ext cx="9912" cy="160030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00B2B6B6-F65A-4BDE-BA6F-9074EF4B5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13125" y="7164404"/>
                  <a:ext cx="40014" cy="1494948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4B79D00A-DA16-4A81-B624-C6679A40BAF7}"/>
                    </a:ext>
                  </a:extLst>
                </p:cNvPr>
                <p:cNvSpPr/>
                <p:nvPr/>
              </p:nvSpPr>
              <p:spPr>
                <a:xfrm>
                  <a:off x="3631168" y="4906674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54613CAA-E8FE-45BE-852B-1B0017ACFC30}"/>
                    </a:ext>
                  </a:extLst>
                </p:cNvPr>
                <p:cNvSpPr/>
                <p:nvPr/>
              </p:nvSpPr>
              <p:spPr>
                <a:xfrm>
                  <a:off x="4468273" y="5794816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Rectangle: Top Corners Rounded 232">
                  <a:extLst>
                    <a:ext uri="{FF2B5EF4-FFF2-40B4-BE49-F238E27FC236}">
                      <a16:creationId xmlns:a16="http://schemas.microsoft.com/office/drawing/2014/main" id="{534EA169-9CFA-4DE2-817C-545DA59BA135}"/>
                    </a:ext>
                  </a:extLst>
                </p:cNvPr>
                <p:cNvSpPr/>
                <p:nvPr/>
              </p:nvSpPr>
              <p:spPr>
                <a:xfrm>
                  <a:off x="5000464" y="8498070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Rectangle: Top Corners Rounded 233">
                  <a:extLst>
                    <a:ext uri="{FF2B5EF4-FFF2-40B4-BE49-F238E27FC236}">
                      <a16:creationId xmlns:a16="http://schemas.microsoft.com/office/drawing/2014/main" id="{F1EFB09F-F741-43D0-B201-975E9D37487F}"/>
                    </a:ext>
                  </a:extLst>
                </p:cNvPr>
                <p:cNvSpPr/>
                <p:nvPr/>
              </p:nvSpPr>
              <p:spPr>
                <a:xfrm>
                  <a:off x="4406469" y="8673713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9CD09E49-4406-4399-A327-A6F2569FBAAA}"/>
                    </a:ext>
                  </a:extLst>
                </p:cNvPr>
                <p:cNvSpPr/>
                <p:nvPr/>
              </p:nvSpPr>
              <p:spPr>
                <a:xfrm>
                  <a:off x="4055699" y="6484206"/>
                  <a:ext cx="829523" cy="681382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0" fmla="*/ 115393 w 948872"/>
                    <a:gd name="connsiteY0" fmla="*/ 0 h 899784"/>
                    <a:gd name="connsiteX1" fmla="*/ 29668 w 948872"/>
                    <a:gd name="connsiteY1" fmla="*/ 438150 h 899784"/>
                    <a:gd name="connsiteX2" fmla="*/ 563068 w 948872"/>
                    <a:gd name="connsiteY2" fmla="*/ 847725 h 899784"/>
                    <a:gd name="connsiteX3" fmla="*/ 948873 w 948872"/>
                    <a:gd name="connsiteY3" fmla="*/ 894102 h 899784"/>
                    <a:gd name="connsiteX0" fmla="*/ 115393 w 563069"/>
                    <a:gd name="connsiteY0" fmla="*/ 0 h 847724"/>
                    <a:gd name="connsiteX1" fmla="*/ 29668 w 563069"/>
                    <a:gd name="connsiteY1" fmla="*/ 438150 h 847724"/>
                    <a:gd name="connsiteX2" fmla="*/ 563068 w 563069"/>
                    <a:gd name="connsiteY2" fmla="*/ 847725 h 847724"/>
                    <a:gd name="connsiteX0" fmla="*/ 133527 w 829523"/>
                    <a:gd name="connsiteY0" fmla="*/ 0 h 681383"/>
                    <a:gd name="connsiteX1" fmla="*/ 47802 w 829523"/>
                    <a:gd name="connsiteY1" fmla="*/ 438150 h 681383"/>
                    <a:gd name="connsiteX2" fmla="*/ 829524 w 829523"/>
                    <a:gd name="connsiteY2" fmla="*/ 681383 h 681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29523" h="681383">
                      <a:moveTo>
                        <a:pt x="133527" y="0"/>
                      </a:moveTo>
                      <a:cubicBezTo>
                        <a:pt x="53358" y="148431"/>
                        <a:pt x="-68198" y="324586"/>
                        <a:pt x="47802" y="438150"/>
                      </a:cubicBezTo>
                      <a:cubicBezTo>
                        <a:pt x="163802" y="551714"/>
                        <a:pt x="676323" y="605391"/>
                        <a:pt x="829524" y="681383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2F6C5F8E-1500-43B3-9003-A6011C219045}"/>
                    </a:ext>
                  </a:extLst>
                </p:cNvPr>
                <p:cNvSpPr/>
                <p:nvPr/>
              </p:nvSpPr>
              <p:spPr>
                <a:xfrm>
                  <a:off x="5065096" y="6239147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345E6B97-F92F-428C-8C6C-38E99530B74A}"/>
                    </a:ext>
                  </a:extLst>
                </p:cNvPr>
                <p:cNvSpPr/>
                <p:nvPr/>
              </p:nvSpPr>
              <p:spPr>
                <a:xfrm>
                  <a:off x="5350866" y="5794815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D2C3DB4B-7D41-4944-8174-B3101634B159}"/>
                    </a:ext>
                  </a:extLst>
                </p:cNvPr>
                <p:cNvSpPr/>
                <p:nvPr/>
              </p:nvSpPr>
              <p:spPr>
                <a:xfrm>
                  <a:off x="4609151" y="5857615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A90737F2-2B78-4B18-94E8-9E6758436195}"/>
                    </a:ext>
                  </a:extLst>
                </p:cNvPr>
                <p:cNvSpPr/>
                <p:nvPr/>
              </p:nvSpPr>
              <p:spPr>
                <a:xfrm>
                  <a:off x="5481507" y="5851996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6B861A5D-3952-477E-A6CA-853AC954C811}"/>
                  </a:ext>
                </a:extLst>
              </p:cNvPr>
              <p:cNvSpPr/>
              <p:nvPr/>
            </p:nvSpPr>
            <p:spPr>
              <a:xfrm>
                <a:off x="6566946" y="3276957"/>
                <a:ext cx="1232186" cy="347260"/>
              </a:xfrm>
              <a:custGeom>
                <a:avLst/>
                <a:gdLst>
                  <a:gd name="connsiteX0" fmla="*/ 584194 w 1232186"/>
                  <a:gd name="connsiteY0" fmla="*/ 0 h 347260"/>
                  <a:gd name="connsiteX1" fmla="*/ 1220462 w 1232186"/>
                  <a:gd name="connsiteY1" fmla="*/ 326419 h 347260"/>
                  <a:gd name="connsiteX2" fmla="*/ 1232186 w 1232186"/>
                  <a:gd name="connsiteY2" fmla="*/ 347260 h 347260"/>
                  <a:gd name="connsiteX3" fmla="*/ 0 w 1232186"/>
                  <a:gd name="connsiteY3" fmla="*/ 347260 h 347260"/>
                  <a:gd name="connsiteX4" fmla="*/ 0 w 1232186"/>
                  <a:gd name="connsiteY4" fmla="*/ 265522 h 347260"/>
                  <a:gd name="connsiteX5" fmla="*/ 41622 w 1232186"/>
                  <a:gd name="connsiteY5" fmla="*/ 216848 h 347260"/>
                  <a:gd name="connsiteX6" fmla="*/ 584194 w 1232186"/>
                  <a:gd name="connsiteY6" fmla="*/ 0 h 347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2186" h="347260">
                    <a:moveTo>
                      <a:pt x="584194" y="0"/>
                    </a:moveTo>
                    <a:cubicBezTo>
                      <a:pt x="849053" y="0"/>
                      <a:pt x="1082570" y="129481"/>
                      <a:pt x="1220462" y="326419"/>
                    </a:cubicBezTo>
                    <a:lnTo>
                      <a:pt x="1232186" y="347260"/>
                    </a:lnTo>
                    <a:lnTo>
                      <a:pt x="0" y="347260"/>
                    </a:lnTo>
                    <a:lnTo>
                      <a:pt x="0" y="265522"/>
                    </a:lnTo>
                    <a:lnTo>
                      <a:pt x="41622" y="216848"/>
                    </a:lnTo>
                    <a:cubicBezTo>
                      <a:pt x="180478" y="82868"/>
                      <a:pt x="372307" y="0"/>
                      <a:pt x="58419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6EDA3046-B2FE-45C0-99C1-2D440D792F59}"/>
                  </a:ext>
                </a:extLst>
              </p:cNvPr>
              <p:cNvSpPr/>
              <p:nvPr/>
            </p:nvSpPr>
            <p:spPr>
              <a:xfrm rot="21346442">
                <a:off x="7696536" y="3595059"/>
                <a:ext cx="205192" cy="305266"/>
              </a:xfrm>
              <a:custGeom>
                <a:avLst/>
                <a:gdLst>
                  <a:gd name="connsiteX0" fmla="*/ 0 w 205192"/>
                  <a:gd name="connsiteY0" fmla="*/ 0 h 305266"/>
                  <a:gd name="connsiteX1" fmla="*/ 95531 w 205192"/>
                  <a:gd name="connsiteY1" fmla="*/ 0 h 305266"/>
                  <a:gd name="connsiteX2" fmla="*/ 149297 w 205192"/>
                  <a:gd name="connsiteY2" fmla="*/ 95577 h 305266"/>
                  <a:gd name="connsiteX3" fmla="*/ 194007 w 205192"/>
                  <a:gd name="connsiteY3" fmla="*/ 234551 h 305266"/>
                  <a:gd name="connsiteX4" fmla="*/ 205192 w 205192"/>
                  <a:gd name="connsiteY4" fmla="*/ 305266 h 305266"/>
                  <a:gd name="connsiteX5" fmla="*/ 0 w 205192"/>
                  <a:gd name="connsiteY5" fmla="*/ 305266 h 305266"/>
                  <a:gd name="connsiteX6" fmla="*/ 0 w 205192"/>
                  <a:gd name="connsiteY6" fmla="*/ 0 h 305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5192" h="305266">
                    <a:moveTo>
                      <a:pt x="0" y="0"/>
                    </a:moveTo>
                    <a:lnTo>
                      <a:pt x="95531" y="0"/>
                    </a:lnTo>
                    <a:lnTo>
                      <a:pt x="149297" y="95577"/>
                    </a:lnTo>
                    <a:cubicBezTo>
                      <a:pt x="168711" y="139865"/>
                      <a:pt x="183786" y="186355"/>
                      <a:pt x="194007" y="234551"/>
                    </a:cubicBezTo>
                    <a:lnTo>
                      <a:pt x="205192" y="305266"/>
                    </a:lnTo>
                    <a:lnTo>
                      <a:pt x="0" y="3052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4F2811FB-2876-4EE3-8D3E-23131D97631E}"/>
                  </a:ext>
                </a:extLst>
              </p:cNvPr>
              <p:cNvSpPr/>
              <p:nvPr/>
            </p:nvSpPr>
            <p:spPr>
              <a:xfrm rot="1390805" flipH="1">
                <a:off x="6504565" y="3499393"/>
                <a:ext cx="114064" cy="305266"/>
              </a:xfrm>
              <a:custGeom>
                <a:avLst/>
                <a:gdLst>
                  <a:gd name="connsiteX0" fmla="*/ 0 w 114064"/>
                  <a:gd name="connsiteY0" fmla="*/ 0 h 305266"/>
                  <a:gd name="connsiteX1" fmla="*/ 55131 w 114064"/>
                  <a:gd name="connsiteY1" fmla="*/ 0 h 305266"/>
                  <a:gd name="connsiteX2" fmla="*/ 89680 w 114064"/>
                  <a:gd name="connsiteY2" fmla="*/ 61418 h 305266"/>
                  <a:gd name="connsiteX3" fmla="*/ 114064 w 114064"/>
                  <a:gd name="connsiteY3" fmla="*/ 137214 h 305266"/>
                  <a:gd name="connsiteX4" fmla="*/ 114064 w 114064"/>
                  <a:gd name="connsiteY4" fmla="*/ 305266 h 305266"/>
                  <a:gd name="connsiteX5" fmla="*/ 109661 w 114064"/>
                  <a:gd name="connsiteY5" fmla="*/ 305266 h 305266"/>
                  <a:gd name="connsiteX6" fmla="*/ 98475 w 114064"/>
                  <a:gd name="connsiteY6" fmla="*/ 234551 h 305266"/>
                  <a:gd name="connsiteX7" fmla="*/ 53765 w 114064"/>
                  <a:gd name="connsiteY7" fmla="*/ 95577 h 305266"/>
                  <a:gd name="connsiteX8" fmla="*/ 0 w 114064"/>
                  <a:gd name="connsiteY8" fmla="*/ 0 h 305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064" h="305266">
                    <a:moveTo>
                      <a:pt x="0" y="0"/>
                    </a:moveTo>
                    <a:lnTo>
                      <a:pt x="55131" y="0"/>
                    </a:lnTo>
                    <a:lnTo>
                      <a:pt x="89680" y="61418"/>
                    </a:lnTo>
                    <a:lnTo>
                      <a:pt x="114064" y="137214"/>
                    </a:lnTo>
                    <a:lnTo>
                      <a:pt x="114064" y="305266"/>
                    </a:lnTo>
                    <a:lnTo>
                      <a:pt x="109661" y="305266"/>
                    </a:lnTo>
                    <a:lnTo>
                      <a:pt x="98475" y="234551"/>
                    </a:lnTo>
                    <a:cubicBezTo>
                      <a:pt x="88255" y="186355"/>
                      <a:pt x="73180" y="139865"/>
                      <a:pt x="53765" y="9557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A201E65D-1FC5-4CD9-A065-FC0D2402C70D}"/>
                </a:ext>
              </a:extLst>
            </p:cNvPr>
            <p:cNvGrpSpPr/>
            <p:nvPr/>
          </p:nvGrpSpPr>
          <p:grpSpPr>
            <a:xfrm flipH="1">
              <a:off x="-1986006" y="1382337"/>
              <a:ext cx="2110149" cy="2787481"/>
              <a:chOff x="3866971" y="6327657"/>
              <a:chExt cx="2661978" cy="351643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C02A42D6-3AC3-45A4-916D-C172C16E2692}"/>
                  </a:ext>
                </a:extLst>
              </p:cNvPr>
              <p:cNvGrpSpPr/>
              <p:nvPr/>
            </p:nvGrpSpPr>
            <p:grpSpPr>
              <a:xfrm flipH="1">
                <a:off x="3866971" y="6342971"/>
                <a:ext cx="2661978" cy="3501125"/>
                <a:chOff x="-704602" y="7985701"/>
                <a:chExt cx="3434247" cy="4516839"/>
              </a:xfrm>
            </p:grpSpPr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BD09AD4C-C075-414A-9C41-3B05E8486FD8}"/>
                    </a:ext>
                  </a:extLst>
                </p:cNvPr>
                <p:cNvSpPr/>
                <p:nvPr/>
              </p:nvSpPr>
              <p:spPr>
                <a:xfrm rot="20860252">
                  <a:off x="-704602" y="7985701"/>
                  <a:ext cx="2536874" cy="2261467"/>
                </a:xfrm>
                <a:custGeom>
                  <a:avLst/>
                  <a:gdLst>
                    <a:gd name="connsiteX0" fmla="*/ 1268437 w 2536874"/>
                    <a:gd name="connsiteY0" fmla="*/ 0 h 2148762"/>
                    <a:gd name="connsiteX1" fmla="*/ 2536874 w 2536874"/>
                    <a:gd name="connsiteY1" fmla="*/ 1223889 h 2148762"/>
                    <a:gd name="connsiteX2" fmla="*/ 2530325 w 2536874"/>
                    <a:gd name="connsiteY2" fmla="*/ 1349025 h 2148762"/>
                    <a:gd name="connsiteX3" fmla="*/ 2529071 w 2536874"/>
                    <a:gd name="connsiteY3" fmla="*/ 1356956 h 2148762"/>
                    <a:gd name="connsiteX4" fmla="*/ 2506790 w 2536874"/>
                    <a:gd name="connsiteY4" fmla="*/ 1337417 h 2148762"/>
                    <a:gd name="connsiteX5" fmla="*/ 1699946 w 2536874"/>
                    <a:gd name="connsiteY5" fmla="*/ 1057940 h 2148762"/>
                    <a:gd name="connsiteX6" fmla="*/ 457279 w 2536874"/>
                    <a:gd name="connsiteY6" fmla="*/ 2035173 h 2148762"/>
                    <a:gd name="connsiteX7" fmla="*/ 439312 w 2536874"/>
                    <a:gd name="connsiteY7" fmla="*/ 2148762 h 2148762"/>
                    <a:gd name="connsiteX8" fmla="*/ 371517 w 2536874"/>
                    <a:gd name="connsiteY8" fmla="*/ 2089309 h 2148762"/>
                    <a:gd name="connsiteX9" fmla="*/ 0 w 2536874"/>
                    <a:gd name="connsiteY9" fmla="*/ 1223889 h 2148762"/>
                    <a:gd name="connsiteX10" fmla="*/ 1268437 w 2536874"/>
                    <a:gd name="connsiteY10" fmla="*/ 0 h 2148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6874" h="2148762">
                      <a:moveTo>
                        <a:pt x="1268437" y="0"/>
                      </a:moveTo>
                      <a:cubicBezTo>
                        <a:pt x="1968975" y="0"/>
                        <a:pt x="2536874" y="547954"/>
                        <a:pt x="2536874" y="1223889"/>
                      </a:cubicBezTo>
                      <a:cubicBezTo>
                        <a:pt x="2536874" y="1266135"/>
                        <a:pt x="2534656" y="1307881"/>
                        <a:pt x="2530325" y="1349025"/>
                      </a:cubicBezTo>
                      <a:lnTo>
                        <a:pt x="2529071" y="1356956"/>
                      </a:lnTo>
                      <a:lnTo>
                        <a:pt x="2506790" y="1337417"/>
                      </a:lnTo>
                      <a:cubicBezTo>
                        <a:pt x="2287529" y="1162822"/>
                        <a:pt x="2006431" y="1057940"/>
                        <a:pt x="1699946" y="1057940"/>
                      </a:cubicBezTo>
                      <a:cubicBezTo>
                        <a:pt x="1086975" y="1057940"/>
                        <a:pt x="575556" y="1477468"/>
                        <a:pt x="457279" y="2035173"/>
                      </a:cubicBezTo>
                      <a:lnTo>
                        <a:pt x="439312" y="2148762"/>
                      </a:lnTo>
                      <a:lnTo>
                        <a:pt x="371517" y="2089309"/>
                      </a:lnTo>
                      <a:cubicBezTo>
                        <a:pt x="141975" y="1867829"/>
                        <a:pt x="0" y="1561857"/>
                        <a:pt x="0" y="1223889"/>
                      </a:cubicBezTo>
                      <a:cubicBezTo>
                        <a:pt x="0" y="547954"/>
                        <a:pt x="567899" y="0"/>
                        <a:pt x="126843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2CD6BA5C-45C3-4868-BA31-12E6438F9B81}"/>
                    </a:ext>
                  </a:extLst>
                </p:cNvPr>
                <p:cNvGrpSpPr/>
                <p:nvPr/>
              </p:nvGrpSpPr>
              <p:grpSpPr>
                <a:xfrm>
                  <a:off x="-229676" y="8483998"/>
                  <a:ext cx="2959321" cy="4018542"/>
                  <a:chOff x="-229676" y="8483998"/>
                  <a:chExt cx="2959321" cy="4018542"/>
                </a:xfrm>
              </p:grpSpPr>
              <p:cxnSp>
                <p:nvCxnSpPr>
                  <p:cNvPr id="275" name="Straight Connector 274">
                    <a:extLst>
                      <a:ext uri="{FF2B5EF4-FFF2-40B4-BE49-F238E27FC236}">
                        <a16:creationId xmlns:a16="http://schemas.microsoft.com/office/drawing/2014/main" id="{59767D4B-5803-43DA-827D-A515234136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88099" y="10587408"/>
                    <a:ext cx="1106799" cy="302376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E7A6357A-688E-44A8-A27F-241F781CAE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4743" y="10809320"/>
                    <a:ext cx="1178800" cy="332516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>
                    <a:extLst>
                      <a:ext uri="{FF2B5EF4-FFF2-40B4-BE49-F238E27FC236}">
                        <a16:creationId xmlns:a16="http://schemas.microsoft.com/office/drawing/2014/main" id="{D7CAC2BB-56E3-40E6-B0C1-5792E04810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934241" y="11109135"/>
                    <a:ext cx="141977" cy="1241855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CE1A557A-02A7-4DE8-A770-5284FB6FC1D3}"/>
                      </a:ext>
                    </a:extLst>
                  </p:cNvPr>
                  <p:cNvSpPr/>
                  <p:nvPr/>
                </p:nvSpPr>
                <p:spPr>
                  <a:xfrm>
                    <a:off x="-229676" y="8483998"/>
                    <a:ext cx="2536874" cy="244777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FFCF7665-9307-4183-B2DE-4BCFA572F0DB}"/>
                      </a:ext>
                    </a:extLst>
                  </p:cNvPr>
                  <p:cNvSpPr/>
                  <p:nvPr/>
                </p:nvSpPr>
                <p:spPr>
                  <a:xfrm>
                    <a:off x="1051647" y="9179351"/>
                    <a:ext cx="261279" cy="2595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0" name="Rectangle: Top Corners Rounded 279">
                    <a:extLst>
                      <a:ext uri="{FF2B5EF4-FFF2-40B4-BE49-F238E27FC236}">
                        <a16:creationId xmlns:a16="http://schemas.microsoft.com/office/drawing/2014/main" id="{AC84FF3D-E9FE-412C-B034-E7431D9F884F}"/>
                      </a:ext>
                    </a:extLst>
                  </p:cNvPr>
                  <p:cNvSpPr/>
                  <p:nvPr/>
                </p:nvSpPr>
                <p:spPr>
                  <a:xfrm>
                    <a:off x="2060150" y="12092795"/>
                    <a:ext cx="669495" cy="20031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1" name="Rectangle: Top Corners Rounded 280">
                    <a:extLst>
                      <a:ext uri="{FF2B5EF4-FFF2-40B4-BE49-F238E27FC236}">
                        <a16:creationId xmlns:a16="http://schemas.microsoft.com/office/drawing/2014/main" id="{839179BB-A8C1-4566-9142-0553679E2F4A}"/>
                      </a:ext>
                    </a:extLst>
                  </p:cNvPr>
                  <p:cNvSpPr/>
                  <p:nvPr/>
                </p:nvSpPr>
                <p:spPr>
                  <a:xfrm>
                    <a:off x="1827061" y="12302231"/>
                    <a:ext cx="669495" cy="20030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2" name="Freeform: Shape 281">
                    <a:extLst>
                      <a:ext uri="{FF2B5EF4-FFF2-40B4-BE49-F238E27FC236}">
                        <a16:creationId xmlns:a16="http://schemas.microsoft.com/office/drawing/2014/main" id="{D8C28AFD-B7CA-47CB-AA0B-DACD7D03A9AF}"/>
                      </a:ext>
                    </a:extLst>
                  </p:cNvPr>
                  <p:cNvSpPr/>
                  <p:nvPr/>
                </p:nvSpPr>
                <p:spPr>
                  <a:xfrm>
                    <a:off x="1008627" y="9969220"/>
                    <a:ext cx="649909" cy="923977"/>
                  </a:xfrm>
                  <a:custGeom>
                    <a:avLst/>
                    <a:gdLst>
                      <a:gd name="connsiteX0" fmla="*/ 115393 w 649909"/>
                      <a:gd name="connsiteY0" fmla="*/ 0 h 923977"/>
                      <a:gd name="connsiteX1" fmla="*/ 29668 w 649909"/>
                      <a:gd name="connsiteY1" fmla="*/ 438150 h 923977"/>
                      <a:gd name="connsiteX2" fmla="*/ 563068 w 649909"/>
                      <a:gd name="connsiteY2" fmla="*/ 847725 h 923977"/>
                      <a:gd name="connsiteX3" fmla="*/ 648793 w 649909"/>
                      <a:gd name="connsiteY3" fmla="*/ 923925 h 923977"/>
                      <a:gd name="connsiteX4" fmla="*/ 648793 w 649909"/>
                      <a:gd name="connsiteY4" fmla="*/ 923925 h 9239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9909" h="923977">
                        <a:moveTo>
                          <a:pt x="115393" y="0"/>
                        </a:moveTo>
                        <a:cubicBezTo>
                          <a:pt x="35224" y="148431"/>
                          <a:pt x="-44945" y="296863"/>
                          <a:pt x="29668" y="438150"/>
                        </a:cubicBezTo>
                        <a:cubicBezTo>
                          <a:pt x="104280" y="579438"/>
                          <a:pt x="459881" y="766763"/>
                          <a:pt x="563068" y="847725"/>
                        </a:cubicBezTo>
                        <a:cubicBezTo>
                          <a:pt x="666255" y="928687"/>
                          <a:pt x="648793" y="923925"/>
                          <a:pt x="648793" y="923925"/>
                        </a:cubicBezTo>
                        <a:lnTo>
                          <a:pt x="648793" y="923925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3" name="Freeform: Shape 282">
                    <a:extLst>
                      <a:ext uri="{FF2B5EF4-FFF2-40B4-BE49-F238E27FC236}">
                        <a16:creationId xmlns:a16="http://schemas.microsoft.com/office/drawing/2014/main" id="{96F2A283-338E-463A-ACA0-F624BBD40634}"/>
                      </a:ext>
                    </a:extLst>
                  </p:cNvPr>
                  <p:cNvSpPr/>
                  <p:nvPr/>
                </p:nvSpPr>
                <p:spPr>
                  <a:xfrm>
                    <a:off x="1648470" y="9623682"/>
                    <a:ext cx="184935" cy="190500"/>
                  </a:xfrm>
                  <a:custGeom>
                    <a:avLst/>
                    <a:gdLst>
                      <a:gd name="connsiteX0" fmla="*/ 33338 w 209668"/>
                      <a:gd name="connsiteY0" fmla="*/ 0 h 195262"/>
                      <a:gd name="connsiteX1" fmla="*/ 57150 w 209668"/>
                      <a:gd name="connsiteY1" fmla="*/ 14287 h 195262"/>
                      <a:gd name="connsiteX2" fmla="*/ 71438 w 209668"/>
                      <a:gd name="connsiteY2" fmla="*/ 23812 h 195262"/>
                      <a:gd name="connsiteX3" fmla="*/ 114300 w 209668"/>
                      <a:gd name="connsiteY3" fmla="*/ 33337 h 195262"/>
                      <a:gd name="connsiteX4" fmla="*/ 128588 w 209668"/>
                      <a:gd name="connsiteY4" fmla="*/ 42862 h 195262"/>
                      <a:gd name="connsiteX5" fmla="*/ 166688 w 209668"/>
                      <a:gd name="connsiteY5" fmla="*/ 52387 h 195262"/>
                      <a:gd name="connsiteX6" fmla="*/ 200025 w 209668"/>
                      <a:gd name="connsiteY6" fmla="*/ 61912 h 195262"/>
                      <a:gd name="connsiteX7" fmla="*/ 209550 w 209668"/>
                      <a:gd name="connsiteY7" fmla="*/ 76200 h 195262"/>
                      <a:gd name="connsiteX8" fmla="*/ 185738 w 209668"/>
                      <a:gd name="connsiteY8" fmla="*/ 157162 h 195262"/>
                      <a:gd name="connsiteX9" fmla="*/ 166688 w 209668"/>
                      <a:gd name="connsiteY9" fmla="*/ 166687 h 195262"/>
                      <a:gd name="connsiteX10" fmla="*/ 123825 w 209668"/>
                      <a:gd name="connsiteY10" fmla="*/ 185737 h 195262"/>
                      <a:gd name="connsiteX11" fmla="*/ 109538 w 209668"/>
                      <a:gd name="connsiteY11" fmla="*/ 190500 h 195262"/>
                      <a:gd name="connsiteX12" fmla="*/ 95250 w 209668"/>
                      <a:gd name="connsiteY12" fmla="*/ 195262 h 195262"/>
                      <a:gd name="connsiteX13" fmla="*/ 23813 w 209668"/>
                      <a:gd name="connsiteY13" fmla="*/ 190500 h 195262"/>
                      <a:gd name="connsiteX14" fmla="*/ 9525 w 209668"/>
                      <a:gd name="connsiteY14" fmla="*/ 185737 h 195262"/>
                      <a:gd name="connsiteX15" fmla="*/ 0 w 209668"/>
                      <a:gd name="connsiteY15" fmla="*/ 176212 h 195262"/>
                      <a:gd name="connsiteX0" fmla="*/ 33338 w 209668"/>
                      <a:gd name="connsiteY0" fmla="*/ 0 h 195262"/>
                      <a:gd name="connsiteX1" fmla="*/ 57150 w 209668"/>
                      <a:gd name="connsiteY1" fmla="*/ 14287 h 195262"/>
                      <a:gd name="connsiteX2" fmla="*/ 71438 w 209668"/>
                      <a:gd name="connsiteY2" fmla="*/ 23812 h 195262"/>
                      <a:gd name="connsiteX3" fmla="*/ 114300 w 209668"/>
                      <a:gd name="connsiteY3" fmla="*/ 33337 h 195262"/>
                      <a:gd name="connsiteX4" fmla="*/ 128588 w 209668"/>
                      <a:gd name="connsiteY4" fmla="*/ 42862 h 195262"/>
                      <a:gd name="connsiteX5" fmla="*/ 200025 w 209668"/>
                      <a:gd name="connsiteY5" fmla="*/ 61912 h 195262"/>
                      <a:gd name="connsiteX6" fmla="*/ 209550 w 209668"/>
                      <a:gd name="connsiteY6" fmla="*/ 76200 h 195262"/>
                      <a:gd name="connsiteX7" fmla="*/ 185738 w 209668"/>
                      <a:gd name="connsiteY7" fmla="*/ 157162 h 195262"/>
                      <a:gd name="connsiteX8" fmla="*/ 166688 w 209668"/>
                      <a:gd name="connsiteY8" fmla="*/ 166687 h 195262"/>
                      <a:gd name="connsiteX9" fmla="*/ 123825 w 209668"/>
                      <a:gd name="connsiteY9" fmla="*/ 185737 h 195262"/>
                      <a:gd name="connsiteX10" fmla="*/ 109538 w 209668"/>
                      <a:gd name="connsiteY10" fmla="*/ 190500 h 195262"/>
                      <a:gd name="connsiteX11" fmla="*/ 95250 w 209668"/>
                      <a:gd name="connsiteY11" fmla="*/ 195262 h 195262"/>
                      <a:gd name="connsiteX12" fmla="*/ 23813 w 209668"/>
                      <a:gd name="connsiteY12" fmla="*/ 190500 h 195262"/>
                      <a:gd name="connsiteX13" fmla="*/ 9525 w 209668"/>
                      <a:gd name="connsiteY13" fmla="*/ 185737 h 195262"/>
                      <a:gd name="connsiteX14" fmla="*/ 0 w 209668"/>
                      <a:gd name="connsiteY14" fmla="*/ 176212 h 195262"/>
                      <a:gd name="connsiteX0" fmla="*/ 33338 w 202730"/>
                      <a:gd name="connsiteY0" fmla="*/ 0 h 195262"/>
                      <a:gd name="connsiteX1" fmla="*/ 57150 w 202730"/>
                      <a:gd name="connsiteY1" fmla="*/ 14287 h 195262"/>
                      <a:gd name="connsiteX2" fmla="*/ 71438 w 202730"/>
                      <a:gd name="connsiteY2" fmla="*/ 23812 h 195262"/>
                      <a:gd name="connsiteX3" fmla="*/ 114300 w 202730"/>
                      <a:gd name="connsiteY3" fmla="*/ 33337 h 195262"/>
                      <a:gd name="connsiteX4" fmla="*/ 128588 w 202730"/>
                      <a:gd name="connsiteY4" fmla="*/ 42862 h 195262"/>
                      <a:gd name="connsiteX5" fmla="*/ 200025 w 202730"/>
                      <a:gd name="connsiteY5" fmla="*/ 61912 h 195262"/>
                      <a:gd name="connsiteX6" fmla="*/ 185738 w 202730"/>
                      <a:gd name="connsiteY6" fmla="*/ 157162 h 195262"/>
                      <a:gd name="connsiteX7" fmla="*/ 166688 w 202730"/>
                      <a:gd name="connsiteY7" fmla="*/ 166687 h 195262"/>
                      <a:gd name="connsiteX8" fmla="*/ 123825 w 202730"/>
                      <a:gd name="connsiteY8" fmla="*/ 185737 h 195262"/>
                      <a:gd name="connsiteX9" fmla="*/ 109538 w 202730"/>
                      <a:gd name="connsiteY9" fmla="*/ 190500 h 195262"/>
                      <a:gd name="connsiteX10" fmla="*/ 95250 w 202730"/>
                      <a:gd name="connsiteY10" fmla="*/ 195262 h 195262"/>
                      <a:gd name="connsiteX11" fmla="*/ 23813 w 202730"/>
                      <a:gd name="connsiteY11" fmla="*/ 190500 h 195262"/>
                      <a:gd name="connsiteX12" fmla="*/ 9525 w 202730"/>
                      <a:gd name="connsiteY12" fmla="*/ 185737 h 195262"/>
                      <a:gd name="connsiteX13" fmla="*/ 0 w 202730"/>
                      <a:gd name="connsiteY13" fmla="*/ 176212 h 195262"/>
                      <a:gd name="connsiteX0" fmla="*/ 33338 w 207126"/>
                      <a:gd name="connsiteY0" fmla="*/ 0 h 195262"/>
                      <a:gd name="connsiteX1" fmla="*/ 57150 w 207126"/>
                      <a:gd name="connsiteY1" fmla="*/ 14287 h 195262"/>
                      <a:gd name="connsiteX2" fmla="*/ 71438 w 207126"/>
                      <a:gd name="connsiteY2" fmla="*/ 23812 h 195262"/>
                      <a:gd name="connsiteX3" fmla="*/ 114300 w 207126"/>
                      <a:gd name="connsiteY3" fmla="*/ 33337 h 195262"/>
                      <a:gd name="connsiteX4" fmla="*/ 128588 w 207126"/>
                      <a:gd name="connsiteY4" fmla="*/ 42862 h 195262"/>
                      <a:gd name="connsiteX5" fmla="*/ 204787 w 207126"/>
                      <a:gd name="connsiteY5" fmla="*/ 76199 h 195262"/>
                      <a:gd name="connsiteX6" fmla="*/ 185738 w 207126"/>
                      <a:gd name="connsiteY6" fmla="*/ 157162 h 195262"/>
                      <a:gd name="connsiteX7" fmla="*/ 166688 w 207126"/>
                      <a:gd name="connsiteY7" fmla="*/ 166687 h 195262"/>
                      <a:gd name="connsiteX8" fmla="*/ 123825 w 207126"/>
                      <a:gd name="connsiteY8" fmla="*/ 185737 h 195262"/>
                      <a:gd name="connsiteX9" fmla="*/ 109538 w 207126"/>
                      <a:gd name="connsiteY9" fmla="*/ 190500 h 195262"/>
                      <a:gd name="connsiteX10" fmla="*/ 95250 w 207126"/>
                      <a:gd name="connsiteY10" fmla="*/ 195262 h 195262"/>
                      <a:gd name="connsiteX11" fmla="*/ 23813 w 207126"/>
                      <a:gd name="connsiteY11" fmla="*/ 190500 h 195262"/>
                      <a:gd name="connsiteX12" fmla="*/ 9525 w 207126"/>
                      <a:gd name="connsiteY12" fmla="*/ 185737 h 195262"/>
                      <a:gd name="connsiteX13" fmla="*/ 0 w 207126"/>
                      <a:gd name="connsiteY13" fmla="*/ 176212 h 195262"/>
                      <a:gd name="connsiteX0" fmla="*/ 33338 w 207126"/>
                      <a:gd name="connsiteY0" fmla="*/ 0 h 190500"/>
                      <a:gd name="connsiteX1" fmla="*/ 57150 w 207126"/>
                      <a:gd name="connsiteY1" fmla="*/ 14287 h 190500"/>
                      <a:gd name="connsiteX2" fmla="*/ 71438 w 207126"/>
                      <a:gd name="connsiteY2" fmla="*/ 23812 h 190500"/>
                      <a:gd name="connsiteX3" fmla="*/ 114300 w 207126"/>
                      <a:gd name="connsiteY3" fmla="*/ 33337 h 190500"/>
                      <a:gd name="connsiteX4" fmla="*/ 128588 w 207126"/>
                      <a:gd name="connsiteY4" fmla="*/ 42862 h 190500"/>
                      <a:gd name="connsiteX5" fmla="*/ 204787 w 207126"/>
                      <a:gd name="connsiteY5" fmla="*/ 76199 h 190500"/>
                      <a:gd name="connsiteX6" fmla="*/ 185738 w 207126"/>
                      <a:gd name="connsiteY6" fmla="*/ 157162 h 190500"/>
                      <a:gd name="connsiteX7" fmla="*/ 166688 w 207126"/>
                      <a:gd name="connsiteY7" fmla="*/ 166687 h 190500"/>
                      <a:gd name="connsiteX8" fmla="*/ 123825 w 207126"/>
                      <a:gd name="connsiteY8" fmla="*/ 185737 h 190500"/>
                      <a:gd name="connsiteX9" fmla="*/ 109538 w 207126"/>
                      <a:gd name="connsiteY9" fmla="*/ 190500 h 190500"/>
                      <a:gd name="connsiteX10" fmla="*/ 23813 w 207126"/>
                      <a:gd name="connsiteY10" fmla="*/ 190500 h 190500"/>
                      <a:gd name="connsiteX11" fmla="*/ 9525 w 207126"/>
                      <a:gd name="connsiteY11" fmla="*/ 185737 h 190500"/>
                      <a:gd name="connsiteX12" fmla="*/ 0 w 207126"/>
                      <a:gd name="connsiteY12" fmla="*/ 176212 h 190500"/>
                      <a:gd name="connsiteX0" fmla="*/ 33338 w 207126"/>
                      <a:gd name="connsiteY0" fmla="*/ 0 h 190500"/>
                      <a:gd name="connsiteX1" fmla="*/ 57150 w 207126"/>
                      <a:gd name="connsiteY1" fmla="*/ 14287 h 190500"/>
                      <a:gd name="connsiteX2" fmla="*/ 71438 w 207126"/>
                      <a:gd name="connsiteY2" fmla="*/ 23812 h 190500"/>
                      <a:gd name="connsiteX3" fmla="*/ 114300 w 207126"/>
                      <a:gd name="connsiteY3" fmla="*/ 33337 h 190500"/>
                      <a:gd name="connsiteX4" fmla="*/ 128588 w 207126"/>
                      <a:gd name="connsiteY4" fmla="*/ 42862 h 190500"/>
                      <a:gd name="connsiteX5" fmla="*/ 204787 w 207126"/>
                      <a:gd name="connsiteY5" fmla="*/ 76199 h 190500"/>
                      <a:gd name="connsiteX6" fmla="*/ 185738 w 207126"/>
                      <a:gd name="connsiteY6" fmla="*/ 157162 h 190500"/>
                      <a:gd name="connsiteX7" fmla="*/ 166688 w 207126"/>
                      <a:gd name="connsiteY7" fmla="*/ 166687 h 190500"/>
                      <a:gd name="connsiteX8" fmla="*/ 123825 w 207126"/>
                      <a:gd name="connsiteY8" fmla="*/ 185737 h 190500"/>
                      <a:gd name="connsiteX9" fmla="*/ 23813 w 207126"/>
                      <a:gd name="connsiteY9" fmla="*/ 190500 h 190500"/>
                      <a:gd name="connsiteX10" fmla="*/ 9525 w 207126"/>
                      <a:gd name="connsiteY10" fmla="*/ 185737 h 190500"/>
                      <a:gd name="connsiteX11" fmla="*/ 0 w 207126"/>
                      <a:gd name="connsiteY11" fmla="*/ 176212 h 190500"/>
                      <a:gd name="connsiteX0" fmla="*/ 33338 w 207779"/>
                      <a:gd name="connsiteY0" fmla="*/ 0 h 190500"/>
                      <a:gd name="connsiteX1" fmla="*/ 57150 w 207779"/>
                      <a:gd name="connsiteY1" fmla="*/ 14287 h 190500"/>
                      <a:gd name="connsiteX2" fmla="*/ 71438 w 207779"/>
                      <a:gd name="connsiteY2" fmla="*/ 23812 h 190500"/>
                      <a:gd name="connsiteX3" fmla="*/ 114300 w 207779"/>
                      <a:gd name="connsiteY3" fmla="*/ 33337 h 190500"/>
                      <a:gd name="connsiteX4" fmla="*/ 128588 w 207779"/>
                      <a:gd name="connsiteY4" fmla="*/ 42862 h 190500"/>
                      <a:gd name="connsiteX5" fmla="*/ 204787 w 207779"/>
                      <a:gd name="connsiteY5" fmla="*/ 76199 h 190500"/>
                      <a:gd name="connsiteX6" fmla="*/ 185738 w 207779"/>
                      <a:gd name="connsiteY6" fmla="*/ 157162 h 190500"/>
                      <a:gd name="connsiteX7" fmla="*/ 123825 w 207779"/>
                      <a:gd name="connsiteY7" fmla="*/ 185737 h 190500"/>
                      <a:gd name="connsiteX8" fmla="*/ 23813 w 207779"/>
                      <a:gd name="connsiteY8" fmla="*/ 190500 h 190500"/>
                      <a:gd name="connsiteX9" fmla="*/ 9525 w 207779"/>
                      <a:gd name="connsiteY9" fmla="*/ 185737 h 190500"/>
                      <a:gd name="connsiteX10" fmla="*/ 0 w 207779"/>
                      <a:gd name="connsiteY10" fmla="*/ 176212 h 190500"/>
                      <a:gd name="connsiteX0" fmla="*/ 33338 w 207779"/>
                      <a:gd name="connsiteY0" fmla="*/ 0 h 190500"/>
                      <a:gd name="connsiteX1" fmla="*/ 57150 w 207779"/>
                      <a:gd name="connsiteY1" fmla="*/ 14287 h 190500"/>
                      <a:gd name="connsiteX2" fmla="*/ 114300 w 207779"/>
                      <a:gd name="connsiteY2" fmla="*/ 33337 h 190500"/>
                      <a:gd name="connsiteX3" fmla="*/ 128588 w 207779"/>
                      <a:gd name="connsiteY3" fmla="*/ 42862 h 190500"/>
                      <a:gd name="connsiteX4" fmla="*/ 204787 w 207779"/>
                      <a:gd name="connsiteY4" fmla="*/ 76199 h 190500"/>
                      <a:gd name="connsiteX5" fmla="*/ 185738 w 207779"/>
                      <a:gd name="connsiteY5" fmla="*/ 157162 h 190500"/>
                      <a:gd name="connsiteX6" fmla="*/ 123825 w 207779"/>
                      <a:gd name="connsiteY6" fmla="*/ 185737 h 190500"/>
                      <a:gd name="connsiteX7" fmla="*/ 23813 w 207779"/>
                      <a:gd name="connsiteY7" fmla="*/ 190500 h 190500"/>
                      <a:gd name="connsiteX8" fmla="*/ 9525 w 207779"/>
                      <a:gd name="connsiteY8" fmla="*/ 185737 h 190500"/>
                      <a:gd name="connsiteX9" fmla="*/ 0 w 207779"/>
                      <a:gd name="connsiteY9" fmla="*/ 176212 h 190500"/>
                      <a:gd name="connsiteX0" fmla="*/ 33338 w 208748"/>
                      <a:gd name="connsiteY0" fmla="*/ 0 h 190500"/>
                      <a:gd name="connsiteX1" fmla="*/ 57150 w 208748"/>
                      <a:gd name="connsiteY1" fmla="*/ 14287 h 190500"/>
                      <a:gd name="connsiteX2" fmla="*/ 114300 w 208748"/>
                      <a:gd name="connsiteY2" fmla="*/ 33337 h 190500"/>
                      <a:gd name="connsiteX3" fmla="*/ 204787 w 208748"/>
                      <a:gd name="connsiteY3" fmla="*/ 76199 h 190500"/>
                      <a:gd name="connsiteX4" fmla="*/ 185738 w 208748"/>
                      <a:gd name="connsiteY4" fmla="*/ 157162 h 190500"/>
                      <a:gd name="connsiteX5" fmla="*/ 123825 w 208748"/>
                      <a:gd name="connsiteY5" fmla="*/ 185737 h 190500"/>
                      <a:gd name="connsiteX6" fmla="*/ 23813 w 208748"/>
                      <a:gd name="connsiteY6" fmla="*/ 190500 h 190500"/>
                      <a:gd name="connsiteX7" fmla="*/ 9525 w 208748"/>
                      <a:gd name="connsiteY7" fmla="*/ 185737 h 190500"/>
                      <a:gd name="connsiteX8" fmla="*/ 0 w 208748"/>
                      <a:gd name="connsiteY8" fmla="*/ 176212 h 190500"/>
                      <a:gd name="connsiteX0" fmla="*/ 23813 w 199223"/>
                      <a:gd name="connsiteY0" fmla="*/ 0 h 190500"/>
                      <a:gd name="connsiteX1" fmla="*/ 47625 w 199223"/>
                      <a:gd name="connsiteY1" fmla="*/ 14287 h 190500"/>
                      <a:gd name="connsiteX2" fmla="*/ 104775 w 199223"/>
                      <a:gd name="connsiteY2" fmla="*/ 33337 h 190500"/>
                      <a:gd name="connsiteX3" fmla="*/ 195262 w 199223"/>
                      <a:gd name="connsiteY3" fmla="*/ 76199 h 190500"/>
                      <a:gd name="connsiteX4" fmla="*/ 176213 w 199223"/>
                      <a:gd name="connsiteY4" fmla="*/ 157162 h 190500"/>
                      <a:gd name="connsiteX5" fmla="*/ 114300 w 199223"/>
                      <a:gd name="connsiteY5" fmla="*/ 185737 h 190500"/>
                      <a:gd name="connsiteX6" fmla="*/ 14288 w 199223"/>
                      <a:gd name="connsiteY6" fmla="*/ 190500 h 190500"/>
                      <a:gd name="connsiteX7" fmla="*/ 0 w 199223"/>
                      <a:gd name="connsiteY7" fmla="*/ 185737 h 190500"/>
                      <a:gd name="connsiteX0" fmla="*/ 9525 w 184935"/>
                      <a:gd name="connsiteY0" fmla="*/ 0 h 190500"/>
                      <a:gd name="connsiteX1" fmla="*/ 33337 w 184935"/>
                      <a:gd name="connsiteY1" fmla="*/ 14287 h 190500"/>
                      <a:gd name="connsiteX2" fmla="*/ 90487 w 184935"/>
                      <a:gd name="connsiteY2" fmla="*/ 33337 h 190500"/>
                      <a:gd name="connsiteX3" fmla="*/ 180974 w 184935"/>
                      <a:gd name="connsiteY3" fmla="*/ 76199 h 190500"/>
                      <a:gd name="connsiteX4" fmla="*/ 161925 w 184935"/>
                      <a:gd name="connsiteY4" fmla="*/ 157162 h 190500"/>
                      <a:gd name="connsiteX5" fmla="*/ 100012 w 184935"/>
                      <a:gd name="connsiteY5" fmla="*/ 185737 h 190500"/>
                      <a:gd name="connsiteX6" fmla="*/ 0 w 184935"/>
                      <a:gd name="connsiteY6" fmla="*/ 190500 h 190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4935" h="190500">
                        <a:moveTo>
                          <a:pt x="9525" y="0"/>
                        </a:moveTo>
                        <a:cubicBezTo>
                          <a:pt x="17462" y="4762"/>
                          <a:pt x="19843" y="8731"/>
                          <a:pt x="33337" y="14287"/>
                        </a:cubicBezTo>
                        <a:cubicBezTo>
                          <a:pt x="46831" y="19843"/>
                          <a:pt x="65881" y="23018"/>
                          <a:pt x="90487" y="33337"/>
                        </a:cubicBezTo>
                        <a:cubicBezTo>
                          <a:pt x="115093" y="43656"/>
                          <a:pt x="169068" y="55562"/>
                          <a:pt x="180974" y="76199"/>
                        </a:cubicBezTo>
                        <a:cubicBezTo>
                          <a:pt x="192880" y="96836"/>
                          <a:pt x="175419" y="138906"/>
                          <a:pt x="161925" y="157162"/>
                        </a:cubicBezTo>
                        <a:cubicBezTo>
                          <a:pt x="148431" y="175418"/>
                          <a:pt x="126999" y="180181"/>
                          <a:pt x="100012" y="185737"/>
                        </a:cubicBezTo>
                        <a:cubicBezTo>
                          <a:pt x="73025" y="191293"/>
                          <a:pt x="33337" y="188912"/>
                          <a:pt x="0" y="19050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4" name="Oval 283">
                    <a:extLst>
                      <a:ext uri="{FF2B5EF4-FFF2-40B4-BE49-F238E27FC236}">
                        <a16:creationId xmlns:a16="http://schemas.microsoft.com/office/drawing/2014/main" id="{00402EA2-71E3-427E-AAF8-D8B1C9FFBA72}"/>
                      </a:ext>
                    </a:extLst>
                  </p:cNvPr>
                  <p:cNvSpPr/>
                  <p:nvPr/>
                </p:nvSpPr>
                <p:spPr>
                  <a:xfrm>
                    <a:off x="1934242" y="9179351"/>
                    <a:ext cx="261279" cy="25952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5" name="Oval 284">
                    <a:extLst>
                      <a:ext uri="{FF2B5EF4-FFF2-40B4-BE49-F238E27FC236}">
                        <a16:creationId xmlns:a16="http://schemas.microsoft.com/office/drawing/2014/main" id="{B4DE98AA-29CA-49CD-90C9-A07080B5F062}"/>
                      </a:ext>
                    </a:extLst>
                  </p:cNvPr>
                  <p:cNvSpPr/>
                  <p:nvPr/>
                </p:nvSpPr>
                <p:spPr>
                  <a:xfrm>
                    <a:off x="1168185" y="9324238"/>
                    <a:ext cx="100007" cy="130462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5EEEE7BB-1366-4F8C-8BB3-54F0DBB47660}"/>
                      </a:ext>
                    </a:extLst>
                  </p:cNvPr>
                  <p:cNvSpPr/>
                  <p:nvPr/>
                </p:nvSpPr>
                <p:spPr>
                  <a:xfrm>
                    <a:off x="2031287" y="9317535"/>
                    <a:ext cx="100007" cy="130462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D4A43BAA-8005-4B5D-896D-D39E5DCE14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95607" y="10869964"/>
                    <a:ext cx="66152" cy="1325705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2FCBC63A-7EBF-41F4-AAB8-73D78BF44CEB}"/>
                    </a:ext>
                  </a:extLst>
                </p:cNvPr>
                <p:cNvSpPr/>
                <p:nvPr/>
              </p:nvSpPr>
              <p:spPr>
                <a:xfrm>
                  <a:off x="1434892" y="10072407"/>
                  <a:ext cx="353980" cy="132856"/>
                </a:xfrm>
                <a:custGeom>
                  <a:avLst/>
                  <a:gdLst>
                    <a:gd name="connsiteX0" fmla="*/ 4816 w 1113086"/>
                    <a:gd name="connsiteY0" fmla="*/ 82008 h 379987"/>
                    <a:gd name="connsiteX1" fmla="*/ 433441 w 1113086"/>
                    <a:gd name="connsiteY1" fmla="*/ 85183 h 379987"/>
                    <a:gd name="connsiteX2" fmla="*/ 519166 w 1113086"/>
                    <a:gd name="connsiteY2" fmla="*/ 116933 h 379987"/>
                    <a:gd name="connsiteX3" fmla="*/ 579491 w 1113086"/>
                    <a:gd name="connsiteY3" fmla="*/ 104233 h 379987"/>
                    <a:gd name="connsiteX4" fmla="*/ 604891 w 1113086"/>
                    <a:gd name="connsiteY4" fmla="*/ 62958 h 379987"/>
                    <a:gd name="connsiteX5" fmla="*/ 1112891 w 1113086"/>
                    <a:gd name="connsiteY5" fmla="*/ 15333 h 379987"/>
                    <a:gd name="connsiteX6" fmla="*/ 662041 w 1113086"/>
                    <a:gd name="connsiteY6" fmla="*/ 355058 h 379987"/>
                    <a:gd name="connsiteX7" fmla="*/ 392166 w 1113086"/>
                    <a:gd name="connsiteY7" fmla="*/ 345533 h 379987"/>
                    <a:gd name="connsiteX8" fmla="*/ 214366 w 1113086"/>
                    <a:gd name="connsiteY8" fmla="*/ 275683 h 379987"/>
                    <a:gd name="connsiteX9" fmla="*/ 4816 w 1113086"/>
                    <a:gd name="connsiteY9" fmla="*/ 82008 h 379987"/>
                    <a:gd name="connsiteX0" fmla="*/ 4816 w 1113291"/>
                    <a:gd name="connsiteY0" fmla="*/ 75842 h 373821"/>
                    <a:gd name="connsiteX1" fmla="*/ 433441 w 1113291"/>
                    <a:gd name="connsiteY1" fmla="*/ 79017 h 373821"/>
                    <a:gd name="connsiteX2" fmla="*/ 519166 w 1113291"/>
                    <a:gd name="connsiteY2" fmla="*/ 110767 h 373821"/>
                    <a:gd name="connsiteX3" fmla="*/ 579491 w 1113291"/>
                    <a:gd name="connsiteY3" fmla="*/ 98067 h 373821"/>
                    <a:gd name="connsiteX4" fmla="*/ 1112891 w 1113291"/>
                    <a:gd name="connsiteY4" fmla="*/ 9167 h 373821"/>
                    <a:gd name="connsiteX5" fmla="*/ 662041 w 1113291"/>
                    <a:gd name="connsiteY5" fmla="*/ 348892 h 373821"/>
                    <a:gd name="connsiteX6" fmla="*/ 392166 w 1113291"/>
                    <a:gd name="connsiteY6" fmla="*/ 339367 h 373821"/>
                    <a:gd name="connsiteX7" fmla="*/ 214366 w 1113291"/>
                    <a:gd name="connsiteY7" fmla="*/ 269517 h 373821"/>
                    <a:gd name="connsiteX8" fmla="*/ 4816 w 1113291"/>
                    <a:gd name="connsiteY8" fmla="*/ 75842 h 373821"/>
                    <a:gd name="connsiteX0" fmla="*/ 4816 w 1113291"/>
                    <a:gd name="connsiteY0" fmla="*/ 78386 h 376365"/>
                    <a:gd name="connsiteX1" fmla="*/ 433441 w 1113291"/>
                    <a:gd name="connsiteY1" fmla="*/ 81561 h 376365"/>
                    <a:gd name="connsiteX2" fmla="*/ 519166 w 1113291"/>
                    <a:gd name="connsiteY2" fmla="*/ 113311 h 376365"/>
                    <a:gd name="connsiteX3" fmla="*/ 579491 w 1113291"/>
                    <a:gd name="connsiteY3" fmla="*/ 81561 h 376365"/>
                    <a:gd name="connsiteX4" fmla="*/ 1112891 w 1113291"/>
                    <a:gd name="connsiteY4" fmla="*/ 11711 h 376365"/>
                    <a:gd name="connsiteX5" fmla="*/ 662041 w 1113291"/>
                    <a:gd name="connsiteY5" fmla="*/ 351436 h 376365"/>
                    <a:gd name="connsiteX6" fmla="*/ 392166 w 1113291"/>
                    <a:gd name="connsiteY6" fmla="*/ 341911 h 376365"/>
                    <a:gd name="connsiteX7" fmla="*/ 214366 w 1113291"/>
                    <a:gd name="connsiteY7" fmla="*/ 272061 h 376365"/>
                    <a:gd name="connsiteX8" fmla="*/ 4816 w 1113291"/>
                    <a:gd name="connsiteY8" fmla="*/ 78386 h 376365"/>
                    <a:gd name="connsiteX0" fmla="*/ 4816 w 1113987"/>
                    <a:gd name="connsiteY0" fmla="*/ 67224 h 365203"/>
                    <a:gd name="connsiteX1" fmla="*/ 433441 w 1113987"/>
                    <a:gd name="connsiteY1" fmla="*/ 70399 h 365203"/>
                    <a:gd name="connsiteX2" fmla="*/ 519166 w 1113987"/>
                    <a:gd name="connsiteY2" fmla="*/ 102149 h 365203"/>
                    <a:gd name="connsiteX3" fmla="*/ 579491 w 1113987"/>
                    <a:gd name="connsiteY3" fmla="*/ 70399 h 365203"/>
                    <a:gd name="connsiteX4" fmla="*/ 1112891 w 1113987"/>
                    <a:gd name="connsiteY4" fmla="*/ 549 h 365203"/>
                    <a:gd name="connsiteX5" fmla="*/ 662041 w 1113987"/>
                    <a:gd name="connsiteY5" fmla="*/ 340274 h 365203"/>
                    <a:gd name="connsiteX6" fmla="*/ 392166 w 1113987"/>
                    <a:gd name="connsiteY6" fmla="*/ 330749 h 365203"/>
                    <a:gd name="connsiteX7" fmla="*/ 214366 w 1113987"/>
                    <a:gd name="connsiteY7" fmla="*/ 260899 h 365203"/>
                    <a:gd name="connsiteX8" fmla="*/ 4816 w 1113987"/>
                    <a:gd name="connsiteY8" fmla="*/ 67224 h 365203"/>
                    <a:gd name="connsiteX0" fmla="*/ 4816 w 1113987"/>
                    <a:gd name="connsiteY0" fmla="*/ 67394 h 365373"/>
                    <a:gd name="connsiteX1" fmla="*/ 433441 w 1113987"/>
                    <a:gd name="connsiteY1" fmla="*/ 70569 h 365373"/>
                    <a:gd name="connsiteX2" fmla="*/ 519166 w 1113987"/>
                    <a:gd name="connsiteY2" fmla="*/ 102319 h 365373"/>
                    <a:gd name="connsiteX3" fmla="*/ 579491 w 1113987"/>
                    <a:gd name="connsiteY3" fmla="*/ 70569 h 365373"/>
                    <a:gd name="connsiteX4" fmla="*/ 1112891 w 1113987"/>
                    <a:gd name="connsiteY4" fmla="*/ 719 h 365373"/>
                    <a:gd name="connsiteX5" fmla="*/ 662041 w 1113987"/>
                    <a:gd name="connsiteY5" fmla="*/ 340444 h 365373"/>
                    <a:gd name="connsiteX6" fmla="*/ 392166 w 1113987"/>
                    <a:gd name="connsiteY6" fmla="*/ 330919 h 365373"/>
                    <a:gd name="connsiteX7" fmla="*/ 214366 w 1113987"/>
                    <a:gd name="connsiteY7" fmla="*/ 261069 h 365373"/>
                    <a:gd name="connsiteX8" fmla="*/ 4816 w 1113987"/>
                    <a:gd name="connsiteY8" fmla="*/ 67394 h 365373"/>
                    <a:gd name="connsiteX0" fmla="*/ 4816 w 1113108"/>
                    <a:gd name="connsiteY0" fmla="*/ 80414 h 378393"/>
                    <a:gd name="connsiteX1" fmla="*/ 433441 w 1113108"/>
                    <a:gd name="connsiteY1" fmla="*/ 83589 h 378393"/>
                    <a:gd name="connsiteX2" fmla="*/ 519166 w 1113108"/>
                    <a:gd name="connsiteY2" fmla="*/ 115339 h 378393"/>
                    <a:gd name="connsiteX3" fmla="*/ 601716 w 1113108"/>
                    <a:gd name="connsiteY3" fmla="*/ 80414 h 378393"/>
                    <a:gd name="connsiteX4" fmla="*/ 1112891 w 1113108"/>
                    <a:gd name="connsiteY4" fmla="*/ 13739 h 378393"/>
                    <a:gd name="connsiteX5" fmla="*/ 662041 w 1113108"/>
                    <a:gd name="connsiteY5" fmla="*/ 353464 h 378393"/>
                    <a:gd name="connsiteX6" fmla="*/ 392166 w 1113108"/>
                    <a:gd name="connsiteY6" fmla="*/ 343939 h 378393"/>
                    <a:gd name="connsiteX7" fmla="*/ 214366 w 1113108"/>
                    <a:gd name="connsiteY7" fmla="*/ 274089 h 378393"/>
                    <a:gd name="connsiteX8" fmla="*/ 4816 w 1113108"/>
                    <a:gd name="connsiteY8" fmla="*/ 80414 h 378393"/>
                    <a:gd name="connsiteX0" fmla="*/ 4816 w 1113066"/>
                    <a:gd name="connsiteY0" fmla="*/ 82957 h 380936"/>
                    <a:gd name="connsiteX1" fmla="*/ 433441 w 1113066"/>
                    <a:gd name="connsiteY1" fmla="*/ 86132 h 380936"/>
                    <a:gd name="connsiteX2" fmla="*/ 519166 w 1113066"/>
                    <a:gd name="connsiteY2" fmla="*/ 117882 h 380936"/>
                    <a:gd name="connsiteX3" fmla="*/ 608066 w 1113066"/>
                    <a:gd name="connsiteY3" fmla="*/ 70257 h 380936"/>
                    <a:gd name="connsiteX4" fmla="*/ 1112891 w 1113066"/>
                    <a:gd name="connsiteY4" fmla="*/ 16282 h 380936"/>
                    <a:gd name="connsiteX5" fmla="*/ 662041 w 1113066"/>
                    <a:gd name="connsiteY5" fmla="*/ 356007 h 380936"/>
                    <a:gd name="connsiteX6" fmla="*/ 392166 w 1113066"/>
                    <a:gd name="connsiteY6" fmla="*/ 346482 h 380936"/>
                    <a:gd name="connsiteX7" fmla="*/ 214366 w 1113066"/>
                    <a:gd name="connsiteY7" fmla="*/ 276632 h 380936"/>
                    <a:gd name="connsiteX8" fmla="*/ 4816 w 1113066"/>
                    <a:gd name="connsiteY8" fmla="*/ 82957 h 380936"/>
                    <a:gd name="connsiteX0" fmla="*/ 4816 w 1115568"/>
                    <a:gd name="connsiteY0" fmla="*/ 67070 h 365049"/>
                    <a:gd name="connsiteX1" fmla="*/ 433441 w 1115568"/>
                    <a:gd name="connsiteY1" fmla="*/ 70245 h 365049"/>
                    <a:gd name="connsiteX2" fmla="*/ 519166 w 1115568"/>
                    <a:gd name="connsiteY2" fmla="*/ 101995 h 365049"/>
                    <a:gd name="connsiteX3" fmla="*/ 608066 w 1115568"/>
                    <a:gd name="connsiteY3" fmla="*/ 54370 h 365049"/>
                    <a:gd name="connsiteX4" fmla="*/ 1112891 w 1115568"/>
                    <a:gd name="connsiteY4" fmla="*/ 395 h 365049"/>
                    <a:gd name="connsiteX5" fmla="*/ 662041 w 1115568"/>
                    <a:gd name="connsiteY5" fmla="*/ 340120 h 365049"/>
                    <a:gd name="connsiteX6" fmla="*/ 392166 w 1115568"/>
                    <a:gd name="connsiteY6" fmla="*/ 330595 h 365049"/>
                    <a:gd name="connsiteX7" fmla="*/ 214366 w 1115568"/>
                    <a:gd name="connsiteY7" fmla="*/ 260745 h 365049"/>
                    <a:gd name="connsiteX8" fmla="*/ 4816 w 1115568"/>
                    <a:gd name="connsiteY8" fmla="*/ 67070 h 365049"/>
                    <a:gd name="connsiteX0" fmla="*/ 8764 w 1119516"/>
                    <a:gd name="connsiteY0" fmla="*/ 67070 h 365049"/>
                    <a:gd name="connsiteX1" fmla="*/ 437389 w 1119516"/>
                    <a:gd name="connsiteY1" fmla="*/ 70245 h 365049"/>
                    <a:gd name="connsiteX2" fmla="*/ 523114 w 1119516"/>
                    <a:gd name="connsiteY2" fmla="*/ 101995 h 365049"/>
                    <a:gd name="connsiteX3" fmla="*/ 612014 w 1119516"/>
                    <a:gd name="connsiteY3" fmla="*/ 54370 h 365049"/>
                    <a:gd name="connsiteX4" fmla="*/ 1116839 w 1119516"/>
                    <a:gd name="connsiteY4" fmla="*/ 395 h 365049"/>
                    <a:gd name="connsiteX5" fmla="*/ 665989 w 1119516"/>
                    <a:gd name="connsiteY5" fmla="*/ 340120 h 365049"/>
                    <a:gd name="connsiteX6" fmla="*/ 396114 w 1119516"/>
                    <a:gd name="connsiteY6" fmla="*/ 330595 h 365049"/>
                    <a:gd name="connsiteX7" fmla="*/ 218314 w 1119516"/>
                    <a:gd name="connsiteY7" fmla="*/ 260745 h 365049"/>
                    <a:gd name="connsiteX8" fmla="*/ 8764 w 1119516"/>
                    <a:gd name="connsiteY8" fmla="*/ 67070 h 365049"/>
                    <a:gd name="connsiteX0" fmla="*/ 4351 w 1115103"/>
                    <a:gd name="connsiteY0" fmla="*/ 67070 h 365049"/>
                    <a:gd name="connsiteX1" fmla="*/ 420276 w 1115103"/>
                    <a:gd name="connsiteY1" fmla="*/ 60720 h 365049"/>
                    <a:gd name="connsiteX2" fmla="*/ 518701 w 1115103"/>
                    <a:gd name="connsiteY2" fmla="*/ 101995 h 365049"/>
                    <a:gd name="connsiteX3" fmla="*/ 607601 w 1115103"/>
                    <a:gd name="connsiteY3" fmla="*/ 54370 h 365049"/>
                    <a:gd name="connsiteX4" fmla="*/ 1112426 w 1115103"/>
                    <a:gd name="connsiteY4" fmla="*/ 395 h 365049"/>
                    <a:gd name="connsiteX5" fmla="*/ 661576 w 1115103"/>
                    <a:gd name="connsiteY5" fmla="*/ 340120 h 365049"/>
                    <a:gd name="connsiteX6" fmla="*/ 391701 w 1115103"/>
                    <a:gd name="connsiteY6" fmla="*/ 330595 h 365049"/>
                    <a:gd name="connsiteX7" fmla="*/ 213901 w 1115103"/>
                    <a:gd name="connsiteY7" fmla="*/ 260745 h 365049"/>
                    <a:gd name="connsiteX8" fmla="*/ 4351 w 1115103"/>
                    <a:gd name="connsiteY8" fmla="*/ 67070 h 365049"/>
                    <a:gd name="connsiteX0" fmla="*/ 6566 w 1117318"/>
                    <a:gd name="connsiteY0" fmla="*/ 67070 h 365049"/>
                    <a:gd name="connsiteX1" fmla="*/ 422491 w 1117318"/>
                    <a:gd name="connsiteY1" fmla="*/ 60720 h 365049"/>
                    <a:gd name="connsiteX2" fmla="*/ 520916 w 1117318"/>
                    <a:gd name="connsiteY2" fmla="*/ 101995 h 365049"/>
                    <a:gd name="connsiteX3" fmla="*/ 609816 w 1117318"/>
                    <a:gd name="connsiteY3" fmla="*/ 54370 h 365049"/>
                    <a:gd name="connsiteX4" fmla="*/ 1114641 w 1117318"/>
                    <a:gd name="connsiteY4" fmla="*/ 395 h 365049"/>
                    <a:gd name="connsiteX5" fmla="*/ 663791 w 1117318"/>
                    <a:gd name="connsiteY5" fmla="*/ 340120 h 365049"/>
                    <a:gd name="connsiteX6" fmla="*/ 393916 w 1117318"/>
                    <a:gd name="connsiteY6" fmla="*/ 330595 h 365049"/>
                    <a:gd name="connsiteX7" fmla="*/ 216116 w 1117318"/>
                    <a:gd name="connsiteY7" fmla="*/ 260745 h 365049"/>
                    <a:gd name="connsiteX8" fmla="*/ 6566 w 1117318"/>
                    <a:gd name="connsiteY8" fmla="*/ 67070 h 365049"/>
                    <a:gd name="connsiteX0" fmla="*/ 7462 w 1118037"/>
                    <a:gd name="connsiteY0" fmla="*/ 67074 h 373955"/>
                    <a:gd name="connsiteX1" fmla="*/ 423387 w 1118037"/>
                    <a:gd name="connsiteY1" fmla="*/ 60724 h 373955"/>
                    <a:gd name="connsiteX2" fmla="*/ 521812 w 1118037"/>
                    <a:gd name="connsiteY2" fmla="*/ 101999 h 373955"/>
                    <a:gd name="connsiteX3" fmla="*/ 610712 w 1118037"/>
                    <a:gd name="connsiteY3" fmla="*/ 54374 h 373955"/>
                    <a:gd name="connsiteX4" fmla="*/ 1115537 w 1118037"/>
                    <a:gd name="connsiteY4" fmla="*/ 399 h 373955"/>
                    <a:gd name="connsiteX5" fmla="*/ 664687 w 1118037"/>
                    <a:gd name="connsiteY5" fmla="*/ 340124 h 373955"/>
                    <a:gd name="connsiteX6" fmla="*/ 566262 w 1118037"/>
                    <a:gd name="connsiteY6" fmla="*/ 352824 h 373955"/>
                    <a:gd name="connsiteX7" fmla="*/ 217012 w 1118037"/>
                    <a:gd name="connsiteY7" fmla="*/ 260749 h 373955"/>
                    <a:gd name="connsiteX8" fmla="*/ 7462 w 1118037"/>
                    <a:gd name="connsiteY8" fmla="*/ 67074 h 373955"/>
                    <a:gd name="connsiteX0" fmla="*/ 7462 w 1124417"/>
                    <a:gd name="connsiteY0" fmla="*/ 75198 h 362376"/>
                    <a:gd name="connsiteX1" fmla="*/ 423387 w 1124417"/>
                    <a:gd name="connsiteY1" fmla="*/ 68848 h 362376"/>
                    <a:gd name="connsiteX2" fmla="*/ 521812 w 1124417"/>
                    <a:gd name="connsiteY2" fmla="*/ 110123 h 362376"/>
                    <a:gd name="connsiteX3" fmla="*/ 610712 w 1124417"/>
                    <a:gd name="connsiteY3" fmla="*/ 62498 h 362376"/>
                    <a:gd name="connsiteX4" fmla="*/ 1115537 w 1124417"/>
                    <a:gd name="connsiteY4" fmla="*/ 8523 h 362376"/>
                    <a:gd name="connsiteX5" fmla="*/ 905987 w 1124417"/>
                    <a:gd name="connsiteY5" fmla="*/ 233948 h 362376"/>
                    <a:gd name="connsiteX6" fmla="*/ 566262 w 1124417"/>
                    <a:gd name="connsiteY6" fmla="*/ 360948 h 362376"/>
                    <a:gd name="connsiteX7" fmla="*/ 217012 w 1124417"/>
                    <a:gd name="connsiteY7" fmla="*/ 268873 h 362376"/>
                    <a:gd name="connsiteX8" fmla="*/ 7462 w 1124417"/>
                    <a:gd name="connsiteY8" fmla="*/ 75198 h 362376"/>
                    <a:gd name="connsiteX0" fmla="*/ 7462 w 1124417"/>
                    <a:gd name="connsiteY0" fmla="*/ 66719 h 353897"/>
                    <a:gd name="connsiteX1" fmla="*/ 423387 w 1124417"/>
                    <a:gd name="connsiteY1" fmla="*/ 60369 h 353897"/>
                    <a:gd name="connsiteX2" fmla="*/ 521812 w 1124417"/>
                    <a:gd name="connsiteY2" fmla="*/ 101644 h 353897"/>
                    <a:gd name="connsiteX3" fmla="*/ 610712 w 1124417"/>
                    <a:gd name="connsiteY3" fmla="*/ 54019 h 353897"/>
                    <a:gd name="connsiteX4" fmla="*/ 1115537 w 1124417"/>
                    <a:gd name="connsiteY4" fmla="*/ 44 h 353897"/>
                    <a:gd name="connsiteX5" fmla="*/ 905987 w 1124417"/>
                    <a:gd name="connsiteY5" fmla="*/ 225469 h 353897"/>
                    <a:gd name="connsiteX6" fmla="*/ 566262 w 1124417"/>
                    <a:gd name="connsiteY6" fmla="*/ 352469 h 353897"/>
                    <a:gd name="connsiteX7" fmla="*/ 217012 w 1124417"/>
                    <a:gd name="connsiteY7" fmla="*/ 260394 h 353897"/>
                    <a:gd name="connsiteX8" fmla="*/ 7462 w 1124417"/>
                    <a:gd name="connsiteY8" fmla="*/ 66719 h 353897"/>
                    <a:gd name="connsiteX0" fmla="*/ 7462 w 1124417"/>
                    <a:gd name="connsiteY0" fmla="*/ 66719 h 353897"/>
                    <a:gd name="connsiteX1" fmla="*/ 423387 w 1124417"/>
                    <a:gd name="connsiteY1" fmla="*/ 60369 h 353897"/>
                    <a:gd name="connsiteX2" fmla="*/ 521812 w 1124417"/>
                    <a:gd name="connsiteY2" fmla="*/ 101644 h 353897"/>
                    <a:gd name="connsiteX3" fmla="*/ 610712 w 1124417"/>
                    <a:gd name="connsiteY3" fmla="*/ 54019 h 353897"/>
                    <a:gd name="connsiteX4" fmla="*/ 1115537 w 1124417"/>
                    <a:gd name="connsiteY4" fmla="*/ 44 h 353897"/>
                    <a:gd name="connsiteX5" fmla="*/ 905987 w 1124417"/>
                    <a:gd name="connsiteY5" fmla="*/ 225469 h 353897"/>
                    <a:gd name="connsiteX6" fmla="*/ 566262 w 1124417"/>
                    <a:gd name="connsiteY6" fmla="*/ 352469 h 353897"/>
                    <a:gd name="connsiteX7" fmla="*/ 217012 w 1124417"/>
                    <a:gd name="connsiteY7" fmla="*/ 260394 h 353897"/>
                    <a:gd name="connsiteX8" fmla="*/ 7462 w 1124417"/>
                    <a:gd name="connsiteY8" fmla="*/ 66719 h 353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4417" h="353897">
                      <a:moveTo>
                        <a:pt x="7462" y="66719"/>
                      </a:moveTo>
                      <a:cubicBezTo>
                        <a:pt x="51383" y="61957"/>
                        <a:pt x="337662" y="54548"/>
                        <a:pt x="423387" y="60369"/>
                      </a:cubicBezTo>
                      <a:cubicBezTo>
                        <a:pt x="509112" y="66190"/>
                        <a:pt x="490591" y="102702"/>
                        <a:pt x="521812" y="101644"/>
                      </a:cubicBezTo>
                      <a:cubicBezTo>
                        <a:pt x="553033" y="100586"/>
                        <a:pt x="511758" y="86827"/>
                        <a:pt x="610712" y="54019"/>
                      </a:cubicBezTo>
                      <a:cubicBezTo>
                        <a:pt x="709666" y="21211"/>
                        <a:pt x="1066325" y="3219"/>
                        <a:pt x="1115537" y="44"/>
                      </a:cubicBezTo>
                      <a:cubicBezTo>
                        <a:pt x="1164749" y="-3131"/>
                        <a:pt x="997533" y="166732"/>
                        <a:pt x="905987" y="225469"/>
                      </a:cubicBezTo>
                      <a:cubicBezTo>
                        <a:pt x="814441" y="284207"/>
                        <a:pt x="640875" y="365698"/>
                        <a:pt x="566262" y="352469"/>
                      </a:cubicBezTo>
                      <a:cubicBezTo>
                        <a:pt x="485300" y="355115"/>
                        <a:pt x="310145" y="308019"/>
                        <a:pt x="217012" y="260394"/>
                      </a:cubicBezTo>
                      <a:cubicBezTo>
                        <a:pt x="123879" y="212769"/>
                        <a:pt x="-36459" y="71481"/>
                        <a:pt x="7462" y="66719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E51A73F9-C492-4F47-8229-72D894F65FFB}"/>
                  </a:ext>
                </a:extLst>
              </p:cNvPr>
              <p:cNvSpPr/>
              <p:nvPr/>
            </p:nvSpPr>
            <p:spPr>
              <a:xfrm>
                <a:off x="3966907" y="6327657"/>
                <a:ext cx="2509532" cy="824053"/>
              </a:xfrm>
              <a:custGeom>
                <a:avLst/>
                <a:gdLst>
                  <a:gd name="connsiteX0" fmla="*/ 1150401 w 2300802"/>
                  <a:gd name="connsiteY0" fmla="*/ 0 h 710731"/>
                  <a:gd name="connsiteX1" fmla="*/ 2265744 w 2300802"/>
                  <a:gd name="connsiteY1" fmla="*/ 640511 h 710731"/>
                  <a:gd name="connsiteX2" fmla="*/ 2300802 w 2300802"/>
                  <a:gd name="connsiteY2" fmla="*/ 710731 h 710731"/>
                  <a:gd name="connsiteX3" fmla="*/ 0 w 2300802"/>
                  <a:gd name="connsiteY3" fmla="*/ 710731 h 710731"/>
                  <a:gd name="connsiteX4" fmla="*/ 35058 w 2300802"/>
                  <a:gd name="connsiteY4" fmla="*/ 640511 h 710731"/>
                  <a:gd name="connsiteX5" fmla="*/ 1150401 w 2300802"/>
                  <a:gd name="connsiteY5" fmla="*/ 0 h 71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0802" h="710731">
                    <a:moveTo>
                      <a:pt x="1150401" y="0"/>
                    </a:moveTo>
                    <a:cubicBezTo>
                      <a:pt x="1632021" y="0"/>
                      <a:pt x="2050948" y="258994"/>
                      <a:pt x="2265744" y="640511"/>
                    </a:cubicBezTo>
                    <a:lnTo>
                      <a:pt x="2300802" y="710731"/>
                    </a:lnTo>
                    <a:lnTo>
                      <a:pt x="0" y="710731"/>
                    </a:lnTo>
                    <a:lnTo>
                      <a:pt x="35058" y="640511"/>
                    </a:lnTo>
                    <a:cubicBezTo>
                      <a:pt x="249854" y="258994"/>
                      <a:pt x="668781" y="0"/>
                      <a:pt x="115040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F5ECC23E-5A9A-4E9C-AF22-26E252C5BE6E}"/>
                  </a:ext>
                </a:extLst>
              </p:cNvPr>
              <p:cNvGrpSpPr/>
              <p:nvPr/>
            </p:nvGrpSpPr>
            <p:grpSpPr>
              <a:xfrm>
                <a:off x="5284903" y="6347744"/>
                <a:ext cx="1054009" cy="1558727"/>
                <a:chOff x="5284903" y="6347744"/>
                <a:chExt cx="1054009" cy="1558727"/>
              </a:xfrm>
            </p:grpSpPr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3EAA08F9-11C7-490B-BE63-4C9151D464B6}"/>
                    </a:ext>
                  </a:extLst>
                </p:cNvPr>
                <p:cNvSpPr/>
                <p:nvPr/>
              </p:nvSpPr>
              <p:spPr>
                <a:xfrm rot="20615175" flipH="1">
                  <a:off x="5462558" y="6571117"/>
                  <a:ext cx="876354" cy="1335354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D9EC57F4-959C-4860-8D72-FB94C5EB383B}"/>
                    </a:ext>
                  </a:extLst>
                </p:cNvPr>
                <p:cNvSpPr/>
                <p:nvPr/>
              </p:nvSpPr>
              <p:spPr>
                <a:xfrm rot="20615175" flipH="1">
                  <a:off x="5388604" y="6455682"/>
                  <a:ext cx="751682" cy="1264289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AFDA36F5-6190-43BA-AB88-EEAD80B178C3}"/>
                    </a:ext>
                  </a:extLst>
                </p:cNvPr>
                <p:cNvSpPr/>
                <p:nvPr/>
              </p:nvSpPr>
              <p:spPr>
                <a:xfrm rot="20615175" flipH="1">
                  <a:off x="5284903" y="6347744"/>
                  <a:ext cx="636109" cy="1184424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206" name="emojimouth">
            <a:hlinkClick r:id="" action="ppaction://media"/>
            <a:extLst>
              <a:ext uri="{FF2B5EF4-FFF2-40B4-BE49-F238E27FC236}">
                <a16:creationId xmlns:a16="http://schemas.microsoft.com/office/drawing/2014/main" id="{153EE9ED-5F2E-41B7-B130-C787ADC6DD08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6"/>
          <a:srcRect l="49010" t="20632" r="43027" b="69011"/>
          <a:stretch/>
        </p:blipFill>
        <p:spPr>
          <a:xfrm flipH="1">
            <a:off x="7890110" y="2686680"/>
            <a:ext cx="337368" cy="246808"/>
          </a:xfrm>
          <a:prstGeom prst="rect">
            <a:avLst/>
          </a:prstGeom>
        </p:spPr>
      </p:pic>
      <p:sp>
        <p:nvSpPr>
          <p:cNvPr id="121" name="Arc 120">
            <a:extLst>
              <a:ext uri="{FF2B5EF4-FFF2-40B4-BE49-F238E27FC236}">
                <a16:creationId xmlns:a16="http://schemas.microsoft.com/office/drawing/2014/main" id="{A218F22F-5218-467A-9238-B61DFDE48935}"/>
              </a:ext>
            </a:extLst>
          </p:cNvPr>
          <p:cNvSpPr/>
          <p:nvPr/>
        </p:nvSpPr>
        <p:spPr>
          <a:xfrm rot="20389745">
            <a:off x="6938288" y="1404180"/>
            <a:ext cx="529347" cy="126031"/>
          </a:xfrm>
          <a:prstGeom prst="arc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2" name="Arc 121">
            <a:extLst>
              <a:ext uri="{FF2B5EF4-FFF2-40B4-BE49-F238E27FC236}">
                <a16:creationId xmlns:a16="http://schemas.microsoft.com/office/drawing/2014/main" id="{C281B147-A1E4-4898-9DB4-E1F765CB5AEC}"/>
              </a:ext>
            </a:extLst>
          </p:cNvPr>
          <p:cNvSpPr/>
          <p:nvPr/>
        </p:nvSpPr>
        <p:spPr>
          <a:xfrm>
            <a:off x="8323911" y="1390750"/>
            <a:ext cx="529347" cy="126031"/>
          </a:xfrm>
          <a:prstGeom prst="arc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4" name="AIVoiceGenerator_com_14-12-2024T20_1_59_ en-US-Neural2-D">
            <a:hlinkClick r:id="" action="ppaction://media"/>
            <a:extLst>
              <a:ext uri="{FF2B5EF4-FFF2-40B4-BE49-F238E27FC236}">
                <a16:creationId xmlns:a16="http://schemas.microsoft.com/office/drawing/2014/main" id="{C00A3786-3692-4A0D-9534-0100DF35D9F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65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2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488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206"/>
                </p:tgtEl>
              </p:cMediaNode>
            </p:video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F1F06A3-57AF-4F13-8EE7-19D56452C789}"/>
              </a:ext>
            </a:extLst>
          </p:cNvPr>
          <p:cNvSpPr/>
          <p:nvPr/>
        </p:nvSpPr>
        <p:spPr>
          <a:xfrm>
            <a:off x="458068" y="1933915"/>
            <a:ext cx="285231" cy="27928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3A632B0B-C2F1-431A-80F2-20D803DCA354}"/>
              </a:ext>
            </a:extLst>
          </p:cNvPr>
          <p:cNvSpPr/>
          <p:nvPr/>
        </p:nvSpPr>
        <p:spPr>
          <a:xfrm>
            <a:off x="1327234" y="1933915"/>
            <a:ext cx="285231" cy="27928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AF0A7F3-605E-48AC-86B0-280832786323}"/>
              </a:ext>
            </a:extLst>
          </p:cNvPr>
          <p:cNvSpPr/>
          <p:nvPr/>
        </p:nvSpPr>
        <p:spPr>
          <a:xfrm>
            <a:off x="886539" y="1957929"/>
            <a:ext cx="285231" cy="27928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627C07-EEF9-4FEC-9A90-4FAC021BE46F}"/>
              </a:ext>
            </a:extLst>
          </p:cNvPr>
          <p:cNvSpPr/>
          <p:nvPr/>
        </p:nvSpPr>
        <p:spPr>
          <a:xfrm>
            <a:off x="2567291" y="1233441"/>
            <a:ext cx="6356479" cy="3346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E60FC5-A792-49E1-8626-6F9612572ED6}"/>
              </a:ext>
            </a:extLst>
          </p:cNvPr>
          <p:cNvSpPr/>
          <p:nvPr/>
        </p:nvSpPr>
        <p:spPr>
          <a:xfrm>
            <a:off x="1524448" y="6282"/>
            <a:ext cx="8571120" cy="1257001"/>
          </a:xfrm>
          <a:custGeom>
            <a:avLst/>
            <a:gdLst>
              <a:gd name="connsiteX0" fmla="*/ 0 w 4949371"/>
              <a:gd name="connsiteY0" fmla="*/ 0 h 501723"/>
              <a:gd name="connsiteX1" fmla="*/ 4949371 w 4949371"/>
              <a:gd name="connsiteY1" fmla="*/ 0 h 501723"/>
              <a:gd name="connsiteX2" fmla="*/ 4949371 w 4949371"/>
              <a:gd name="connsiteY2" fmla="*/ 501723 h 501723"/>
              <a:gd name="connsiteX3" fmla="*/ 0 w 4949371"/>
              <a:gd name="connsiteY3" fmla="*/ 501723 h 501723"/>
              <a:gd name="connsiteX4" fmla="*/ 0 w 4949371"/>
              <a:gd name="connsiteY4" fmla="*/ 0 h 501723"/>
              <a:gd name="connsiteX0" fmla="*/ 0 w 5979885"/>
              <a:gd name="connsiteY0" fmla="*/ 0 h 1227437"/>
              <a:gd name="connsiteX1" fmla="*/ 5979885 w 5979885"/>
              <a:gd name="connsiteY1" fmla="*/ 725714 h 1227437"/>
              <a:gd name="connsiteX2" fmla="*/ 5979885 w 5979885"/>
              <a:gd name="connsiteY2" fmla="*/ 1227437 h 1227437"/>
              <a:gd name="connsiteX3" fmla="*/ 1030514 w 5979885"/>
              <a:gd name="connsiteY3" fmla="*/ 1227437 h 1227437"/>
              <a:gd name="connsiteX4" fmla="*/ 0 w 5979885"/>
              <a:gd name="connsiteY4" fmla="*/ 0 h 1227437"/>
              <a:gd name="connsiteX0" fmla="*/ 0 w 7300685"/>
              <a:gd name="connsiteY0" fmla="*/ 0 h 1227437"/>
              <a:gd name="connsiteX1" fmla="*/ 7300685 w 7300685"/>
              <a:gd name="connsiteY1" fmla="*/ 0 h 1227437"/>
              <a:gd name="connsiteX2" fmla="*/ 5979885 w 7300685"/>
              <a:gd name="connsiteY2" fmla="*/ 1227437 h 1227437"/>
              <a:gd name="connsiteX3" fmla="*/ 1030514 w 7300685"/>
              <a:gd name="connsiteY3" fmla="*/ 1227437 h 1227437"/>
              <a:gd name="connsiteX4" fmla="*/ 0 w 7300685"/>
              <a:gd name="connsiteY4" fmla="*/ 0 h 122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85" h="1227437">
                <a:moveTo>
                  <a:pt x="0" y="0"/>
                </a:moveTo>
                <a:lnTo>
                  <a:pt x="7300685" y="0"/>
                </a:lnTo>
                <a:lnTo>
                  <a:pt x="5979885" y="1227437"/>
                </a:lnTo>
                <a:lnTo>
                  <a:pt x="1030514" y="12274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EABE1-473B-4D23-A40C-A0388DF06CEB}"/>
              </a:ext>
            </a:extLst>
          </p:cNvPr>
          <p:cNvSpPr/>
          <p:nvPr/>
        </p:nvSpPr>
        <p:spPr>
          <a:xfrm>
            <a:off x="0" y="0"/>
            <a:ext cx="2771684" cy="6029084"/>
          </a:xfrm>
          <a:custGeom>
            <a:avLst/>
            <a:gdLst>
              <a:gd name="connsiteX0" fmla="*/ 0 w 691715"/>
              <a:gd name="connsiteY0" fmla="*/ 0 h 6023429"/>
              <a:gd name="connsiteX1" fmla="*/ 691715 w 691715"/>
              <a:gd name="connsiteY1" fmla="*/ 0 h 6023429"/>
              <a:gd name="connsiteX2" fmla="*/ 691715 w 691715"/>
              <a:gd name="connsiteY2" fmla="*/ 6023429 h 6023429"/>
              <a:gd name="connsiteX3" fmla="*/ 0 w 691715"/>
              <a:gd name="connsiteY3" fmla="*/ 6023429 h 6023429"/>
              <a:gd name="connsiteX4" fmla="*/ 0 w 691715"/>
              <a:gd name="connsiteY4" fmla="*/ 0 h 6023429"/>
              <a:gd name="connsiteX0" fmla="*/ 0 w 2360858"/>
              <a:gd name="connsiteY0" fmla="*/ 0 h 6023429"/>
              <a:gd name="connsiteX1" fmla="*/ 691715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06322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0858" h="6023429">
                <a:moveTo>
                  <a:pt x="0" y="0"/>
                </a:moveTo>
                <a:lnTo>
                  <a:pt x="1315829" y="0"/>
                </a:lnTo>
                <a:cubicBezTo>
                  <a:pt x="1436619" y="233438"/>
                  <a:pt x="2234070" y="998099"/>
                  <a:pt x="2325315" y="1254397"/>
                </a:cubicBezTo>
                <a:lnTo>
                  <a:pt x="2360858" y="4630057"/>
                </a:lnTo>
                <a:lnTo>
                  <a:pt x="0" y="60234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777700-D39F-43D1-B7E6-94680A9CF0CE}"/>
              </a:ext>
            </a:extLst>
          </p:cNvPr>
          <p:cNvSpPr/>
          <p:nvPr/>
        </p:nvSpPr>
        <p:spPr>
          <a:xfrm>
            <a:off x="8464798" y="6282"/>
            <a:ext cx="3738648" cy="6029084"/>
          </a:xfrm>
          <a:custGeom>
            <a:avLst/>
            <a:gdLst>
              <a:gd name="connsiteX0" fmla="*/ 0 w 1815734"/>
              <a:gd name="connsiteY0" fmla="*/ 0 h 6023429"/>
              <a:gd name="connsiteX1" fmla="*/ 1815734 w 1815734"/>
              <a:gd name="connsiteY1" fmla="*/ 0 h 6023429"/>
              <a:gd name="connsiteX2" fmla="*/ 1815734 w 1815734"/>
              <a:gd name="connsiteY2" fmla="*/ 6023429 h 6023429"/>
              <a:gd name="connsiteX3" fmla="*/ 0 w 1815734"/>
              <a:gd name="connsiteY3" fmla="*/ 6023429 h 6023429"/>
              <a:gd name="connsiteX4" fmla="*/ 0 w 1815734"/>
              <a:gd name="connsiteY4" fmla="*/ 0 h 6023429"/>
              <a:gd name="connsiteX0" fmla="*/ 1246780 w 3062514"/>
              <a:gd name="connsiteY0" fmla="*/ 0 h 6023429"/>
              <a:gd name="connsiteX1" fmla="*/ 3062514 w 3062514"/>
              <a:gd name="connsiteY1" fmla="*/ 0 h 6023429"/>
              <a:gd name="connsiteX2" fmla="*/ 3062514 w 3062514"/>
              <a:gd name="connsiteY2" fmla="*/ 6023429 h 6023429"/>
              <a:gd name="connsiteX3" fmla="*/ 1246780 w 3062514"/>
              <a:gd name="connsiteY3" fmla="*/ 6023429 h 6023429"/>
              <a:gd name="connsiteX4" fmla="*/ 0 w 3062514"/>
              <a:gd name="connsiteY4" fmla="*/ 1248229 h 6023429"/>
              <a:gd name="connsiteX5" fmla="*/ 1246780 w 306251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0 w 3065072"/>
              <a:gd name="connsiteY3" fmla="*/ 463005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80201 w 3095935"/>
              <a:gd name="connsiteY0" fmla="*/ 0 h 6023429"/>
              <a:gd name="connsiteX1" fmla="*/ 3095935 w 3095935"/>
              <a:gd name="connsiteY1" fmla="*/ 0 h 6023429"/>
              <a:gd name="connsiteX2" fmla="*/ 3095935 w 3095935"/>
              <a:gd name="connsiteY2" fmla="*/ 6023429 h 6023429"/>
              <a:gd name="connsiteX3" fmla="*/ 318 w 3095935"/>
              <a:gd name="connsiteY3" fmla="*/ 4582432 h 6023429"/>
              <a:gd name="connsiteX4" fmla="*/ 33421 w 3095935"/>
              <a:gd name="connsiteY4" fmla="*/ 1248229 h 6023429"/>
              <a:gd name="connsiteX5" fmla="*/ 1280201 w 3095935"/>
              <a:gd name="connsiteY5" fmla="*/ 0 h 6023429"/>
              <a:gd name="connsiteX0" fmla="*/ 1264550 w 3080284"/>
              <a:gd name="connsiteY0" fmla="*/ 0 h 6023429"/>
              <a:gd name="connsiteX1" fmla="*/ 3080284 w 3080284"/>
              <a:gd name="connsiteY1" fmla="*/ 0 h 6023429"/>
              <a:gd name="connsiteX2" fmla="*/ 3080284 w 3080284"/>
              <a:gd name="connsiteY2" fmla="*/ 6023429 h 6023429"/>
              <a:gd name="connsiteX3" fmla="*/ 495 w 3080284"/>
              <a:gd name="connsiteY3" fmla="*/ 4601482 h 6023429"/>
              <a:gd name="connsiteX4" fmla="*/ 17770 w 3080284"/>
              <a:gd name="connsiteY4" fmla="*/ 1248229 h 6023429"/>
              <a:gd name="connsiteX5" fmla="*/ 1264550 w 308028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1 w 3065072"/>
              <a:gd name="connsiteY3" fmla="*/ 461100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64549 w 3080283"/>
              <a:gd name="connsiteY0" fmla="*/ 0 h 6023429"/>
              <a:gd name="connsiteX1" fmla="*/ 3080283 w 3080283"/>
              <a:gd name="connsiteY1" fmla="*/ 0 h 6023429"/>
              <a:gd name="connsiteX2" fmla="*/ 3080283 w 3080283"/>
              <a:gd name="connsiteY2" fmla="*/ 6023429 h 6023429"/>
              <a:gd name="connsiteX3" fmla="*/ 494 w 3080283"/>
              <a:gd name="connsiteY3" fmla="*/ 4611007 h 6023429"/>
              <a:gd name="connsiteX4" fmla="*/ 17769 w 3080283"/>
              <a:gd name="connsiteY4" fmla="*/ 1248229 h 6023429"/>
              <a:gd name="connsiteX5" fmla="*/ 1264549 w 3080283"/>
              <a:gd name="connsiteY5" fmla="*/ 0 h 6023429"/>
              <a:gd name="connsiteX0" fmla="*/ 1272104 w 3087838"/>
              <a:gd name="connsiteY0" fmla="*/ 0 h 6023429"/>
              <a:gd name="connsiteX1" fmla="*/ 3087838 w 3087838"/>
              <a:gd name="connsiteY1" fmla="*/ 0 h 6023429"/>
              <a:gd name="connsiteX2" fmla="*/ 3087838 w 3087838"/>
              <a:gd name="connsiteY2" fmla="*/ 6023429 h 6023429"/>
              <a:gd name="connsiteX3" fmla="*/ 8049 w 3087838"/>
              <a:gd name="connsiteY3" fmla="*/ 4611007 h 6023429"/>
              <a:gd name="connsiteX4" fmla="*/ 0 w 3087838"/>
              <a:gd name="connsiteY4" fmla="*/ 1225369 h 6023429"/>
              <a:gd name="connsiteX5" fmla="*/ 1272104 w 3087838"/>
              <a:gd name="connsiteY5" fmla="*/ 0 h 6023429"/>
              <a:gd name="connsiteX0" fmla="*/ 1272998 w 3088732"/>
              <a:gd name="connsiteY0" fmla="*/ 0 h 6023429"/>
              <a:gd name="connsiteX1" fmla="*/ 3088732 w 3088732"/>
              <a:gd name="connsiteY1" fmla="*/ 0 h 6023429"/>
              <a:gd name="connsiteX2" fmla="*/ 3088732 w 3088732"/>
              <a:gd name="connsiteY2" fmla="*/ 6023429 h 6023429"/>
              <a:gd name="connsiteX3" fmla="*/ 8943 w 3088732"/>
              <a:gd name="connsiteY3" fmla="*/ 4611007 h 6023429"/>
              <a:gd name="connsiteX4" fmla="*/ 894 w 3088732"/>
              <a:gd name="connsiteY4" fmla="*/ 1225369 h 6023429"/>
              <a:gd name="connsiteX5" fmla="*/ 1272998 w 3088732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8732" h="6023429">
                <a:moveTo>
                  <a:pt x="1272998" y="0"/>
                </a:moveTo>
                <a:lnTo>
                  <a:pt x="3088732" y="0"/>
                </a:lnTo>
                <a:lnTo>
                  <a:pt x="3088732" y="6023429"/>
                </a:lnTo>
                <a:lnTo>
                  <a:pt x="8943" y="4611007"/>
                </a:lnTo>
                <a:cubicBezTo>
                  <a:pt x="-8074" y="2990245"/>
                  <a:pt x="5249" y="2846131"/>
                  <a:pt x="894" y="1225369"/>
                </a:cubicBezTo>
                <a:lnTo>
                  <a:pt x="127299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9F9D15-475D-44E3-84C5-C9DDCA7F6A63}"/>
              </a:ext>
            </a:extLst>
          </p:cNvPr>
          <p:cNvSpPr/>
          <p:nvPr/>
        </p:nvSpPr>
        <p:spPr>
          <a:xfrm rot="21429455">
            <a:off x="313227" y="2749403"/>
            <a:ext cx="1794646" cy="1367424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892" h="1264149">
                <a:moveTo>
                  <a:pt x="0" y="175260"/>
                </a:moveTo>
                <a:lnTo>
                  <a:pt x="1388892" y="0"/>
                </a:lnTo>
                <a:lnTo>
                  <a:pt x="1381272" y="936489"/>
                </a:lnTo>
                <a:lnTo>
                  <a:pt x="45720" y="1264149"/>
                </a:lnTo>
                <a:lnTo>
                  <a:pt x="0" y="1752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085A84A-4754-4027-8F61-87085855EC9B}"/>
              </a:ext>
            </a:extLst>
          </p:cNvPr>
          <p:cNvGrpSpPr/>
          <p:nvPr/>
        </p:nvGrpSpPr>
        <p:grpSpPr>
          <a:xfrm>
            <a:off x="3287124" y="1912450"/>
            <a:ext cx="4646803" cy="2586421"/>
            <a:chOff x="2837951" y="1419048"/>
            <a:chExt cx="5675318" cy="31588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181D23-17EA-4E90-ABA4-565E3B2476F8}"/>
                </a:ext>
              </a:extLst>
            </p:cNvPr>
            <p:cNvSpPr/>
            <p:nvPr/>
          </p:nvSpPr>
          <p:spPr>
            <a:xfrm>
              <a:off x="3424239" y="1715148"/>
              <a:ext cx="4555352" cy="1713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EF8B7C-F194-44AF-8DED-0AB0BF151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6650" y="1524000"/>
              <a:ext cx="3905250" cy="19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9061E0-64BB-4C65-94F1-E609BCD40EDB}"/>
                </a:ext>
              </a:extLst>
            </p:cNvPr>
            <p:cNvGrpSpPr/>
            <p:nvPr/>
          </p:nvGrpSpPr>
          <p:grpSpPr>
            <a:xfrm flipH="1">
              <a:off x="7338156" y="1419048"/>
              <a:ext cx="1175113" cy="3158894"/>
              <a:chOff x="4702627" y="1209490"/>
              <a:chExt cx="1456895" cy="336595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6B1D63C-0CB2-485E-B69D-642261E5A2DA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9AC15AC-C729-4BE9-BC19-6AA7B0371EFE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4D77EAB-8EA7-4196-AF34-0923CDB1962C}"/>
                </a:ext>
              </a:extLst>
            </p:cNvPr>
            <p:cNvGrpSpPr/>
            <p:nvPr/>
          </p:nvGrpSpPr>
          <p:grpSpPr>
            <a:xfrm>
              <a:off x="2837951" y="1419048"/>
              <a:ext cx="1175113" cy="3158894"/>
              <a:chOff x="4702627" y="1209490"/>
              <a:chExt cx="1456895" cy="3365951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89245FA-DF2D-41C1-B4D9-F9C51ED9A6E4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5CC709D-AB8F-46A2-8814-EE0B82930D1A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4" name="Oval 163">
            <a:extLst>
              <a:ext uri="{FF2B5EF4-FFF2-40B4-BE49-F238E27FC236}">
                <a16:creationId xmlns:a16="http://schemas.microsoft.com/office/drawing/2014/main" id="{FD18901E-F337-4A65-9004-0B6855156E2F}"/>
              </a:ext>
            </a:extLst>
          </p:cNvPr>
          <p:cNvSpPr/>
          <p:nvPr/>
        </p:nvSpPr>
        <p:spPr>
          <a:xfrm>
            <a:off x="5415221" y="1622"/>
            <a:ext cx="681806" cy="750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B47328-1FF9-4479-88D0-1B43D0402384}"/>
              </a:ext>
            </a:extLst>
          </p:cNvPr>
          <p:cNvGrpSpPr/>
          <p:nvPr/>
        </p:nvGrpSpPr>
        <p:grpSpPr>
          <a:xfrm>
            <a:off x="282571" y="3953303"/>
            <a:ext cx="2774400" cy="1985847"/>
            <a:chOff x="282305" y="3951628"/>
            <a:chExt cx="2771798" cy="198398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8" name="Cylinder 67">
              <a:extLst>
                <a:ext uri="{FF2B5EF4-FFF2-40B4-BE49-F238E27FC236}">
                  <a16:creationId xmlns:a16="http://schemas.microsoft.com/office/drawing/2014/main" id="{020834C3-2EF0-43FF-B00E-12BF5E967FEB}"/>
                </a:ext>
              </a:extLst>
            </p:cNvPr>
            <p:cNvSpPr/>
            <p:nvPr/>
          </p:nvSpPr>
          <p:spPr>
            <a:xfrm>
              <a:off x="1161067" y="5467824"/>
              <a:ext cx="171819" cy="467788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97EA3905-E5AF-4D8C-B0A2-DBD2D1ED7D50}"/>
                </a:ext>
              </a:extLst>
            </p:cNvPr>
            <p:cNvSpPr/>
            <p:nvPr/>
          </p:nvSpPr>
          <p:spPr>
            <a:xfrm>
              <a:off x="2789313" y="4535115"/>
              <a:ext cx="153512" cy="407906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5BF8EFB0-AC63-449C-8574-7EA00E4A76F9}"/>
                </a:ext>
              </a:extLst>
            </p:cNvPr>
            <p:cNvSpPr/>
            <p:nvPr/>
          </p:nvSpPr>
          <p:spPr>
            <a:xfrm>
              <a:off x="290409" y="5467824"/>
              <a:ext cx="171819" cy="467788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309AC41-7BE0-4296-B543-0BDA4627E5A6}"/>
                </a:ext>
              </a:extLst>
            </p:cNvPr>
            <p:cNvSpPr/>
            <p:nvPr/>
          </p:nvSpPr>
          <p:spPr>
            <a:xfrm>
              <a:off x="312517" y="4496684"/>
              <a:ext cx="2628932" cy="1038797"/>
            </a:xfrm>
            <a:custGeom>
              <a:avLst/>
              <a:gdLst>
                <a:gd name="connsiteX0" fmla="*/ 0 w 1038257"/>
                <a:gd name="connsiteY0" fmla="*/ 0 h 48197"/>
                <a:gd name="connsiteX1" fmla="*/ 1038257 w 1038257"/>
                <a:gd name="connsiteY1" fmla="*/ 0 h 48197"/>
                <a:gd name="connsiteX2" fmla="*/ 1038257 w 1038257"/>
                <a:gd name="connsiteY2" fmla="*/ 48197 h 48197"/>
                <a:gd name="connsiteX3" fmla="*/ 0 w 1038257"/>
                <a:gd name="connsiteY3" fmla="*/ 48197 h 48197"/>
                <a:gd name="connsiteX4" fmla="*/ 0 w 1038257"/>
                <a:gd name="connsiteY4" fmla="*/ 0 h 48197"/>
                <a:gd name="connsiteX0" fmla="*/ 2057400 w 2057400"/>
                <a:gd name="connsiteY0" fmla="*/ 0 h 576835"/>
                <a:gd name="connsiteX1" fmla="*/ 1038257 w 2057400"/>
                <a:gd name="connsiteY1" fmla="*/ 528638 h 576835"/>
                <a:gd name="connsiteX2" fmla="*/ 1038257 w 2057400"/>
                <a:gd name="connsiteY2" fmla="*/ 576835 h 576835"/>
                <a:gd name="connsiteX3" fmla="*/ 0 w 2057400"/>
                <a:gd name="connsiteY3" fmla="*/ 576835 h 576835"/>
                <a:gd name="connsiteX4" fmla="*/ 2057400 w 2057400"/>
                <a:gd name="connsiteY4" fmla="*/ 0 h 576835"/>
                <a:gd name="connsiteX0" fmla="*/ 2057400 w 2757519"/>
                <a:gd name="connsiteY0" fmla="*/ 0 h 576835"/>
                <a:gd name="connsiteX1" fmla="*/ 2757519 w 2757519"/>
                <a:gd name="connsiteY1" fmla="*/ 14288 h 576835"/>
                <a:gd name="connsiteX2" fmla="*/ 1038257 w 2757519"/>
                <a:gd name="connsiteY2" fmla="*/ 576835 h 576835"/>
                <a:gd name="connsiteX3" fmla="*/ 0 w 2757519"/>
                <a:gd name="connsiteY3" fmla="*/ 576835 h 576835"/>
                <a:gd name="connsiteX4" fmla="*/ 2057400 w 2757519"/>
                <a:gd name="connsiteY4" fmla="*/ 0 h 576835"/>
                <a:gd name="connsiteX0" fmla="*/ 2057400 w 2752757"/>
                <a:gd name="connsiteY0" fmla="*/ 0 h 576835"/>
                <a:gd name="connsiteX1" fmla="*/ 2752757 w 2752757"/>
                <a:gd name="connsiteY1" fmla="*/ 14288 h 576835"/>
                <a:gd name="connsiteX2" fmla="*/ 1038257 w 2752757"/>
                <a:gd name="connsiteY2" fmla="*/ 576835 h 576835"/>
                <a:gd name="connsiteX3" fmla="*/ 0 w 2752757"/>
                <a:gd name="connsiteY3" fmla="*/ 576835 h 576835"/>
                <a:gd name="connsiteX4" fmla="*/ 2057400 w 2752757"/>
                <a:gd name="connsiteY4" fmla="*/ 0 h 576835"/>
                <a:gd name="connsiteX0" fmla="*/ 2014537 w 2752757"/>
                <a:gd name="connsiteY0" fmla="*/ 0 h 967360"/>
                <a:gd name="connsiteX1" fmla="*/ 2752757 w 2752757"/>
                <a:gd name="connsiteY1" fmla="*/ 404813 h 967360"/>
                <a:gd name="connsiteX2" fmla="*/ 1038257 w 2752757"/>
                <a:gd name="connsiteY2" fmla="*/ 967360 h 967360"/>
                <a:gd name="connsiteX3" fmla="*/ 0 w 2752757"/>
                <a:gd name="connsiteY3" fmla="*/ 967360 h 967360"/>
                <a:gd name="connsiteX4" fmla="*/ 2014537 w 2752757"/>
                <a:gd name="connsiteY4" fmla="*/ 0 h 967360"/>
                <a:gd name="connsiteX0" fmla="*/ 2014537 w 2652744"/>
                <a:gd name="connsiteY0" fmla="*/ 0 h 967360"/>
                <a:gd name="connsiteX1" fmla="*/ 2652744 w 2652744"/>
                <a:gd name="connsiteY1" fmla="*/ 85725 h 967360"/>
                <a:gd name="connsiteX2" fmla="*/ 1038257 w 2652744"/>
                <a:gd name="connsiteY2" fmla="*/ 967360 h 967360"/>
                <a:gd name="connsiteX3" fmla="*/ 0 w 2652744"/>
                <a:gd name="connsiteY3" fmla="*/ 967360 h 967360"/>
                <a:gd name="connsiteX4" fmla="*/ 2014537 w 2652744"/>
                <a:gd name="connsiteY4" fmla="*/ 0 h 967360"/>
                <a:gd name="connsiteX0" fmla="*/ 2014537 w 2628932"/>
                <a:gd name="connsiteY0" fmla="*/ 4762 h 972122"/>
                <a:gd name="connsiteX1" fmla="*/ 2628932 w 2628932"/>
                <a:gd name="connsiteY1" fmla="*/ 0 h 972122"/>
                <a:gd name="connsiteX2" fmla="*/ 1038257 w 2628932"/>
                <a:gd name="connsiteY2" fmla="*/ 972122 h 972122"/>
                <a:gd name="connsiteX3" fmla="*/ 0 w 2628932"/>
                <a:gd name="connsiteY3" fmla="*/ 972122 h 972122"/>
                <a:gd name="connsiteX4" fmla="*/ 2014537 w 2628932"/>
                <a:gd name="connsiteY4" fmla="*/ 4762 h 972122"/>
                <a:gd name="connsiteX0" fmla="*/ 2062162 w 2628932"/>
                <a:gd name="connsiteY0" fmla="*/ 0 h 1029272"/>
                <a:gd name="connsiteX1" fmla="*/ 2628932 w 2628932"/>
                <a:gd name="connsiteY1" fmla="*/ 57150 h 1029272"/>
                <a:gd name="connsiteX2" fmla="*/ 1038257 w 2628932"/>
                <a:gd name="connsiteY2" fmla="*/ 1029272 h 1029272"/>
                <a:gd name="connsiteX3" fmla="*/ 0 w 2628932"/>
                <a:gd name="connsiteY3" fmla="*/ 1029272 h 1029272"/>
                <a:gd name="connsiteX4" fmla="*/ 2062162 w 2628932"/>
                <a:gd name="connsiteY4" fmla="*/ 0 h 1029272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38257 w 2628932"/>
                <a:gd name="connsiteY2" fmla="*/ 10387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932" h="1038797">
                  <a:moveTo>
                    <a:pt x="2062162" y="0"/>
                  </a:moveTo>
                  <a:lnTo>
                    <a:pt x="2628932" y="66675"/>
                  </a:lnTo>
                  <a:lnTo>
                    <a:pt x="1038257" y="1038797"/>
                  </a:lnTo>
                  <a:lnTo>
                    <a:pt x="0" y="1038797"/>
                  </a:lnTo>
                  <a:lnTo>
                    <a:pt x="2062162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56CED9CA-93BC-47D1-AAE4-53006B8EE959}"/>
                </a:ext>
              </a:extLst>
            </p:cNvPr>
            <p:cNvSpPr/>
            <p:nvPr/>
          </p:nvSpPr>
          <p:spPr>
            <a:xfrm>
              <a:off x="2366706" y="4051076"/>
              <a:ext cx="574743" cy="510260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54E558A7-251A-477A-878C-2EC35E7E60A3}"/>
                </a:ext>
              </a:extLst>
            </p:cNvPr>
            <p:cNvSpPr/>
            <p:nvPr/>
          </p:nvSpPr>
          <p:spPr>
            <a:xfrm>
              <a:off x="1888907" y="4209018"/>
              <a:ext cx="564697" cy="644433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2DC7B7-240F-4228-A0D2-A46E249D9B22}"/>
                </a:ext>
              </a:extLst>
            </p:cNvPr>
            <p:cNvSpPr/>
            <p:nvPr/>
          </p:nvSpPr>
          <p:spPr>
            <a:xfrm>
              <a:off x="282305" y="3951628"/>
              <a:ext cx="2771798" cy="669108"/>
            </a:xfrm>
            <a:custGeom>
              <a:avLst/>
              <a:gdLst>
                <a:gd name="connsiteX0" fmla="*/ 2026920 w 2771798"/>
                <a:gd name="connsiteY0" fmla="*/ 6300 h 669108"/>
                <a:gd name="connsiteX1" fmla="*/ 2739268 w 2771798"/>
                <a:gd name="connsiteY1" fmla="*/ 6300 h 669108"/>
                <a:gd name="connsiteX2" fmla="*/ 1055248 w 2771798"/>
                <a:gd name="connsiteY2" fmla="*/ 563146 h 669108"/>
                <a:gd name="connsiteX3" fmla="*/ 0 w 2771798"/>
                <a:gd name="connsiteY3" fmla="*/ 563146 h 669108"/>
                <a:gd name="connsiteX4" fmla="*/ 2768941 w 2771798"/>
                <a:gd name="connsiteY4" fmla="*/ 0 h 669108"/>
                <a:gd name="connsiteX5" fmla="*/ 2771798 w 2771798"/>
                <a:gd name="connsiteY5" fmla="*/ 56174 h 669108"/>
                <a:gd name="connsiteX6" fmla="*/ 1054441 w 2771798"/>
                <a:gd name="connsiteY6" fmla="*/ 669108 h 669108"/>
                <a:gd name="connsiteX7" fmla="*/ 1054441 w 2771798"/>
                <a:gd name="connsiteY7" fmla="*/ 563880 h 669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1798" h="669108">
                  <a:moveTo>
                    <a:pt x="2026920" y="6300"/>
                  </a:moveTo>
                  <a:lnTo>
                    <a:pt x="2739268" y="6300"/>
                  </a:lnTo>
                  <a:lnTo>
                    <a:pt x="1055248" y="563146"/>
                  </a:lnTo>
                  <a:lnTo>
                    <a:pt x="0" y="563146"/>
                  </a:lnTo>
                  <a:close/>
                  <a:moveTo>
                    <a:pt x="2768941" y="0"/>
                  </a:moveTo>
                  <a:lnTo>
                    <a:pt x="2771798" y="56174"/>
                  </a:lnTo>
                  <a:cubicBezTo>
                    <a:pt x="2208872" y="267629"/>
                    <a:pt x="1626893" y="464797"/>
                    <a:pt x="1054441" y="669108"/>
                  </a:cubicBezTo>
                  <a:lnTo>
                    <a:pt x="1054441" y="56388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F849EA2-8D00-4301-9E8D-6565049F969A}"/>
                </a:ext>
              </a:extLst>
            </p:cNvPr>
            <p:cNvSpPr/>
            <p:nvPr/>
          </p:nvSpPr>
          <p:spPr>
            <a:xfrm>
              <a:off x="1271864" y="4412405"/>
              <a:ext cx="662340" cy="761273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  <a:gd name="connsiteX0" fmla="*/ 0 w 1287481"/>
                <a:gd name="connsiteY0" fmla="*/ 230117 h 853208"/>
                <a:gd name="connsiteX1" fmla="*/ 1287481 w 1287481"/>
                <a:gd name="connsiteY1" fmla="*/ 0 h 853208"/>
                <a:gd name="connsiteX2" fmla="*/ 1287481 w 1287481"/>
                <a:gd name="connsiteY2" fmla="*/ 853208 h 853208"/>
                <a:gd name="connsiteX3" fmla="*/ 38100 w 1287481"/>
                <a:gd name="connsiteY3" fmla="*/ 796058 h 853208"/>
                <a:gd name="connsiteX4" fmla="*/ 0 w 1287481"/>
                <a:gd name="connsiteY4" fmla="*/ 230117 h 8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53208">
                  <a:moveTo>
                    <a:pt x="0" y="230117"/>
                  </a:moveTo>
                  <a:lnTo>
                    <a:pt x="1287481" y="0"/>
                  </a:lnTo>
                  <a:lnTo>
                    <a:pt x="1287481" y="853208"/>
                  </a:lnTo>
                  <a:lnTo>
                    <a:pt x="38100" y="796058"/>
                  </a:lnTo>
                  <a:lnTo>
                    <a:pt x="0" y="2301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EF955CE-D3CB-4AA7-82ED-57A82D1F7EA8}"/>
                </a:ext>
              </a:extLst>
            </p:cNvPr>
            <p:cNvSpPr/>
            <p:nvPr/>
          </p:nvSpPr>
          <p:spPr>
            <a:xfrm>
              <a:off x="282305" y="4518878"/>
              <a:ext cx="1043905" cy="10364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47D5A0-8625-41B7-A3A6-A3D328CDFB1E}"/>
                </a:ext>
              </a:extLst>
            </p:cNvPr>
            <p:cNvSpPr/>
            <p:nvPr/>
          </p:nvSpPr>
          <p:spPr>
            <a:xfrm>
              <a:off x="1335922" y="4405261"/>
              <a:ext cx="601824" cy="1130220"/>
            </a:xfrm>
            <a:custGeom>
              <a:avLst/>
              <a:gdLst>
                <a:gd name="connsiteX0" fmla="*/ 0 w 266544"/>
                <a:gd name="connsiteY0" fmla="*/ 0 h 914745"/>
                <a:gd name="connsiteX1" fmla="*/ 266544 w 266544"/>
                <a:gd name="connsiteY1" fmla="*/ 0 h 914745"/>
                <a:gd name="connsiteX2" fmla="*/ 266544 w 266544"/>
                <a:gd name="connsiteY2" fmla="*/ 914745 h 914745"/>
                <a:gd name="connsiteX3" fmla="*/ 0 w 266544"/>
                <a:gd name="connsiteY3" fmla="*/ 914745 h 914745"/>
                <a:gd name="connsiteX4" fmla="*/ 0 w 266544"/>
                <a:gd name="connsiteY4" fmla="*/ 0 h 9147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266544 w 601824"/>
                <a:gd name="connsiteY2" fmla="*/ 1105245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78964 w 601824"/>
                <a:gd name="connsiteY2" fmla="*/ 769965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0870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8014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85842 h 1100587"/>
                <a:gd name="connsiteX1" fmla="*/ 601824 w 601824"/>
                <a:gd name="connsiteY1" fmla="*/ 0 h 1100587"/>
                <a:gd name="connsiteX2" fmla="*/ 598014 w 601824"/>
                <a:gd name="connsiteY2" fmla="*/ 760650 h 1100587"/>
                <a:gd name="connsiteX3" fmla="*/ 0 w 601824"/>
                <a:gd name="connsiteY3" fmla="*/ 1100587 h 1100587"/>
                <a:gd name="connsiteX4" fmla="*/ 0 w 601824"/>
                <a:gd name="connsiteY4" fmla="*/ 185842 h 1100587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8014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824" h="1105245">
                  <a:moveTo>
                    <a:pt x="0" y="190500"/>
                  </a:moveTo>
                  <a:lnTo>
                    <a:pt x="601824" y="0"/>
                  </a:lnTo>
                  <a:lnTo>
                    <a:pt x="598014" y="765308"/>
                  </a:lnTo>
                  <a:lnTo>
                    <a:pt x="0" y="1105245"/>
                  </a:lnTo>
                  <a:lnTo>
                    <a:pt x="0" y="19050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667DB8-A3BE-4883-A76B-3D0A1CEE9A8A}"/>
                </a:ext>
              </a:extLst>
            </p:cNvPr>
            <p:cNvSpPr/>
            <p:nvPr/>
          </p:nvSpPr>
          <p:spPr>
            <a:xfrm>
              <a:off x="1934213" y="4237335"/>
              <a:ext cx="521968" cy="944990"/>
            </a:xfrm>
            <a:custGeom>
              <a:avLst/>
              <a:gdLst>
                <a:gd name="connsiteX0" fmla="*/ 0 w 169543"/>
                <a:gd name="connsiteY0" fmla="*/ 0 h 808465"/>
                <a:gd name="connsiteX1" fmla="*/ 169543 w 169543"/>
                <a:gd name="connsiteY1" fmla="*/ 0 h 808465"/>
                <a:gd name="connsiteX2" fmla="*/ 169543 w 169543"/>
                <a:gd name="connsiteY2" fmla="*/ 808465 h 808465"/>
                <a:gd name="connsiteX3" fmla="*/ 0 w 169543"/>
                <a:gd name="connsiteY3" fmla="*/ 808465 h 808465"/>
                <a:gd name="connsiteX4" fmla="*/ 0 w 169543"/>
                <a:gd name="connsiteY4" fmla="*/ 0 h 808465"/>
                <a:gd name="connsiteX0" fmla="*/ 0 w 498155"/>
                <a:gd name="connsiteY0" fmla="*/ 171450 h 979915"/>
                <a:gd name="connsiteX1" fmla="*/ 498155 w 498155"/>
                <a:gd name="connsiteY1" fmla="*/ 0 h 979915"/>
                <a:gd name="connsiteX2" fmla="*/ 169543 w 498155"/>
                <a:gd name="connsiteY2" fmla="*/ 979915 h 979915"/>
                <a:gd name="connsiteX3" fmla="*/ 0 w 498155"/>
                <a:gd name="connsiteY3" fmla="*/ 979915 h 979915"/>
                <a:gd name="connsiteX4" fmla="*/ 0 w 498155"/>
                <a:gd name="connsiteY4" fmla="*/ 171450 h 979915"/>
                <a:gd name="connsiteX0" fmla="*/ 0 w 502918"/>
                <a:gd name="connsiteY0" fmla="*/ 171450 h 979915"/>
                <a:gd name="connsiteX1" fmla="*/ 498155 w 502918"/>
                <a:gd name="connsiteY1" fmla="*/ 0 h 979915"/>
                <a:gd name="connsiteX2" fmla="*/ 502918 w 502918"/>
                <a:gd name="connsiteY2" fmla="*/ 617965 h 979915"/>
                <a:gd name="connsiteX3" fmla="*/ 0 w 502918"/>
                <a:gd name="connsiteY3" fmla="*/ 979915 h 979915"/>
                <a:gd name="connsiteX4" fmla="*/ 0 w 502918"/>
                <a:gd name="connsiteY4" fmla="*/ 171450 h 979915"/>
                <a:gd name="connsiteX0" fmla="*/ 6350 w 509268"/>
                <a:gd name="connsiteY0" fmla="*/ 171450 h 951340"/>
                <a:gd name="connsiteX1" fmla="*/ 504505 w 509268"/>
                <a:gd name="connsiteY1" fmla="*/ 0 h 951340"/>
                <a:gd name="connsiteX2" fmla="*/ 509268 w 509268"/>
                <a:gd name="connsiteY2" fmla="*/ 617965 h 951340"/>
                <a:gd name="connsiteX3" fmla="*/ 0 w 509268"/>
                <a:gd name="connsiteY3" fmla="*/ 951340 h 951340"/>
                <a:gd name="connsiteX4" fmla="*/ 6350 w 509268"/>
                <a:gd name="connsiteY4" fmla="*/ 171450 h 951340"/>
                <a:gd name="connsiteX0" fmla="*/ 6350 w 509268"/>
                <a:gd name="connsiteY0" fmla="*/ 171450 h 941815"/>
                <a:gd name="connsiteX1" fmla="*/ 504505 w 509268"/>
                <a:gd name="connsiteY1" fmla="*/ 0 h 941815"/>
                <a:gd name="connsiteX2" fmla="*/ 509268 w 509268"/>
                <a:gd name="connsiteY2" fmla="*/ 617965 h 941815"/>
                <a:gd name="connsiteX3" fmla="*/ 0 w 509268"/>
                <a:gd name="connsiteY3" fmla="*/ 941815 h 941815"/>
                <a:gd name="connsiteX4" fmla="*/ 6350 w 509268"/>
                <a:gd name="connsiteY4" fmla="*/ 171450 h 941815"/>
                <a:gd name="connsiteX0" fmla="*/ 12700 w 515618"/>
                <a:gd name="connsiteY0" fmla="*/ 171450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12700 w 515618"/>
                <a:gd name="connsiteY4" fmla="*/ 171450 h 941815"/>
                <a:gd name="connsiteX0" fmla="*/ 12700 w 515618"/>
                <a:gd name="connsiteY0" fmla="*/ 171450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12700 w 515618"/>
                <a:gd name="connsiteY4" fmla="*/ 171450 h 941815"/>
                <a:gd name="connsiteX0" fmla="*/ 6350 w 515618"/>
                <a:gd name="connsiteY0" fmla="*/ 168275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6350 w 515618"/>
                <a:gd name="connsiteY4" fmla="*/ 168275 h 941815"/>
                <a:gd name="connsiteX0" fmla="*/ 6350 w 521968"/>
                <a:gd name="connsiteY0" fmla="*/ 168275 h 941815"/>
                <a:gd name="connsiteX1" fmla="*/ 510855 w 521968"/>
                <a:gd name="connsiteY1" fmla="*/ 0 h 941815"/>
                <a:gd name="connsiteX2" fmla="*/ 521968 w 521968"/>
                <a:gd name="connsiteY2" fmla="*/ 617965 h 941815"/>
                <a:gd name="connsiteX3" fmla="*/ 0 w 521968"/>
                <a:gd name="connsiteY3" fmla="*/ 941815 h 941815"/>
                <a:gd name="connsiteX4" fmla="*/ 6350 w 521968"/>
                <a:gd name="connsiteY4" fmla="*/ 168275 h 941815"/>
                <a:gd name="connsiteX0" fmla="*/ 6350 w 521968"/>
                <a:gd name="connsiteY0" fmla="*/ 171450 h 944990"/>
                <a:gd name="connsiteX1" fmla="*/ 510855 w 521968"/>
                <a:gd name="connsiteY1" fmla="*/ 0 h 944990"/>
                <a:gd name="connsiteX2" fmla="*/ 521968 w 521968"/>
                <a:gd name="connsiteY2" fmla="*/ 621140 h 944990"/>
                <a:gd name="connsiteX3" fmla="*/ 0 w 521968"/>
                <a:gd name="connsiteY3" fmla="*/ 944990 h 944990"/>
                <a:gd name="connsiteX4" fmla="*/ 6350 w 521968"/>
                <a:gd name="connsiteY4" fmla="*/ 171450 h 94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968" h="944990">
                  <a:moveTo>
                    <a:pt x="6350" y="171450"/>
                  </a:moveTo>
                  <a:lnTo>
                    <a:pt x="510855" y="0"/>
                  </a:lnTo>
                  <a:cubicBezTo>
                    <a:pt x="512443" y="205988"/>
                    <a:pt x="520380" y="415152"/>
                    <a:pt x="521968" y="621140"/>
                  </a:cubicBezTo>
                  <a:lnTo>
                    <a:pt x="0" y="944990"/>
                  </a:lnTo>
                  <a:cubicBezTo>
                    <a:pt x="2117" y="685027"/>
                    <a:pt x="4233" y="431413"/>
                    <a:pt x="6350" y="17145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D3526A-F3CA-4FB6-8AD1-3CFB60486DB9}"/>
                </a:ext>
              </a:extLst>
            </p:cNvPr>
            <p:cNvSpPr/>
            <p:nvPr/>
          </p:nvSpPr>
          <p:spPr>
            <a:xfrm>
              <a:off x="2446655" y="4058741"/>
              <a:ext cx="499149" cy="800703"/>
            </a:xfrm>
            <a:custGeom>
              <a:avLst/>
              <a:gdLst>
                <a:gd name="connsiteX0" fmla="*/ 0 w 161012"/>
                <a:gd name="connsiteY0" fmla="*/ 0 h 622109"/>
                <a:gd name="connsiteX1" fmla="*/ 161012 w 161012"/>
                <a:gd name="connsiteY1" fmla="*/ 0 h 622109"/>
                <a:gd name="connsiteX2" fmla="*/ 161012 w 161012"/>
                <a:gd name="connsiteY2" fmla="*/ 622109 h 622109"/>
                <a:gd name="connsiteX3" fmla="*/ 0 w 161012"/>
                <a:gd name="connsiteY3" fmla="*/ 622109 h 622109"/>
                <a:gd name="connsiteX4" fmla="*/ 0 w 161012"/>
                <a:gd name="connsiteY4" fmla="*/ 0 h 622109"/>
                <a:gd name="connsiteX0" fmla="*/ 0 w 170537"/>
                <a:gd name="connsiteY0" fmla="*/ 4762 h 622109"/>
                <a:gd name="connsiteX1" fmla="*/ 170537 w 170537"/>
                <a:gd name="connsiteY1" fmla="*/ 0 h 622109"/>
                <a:gd name="connsiteX2" fmla="*/ 170537 w 170537"/>
                <a:gd name="connsiteY2" fmla="*/ 622109 h 622109"/>
                <a:gd name="connsiteX3" fmla="*/ 9525 w 170537"/>
                <a:gd name="connsiteY3" fmla="*/ 622109 h 622109"/>
                <a:gd name="connsiteX4" fmla="*/ 0 w 170537"/>
                <a:gd name="connsiteY4" fmla="*/ 4762 h 622109"/>
                <a:gd name="connsiteX0" fmla="*/ 0 w 492006"/>
                <a:gd name="connsiteY0" fmla="*/ 183356 h 800703"/>
                <a:gd name="connsiteX1" fmla="*/ 492006 w 492006"/>
                <a:gd name="connsiteY1" fmla="*/ 0 h 800703"/>
                <a:gd name="connsiteX2" fmla="*/ 170537 w 492006"/>
                <a:gd name="connsiteY2" fmla="*/ 800703 h 800703"/>
                <a:gd name="connsiteX3" fmla="*/ 9525 w 492006"/>
                <a:gd name="connsiteY3" fmla="*/ 800703 h 800703"/>
                <a:gd name="connsiteX4" fmla="*/ 0 w 492006"/>
                <a:gd name="connsiteY4" fmla="*/ 183356 h 800703"/>
                <a:gd name="connsiteX0" fmla="*/ 0 w 503912"/>
                <a:gd name="connsiteY0" fmla="*/ 183356 h 800703"/>
                <a:gd name="connsiteX1" fmla="*/ 492006 w 503912"/>
                <a:gd name="connsiteY1" fmla="*/ 0 h 800703"/>
                <a:gd name="connsiteX2" fmla="*/ 503912 w 503912"/>
                <a:gd name="connsiteY2" fmla="*/ 505428 h 800703"/>
                <a:gd name="connsiteX3" fmla="*/ 9525 w 503912"/>
                <a:gd name="connsiteY3" fmla="*/ 800703 h 800703"/>
                <a:gd name="connsiteX4" fmla="*/ 0 w 503912"/>
                <a:gd name="connsiteY4" fmla="*/ 183356 h 800703"/>
                <a:gd name="connsiteX0" fmla="*/ 0 w 499149"/>
                <a:gd name="connsiteY0" fmla="*/ 183356 h 800703"/>
                <a:gd name="connsiteX1" fmla="*/ 492006 w 499149"/>
                <a:gd name="connsiteY1" fmla="*/ 0 h 800703"/>
                <a:gd name="connsiteX2" fmla="*/ 499149 w 499149"/>
                <a:gd name="connsiteY2" fmla="*/ 505428 h 800703"/>
                <a:gd name="connsiteX3" fmla="*/ 9525 w 499149"/>
                <a:gd name="connsiteY3" fmla="*/ 800703 h 800703"/>
                <a:gd name="connsiteX4" fmla="*/ 0 w 499149"/>
                <a:gd name="connsiteY4" fmla="*/ 183356 h 800703"/>
                <a:gd name="connsiteX0" fmla="*/ 0 w 499149"/>
                <a:gd name="connsiteY0" fmla="*/ 176212 h 800703"/>
                <a:gd name="connsiteX1" fmla="*/ 492006 w 499149"/>
                <a:gd name="connsiteY1" fmla="*/ 0 h 800703"/>
                <a:gd name="connsiteX2" fmla="*/ 499149 w 499149"/>
                <a:gd name="connsiteY2" fmla="*/ 505428 h 800703"/>
                <a:gd name="connsiteX3" fmla="*/ 9525 w 499149"/>
                <a:gd name="connsiteY3" fmla="*/ 800703 h 800703"/>
                <a:gd name="connsiteX4" fmla="*/ 0 w 499149"/>
                <a:gd name="connsiteY4" fmla="*/ 176212 h 80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149" h="800703">
                  <a:moveTo>
                    <a:pt x="0" y="176212"/>
                  </a:moveTo>
                  <a:lnTo>
                    <a:pt x="492006" y="0"/>
                  </a:lnTo>
                  <a:lnTo>
                    <a:pt x="499149" y="505428"/>
                  </a:lnTo>
                  <a:lnTo>
                    <a:pt x="9525" y="800703"/>
                  </a:lnTo>
                  <a:lnTo>
                    <a:pt x="0" y="176212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CF2EAE-0E48-4141-955C-D34DBD77D0EB}"/>
              </a:ext>
            </a:extLst>
          </p:cNvPr>
          <p:cNvCxnSpPr/>
          <p:nvPr/>
        </p:nvCxnSpPr>
        <p:spPr>
          <a:xfrm>
            <a:off x="5743152" y="39137"/>
            <a:ext cx="0" cy="448859"/>
          </a:xfrm>
          <a:prstGeom prst="line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08F6A7D-CD5A-44D7-9B23-8302550AB008}"/>
              </a:ext>
            </a:extLst>
          </p:cNvPr>
          <p:cNvSpPr/>
          <p:nvPr/>
        </p:nvSpPr>
        <p:spPr>
          <a:xfrm>
            <a:off x="5193053" y="339320"/>
            <a:ext cx="1100200" cy="223594"/>
          </a:xfrm>
          <a:custGeom>
            <a:avLst/>
            <a:gdLst>
              <a:gd name="connsiteX0" fmla="*/ 0 w 1099167"/>
              <a:gd name="connsiteY0" fmla="*/ 54542 h 109083"/>
              <a:gd name="connsiteX1" fmla="*/ 549584 w 1099167"/>
              <a:gd name="connsiteY1" fmla="*/ 0 h 109083"/>
              <a:gd name="connsiteX2" fmla="*/ 1099168 w 1099167"/>
              <a:gd name="connsiteY2" fmla="*/ 54542 h 109083"/>
              <a:gd name="connsiteX3" fmla="*/ 549584 w 1099167"/>
              <a:gd name="connsiteY3" fmla="*/ 109084 h 109083"/>
              <a:gd name="connsiteX4" fmla="*/ 0 w 1099167"/>
              <a:gd name="connsiteY4" fmla="*/ 54542 h 109083"/>
              <a:gd name="connsiteX0" fmla="*/ 0 w 1099168"/>
              <a:gd name="connsiteY0" fmla="*/ 168842 h 223384"/>
              <a:gd name="connsiteX1" fmla="*/ 549584 w 1099168"/>
              <a:gd name="connsiteY1" fmla="*/ 0 h 223384"/>
              <a:gd name="connsiteX2" fmla="*/ 1099168 w 1099168"/>
              <a:gd name="connsiteY2" fmla="*/ 168842 h 223384"/>
              <a:gd name="connsiteX3" fmla="*/ 549584 w 1099168"/>
              <a:gd name="connsiteY3" fmla="*/ 223384 h 223384"/>
              <a:gd name="connsiteX4" fmla="*/ 0 w 1099168"/>
              <a:gd name="connsiteY4" fmla="*/ 168842 h 22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9168" h="223384">
                <a:moveTo>
                  <a:pt x="0" y="168842"/>
                </a:moveTo>
                <a:cubicBezTo>
                  <a:pt x="0" y="131611"/>
                  <a:pt x="246057" y="0"/>
                  <a:pt x="549584" y="0"/>
                </a:cubicBezTo>
                <a:cubicBezTo>
                  <a:pt x="853111" y="0"/>
                  <a:pt x="1099168" y="138719"/>
                  <a:pt x="1099168" y="168842"/>
                </a:cubicBezTo>
                <a:cubicBezTo>
                  <a:pt x="1099168" y="198965"/>
                  <a:pt x="853111" y="223384"/>
                  <a:pt x="549584" y="223384"/>
                </a:cubicBezTo>
                <a:cubicBezTo>
                  <a:pt x="246057" y="223384"/>
                  <a:pt x="0" y="206073"/>
                  <a:pt x="0" y="16884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52D60B-6CE0-415A-9A44-ED3D000E5004}"/>
              </a:ext>
            </a:extLst>
          </p:cNvPr>
          <p:cNvGrpSpPr/>
          <p:nvPr/>
        </p:nvGrpSpPr>
        <p:grpSpPr>
          <a:xfrm>
            <a:off x="9003680" y="2953044"/>
            <a:ext cx="2644699" cy="1762113"/>
            <a:chOff x="9221943" y="3073519"/>
            <a:chExt cx="2166247" cy="14433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B54042-445E-4210-B881-012D92944B6D}"/>
                </a:ext>
              </a:extLst>
            </p:cNvPr>
            <p:cNvSpPr/>
            <p:nvPr/>
          </p:nvSpPr>
          <p:spPr>
            <a:xfrm>
              <a:off x="11019075" y="3871743"/>
              <a:ext cx="369115" cy="443379"/>
            </a:xfrm>
            <a:custGeom>
              <a:avLst/>
              <a:gdLst>
                <a:gd name="connsiteX0" fmla="*/ 0 w 495452"/>
                <a:gd name="connsiteY0" fmla="*/ 0 h 260817"/>
                <a:gd name="connsiteX1" fmla="*/ 495452 w 495452"/>
                <a:gd name="connsiteY1" fmla="*/ 0 h 260817"/>
                <a:gd name="connsiteX2" fmla="*/ 495452 w 495452"/>
                <a:gd name="connsiteY2" fmla="*/ 260817 h 260817"/>
                <a:gd name="connsiteX3" fmla="*/ 0 w 495452"/>
                <a:gd name="connsiteY3" fmla="*/ 260817 h 260817"/>
                <a:gd name="connsiteX4" fmla="*/ 0 w 495452"/>
                <a:gd name="connsiteY4" fmla="*/ 0 h 260817"/>
                <a:gd name="connsiteX0" fmla="*/ 0 w 495452"/>
                <a:gd name="connsiteY0" fmla="*/ 166687 h 427504"/>
                <a:gd name="connsiteX1" fmla="*/ 447827 w 495452"/>
                <a:gd name="connsiteY1" fmla="*/ 0 h 427504"/>
                <a:gd name="connsiteX2" fmla="*/ 495452 w 495452"/>
                <a:gd name="connsiteY2" fmla="*/ 427504 h 427504"/>
                <a:gd name="connsiteX3" fmla="*/ 0 w 495452"/>
                <a:gd name="connsiteY3" fmla="*/ 427504 h 427504"/>
                <a:gd name="connsiteX4" fmla="*/ 0 w 495452"/>
                <a:gd name="connsiteY4" fmla="*/ 166687 h 427504"/>
                <a:gd name="connsiteX0" fmla="*/ 0 w 471640"/>
                <a:gd name="connsiteY0" fmla="*/ 166687 h 427504"/>
                <a:gd name="connsiteX1" fmla="*/ 447827 w 471640"/>
                <a:gd name="connsiteY1" fmla="*/ 0 h 427504"/>
                <a:gd name="connsiteX2" fmla="*/ 471640 w 471640"/>
                <a:gd name="connsiteY2" fmla="*/ 246529 h 427504"/>
                <a:gd name="connsiteX3" fmla="*/ 0 w 471640"/>
                <a:gd name="connsiteY3" fmla="*/ 427504 h 427504"/>
                <a:gd name="connsiteX4" fmla="*/ 0 w 471640"/>
                <a:gd name="connsiteY4" fmla="*/ 166687 h 427504"/>
                <a:gd name="connsiteX0" fmla="*/ 0 w 471640"/>
                <a:gd name="connsiteY0" fmla="*/ 166687 h 427504"/>
                <a:gd name="connsiteX1" fmla="*/ 447827 w 471640"/>
                <a:gd name="connsiteY1" fmla="*/ 0 h 427504"/>
                <a:gd name="connsiteX2" fmla="*/ 471640 w 471640"/>
                <a:gd name="connsiteY2" fmla="*/ 232241 h 427504"/>
                <a:gd name="connsiteX3" fmla="*/ 0 w 471640"/>
                <a:gd name="connsiteY3" fmla="*/ 427504 h 427504"/>
                <a:gd name="connsiteX4" fmla="*/ 0 w 471640"/>
                <a:gd name="connsiteY4" fmla="*/ 166687 h 427504"/>
                <a:gd name="connsiteX0" fmla="*/ 0 w 457352"/>
                <a:gd name="connsiteY0" fmla="*/ 166687 h 427504"/>
                <a:gd name="connsiteX1" fmla="*/ 447827 w 457352"/>
                <a:gd name="connsiteY1" fmla="*/ 0 h 427504"/>
                <a:gd name="connsiteX2" fmla="*/ 457352 w 457352"/>
                <a:gd name="connsiteY2" fmla="*/ 222716 h 427504"/>
                <a:gd name="connsiteX3" fmla="*/ 0 w 457352"/>
                <a:gd name="connsiteY3" fmla="*/ 427504 h 427504"/>
                <a:gd name="connsiteX4" fmla="*/ 0 w 457352"/>
                <a:gd name="connsiteY4" fmla="*/ 166687 h 427504"/>
                <a:gd name="connsiteX0" fmla="*/ 0 w 457352"/>
                <a:gd name="connsiteY0" fmla="*/ 166687 h 427504"/>
                <a:gd name="connsiteX1" fmla="*/ 447827 w 457352"/>
                <a:gd name="connsiteY1" fmla="*/ 0 h 427504"/>
                <a:gd name="connsiteX2" fmla="*/ 457352 w 457352"/>
                <a:gd name="connsiteY2" fmla="*/ 222716 h 427504"/>
                <a:gd name="connsiteX3" fmla="*/ 23812 w 457352"/>
                <a:gd name="connsiteY3" fmla="*/ 427504 h 427504"/>
                <a:gd name="connsiteX4" fmla="*/ 0 w 457352"/>
                <a:gd name="connsiteY4" fmla="*/ 166687 h 427504"/>
                <a:gd name="connsiteX0" fmla="*/ 0 w 457352"/>
                <a:gd name="connsiteY0" fmla="*/ 166687 h 413217"/>
                <a:gd name="connsiteX1" fmla="*/ 447827 w 457352"/>
                <a:gd name="connsiteY1" fmla="*/ 0 h 413217"/>
                <a:gd name="connsiteX2" fmla="*/ 457352 w 457352"/>
                <a:gd name="connsiteY2" fmla="*/ 222716 h 413217"/>
                <a:gd name="connsiteX3" fmla="*/ 19049 w 457352"/>
                <a:gd name="connsiteY3" fmla="*/ 413217 h 413217"/>
                <a:gd name="connsiteX4" fmla="*/ 0 w 457352"/>
                <a:gd name="connsiteY4" fmla="*/ 166687 h 413217"/>
                <a:gd name="connsiteX0" fmla="*/ 0 w 485927"/>
                <a:gd name="connsiteY0" fmla="*/ 109537 h 413217"/>
                <a:gd name="connsiteX1" fmla="*/ 476402 w 485927"/>
                <a:gd name="connsiteY1" fmla="*/ 0 h 413217"/>
                <a:gd name="connsiteX2" fmla="*/ 485927 w 485927"/>
                <a:gd name="connsiteY2" fmla="*/ 222716 h 413217"/>
                <a:gd name="connsiteX3" fmla="*/ 47624 w 485927"/>
                <a:gd name="connsiteY3" fmla="*/ 413217 h 413217"/>
                <a:gd name="connsiteX4" fmla="*/ 0 w 485927"/>
                <a:gd name="connsiteY4" fmla="*/ 109537 h 413217"/>
                <a:gd name="connsiteX0" fmla="*/ 0 w 485927"/>
                <a:gd name="connsiteY0" fmla="*/ 109537 h 365592"/>
                <a:gd name="connsiteX1" fmla="*/ 476402 w 485927"/>
                <a:gd name="connsiteY1" fmla="*/ 0 h 365592"/>
                <a:gd name="connsiteX2" fmla="*/ 485927 w 485927"/>
                <a:gd name="connsiteY2" fmla="*/ 222716 h 365592"/>
                <a:gd name="connsiteX3" fmla="*/ 23811 w 485927"/>
                <a:gd name="connsiteY3" fmla="*/ 365592 h 365592"/>
                <a:gd name="connsiteX4" fmla="*/ 0 w 485927"/>
                <a:gd name="connsiteY4" fmla="*/ 109537 h 365592"/>
                <a:gd name="connsiteX0" fmla="*/ 0 w 485927"/>
                <a:gd name="connsiteY0" fmla="*/ 109537 h 356067"/>
                <a:gd name="connsiteX1" fmla="*/ 476402 w 485927"/>
                <a:gd name="connsiteY1" fmla="*/ 0 h 356067"/>
                <a:gd name="connsiteX2" fmla="*/ 485927 w 485927"/>
                <a:gd name="connsiteY2" fmla="*/ 222716 h 356067"/>
                <a:gd name="connsiteX3" fmla="*/ 23811 w 485927"/>
                <a:gd name="connsiteY3" fmla="*/ 356067 h 356067"/>
                <a:gd name="connsiteX4" fmla="*/ 0 w 485927"/>
                <a:gd name="connsiteY4" fmla="*/ 109537 h 356067"/>
                <a:gd name="connsiteX0" fmla="*/ 0 w 523540"/>
                <a:gd name="connsiteY0" fmla="*/ 219074 h 356067"/>
                <a:gd name="connsiteX1" fmla="*/ 514015 w 523540"/>
                <a:gd name="connsiteY1" fmla="*/ 0 h 356067"/>
                <a:gd name="connsiteX2" fmla="*/ 523540 w 523540"/>
                <a:gd name="connsiteY2" fmla="*/ 222716 h 356067"/>
                <a:gd name="connsiteX3" fmla="*/ 61424 w 523540"/>
                <a:gd name="connsiteY3" fmla="*/ 356067 h 356067"/>
                <a:gd name="connsiteX4" fmla="*/ 0 w 523540"/>
                <a:gd name="connsiteY4" fmla="*/ 219074 h 356067"/>
                <a:gd name="connsiteX0" fmla="*/ 0 w 523540"/>
                <a:gd name="connsiteY0" fmla="*/ 219074 h 451317"/>
                <a:gd name="connsiteX1" fmla="*/ 514015 w 523540"/>
                <a:gd name="connsiteY1" fmla="*/ 0 h 451317"/>
                <a:gd name="connsiteX2" fmla="*/ 523540 w 523540"/>
                <a:gd name="connsiteY2" fmla="*/ 222716 h 451317"/>
                <a:gd name="connsiteX3" fmla="*/ 30080 w 523540"/>
                <a:gd name="connsiteY3" fmla="*/ 451317 h 451317"/>
                <a:gd name="connsiteX4" fmla="*/ 0 w 523540"/>
                <a:gd name="connsiteY4" fmla="*/ 219074 h 451317"/>
                <a:gd name="connsiteX0" fmla="*/ 18565 w 542105"/>
                <a:gd name="connsiteY0" fmla="*/ 219074 h 460842"/>
                <a:gd name="connsiteX1" fmla="*/ 532580 w 542105"/>
                <a:gd name="connsiteY1" fmla="*/ 0 h 460842"/>
                <a:gd name="connsiteX2" fmla="*/ 542105 w 542105"/>
                <a:gd name="connsiteY2" fmla="*/ 222716 h 460842"/>
                <a:gd name="connsiteX3" fmla="*/ 0 w 542105"/>
                <a:gd name="connsiteY3" fmla="*/ 460842 h 460842"/>
                <a:gd name="connsiteX4" fmla="*/ 18565 w 542105"/>
                <a:gd name="connsiteY4" fmla="*/ 219074 h 460842"/>
                <a:gd name="connsiteX0" fmla="*/ 34 w 542105"/>
                <a:gd name="connsiteY0" fmla="*/ 142874 h 460842"/>
                <a:gd name="connsiteX1" fmla="*/ 532580 w 542105"/>
                <a:gd name="connsiteY1" fmla="*/ 0 h 460842"/>
                <a:gd name="connsiteX2" fmla="*/ 542105 w 542105"/>
                <a:gd name="connsiteY2" fmla="*/ 222716 h 460842"/>
                <a:gd name="connsiteX3" fmla="*/ 0 w 542105"/>
                <a:gd name="connsiteY3" fmla="*/ 460842 h 460842"/>
                <a:gd name="connsiteX4" fmla="*/ 34 w 542105"/>
                <a:gd name="connsiteY4" fmla="*/ 142874 h 460842"/>
                <a:gd name="connsiteX0" fmla="*/ 9300 w 551371"/>
                <a:gd name="connsiteY0" fmla="*/ 142874 h 416392"/>
                <a:gd name="connsiteX1" fmla="*/ 541846 w 551371"/>
                <a:gd name="connsiteY1" fmla="*/ 0 h 416392"/>
                <a:gd name="connsiteX2" fmla="*/ 551371 w 551371"/>
                <a:gd name="connsiteY2" fmla="*/ 222716 h 416392"/>
                <a:gd name="connsiteX3" fmla="*/ 0 w 551371"/>
                <a:gd name="connsiteY3" fmla="*/ 416392 h 416392"/>
                <a:gd name="connsiteX4" fmla="*/ 9300 w 551371"/>
                <a:gd name="connsiteY4" fmla="*/ 142874 h 416392"/>
                <a:gd name="connsiteX0" fmla="*/ 1 w 542072"/>
                <a:gd name="connsiteY0" fmla="*/ 142874 h 365592"/>
                <a:gd name="connsiteX1" fmla="*/ 532547 w 542072"/>
                <a:gd name="connsiteY1" fmla="*/ 0 h 365592"/>
                <a:gd name="connsiteX2" fmla="*/ 542072 w 542072"/>
                <a:gd name="connsiteY2" fmla="*/ 222716 h 365592"/>
                <a:gd name="connsiteX3" fmla="*/ 18498 w 542072"/>
                <a:gd name="connsiteY3" fmla="*/ 365592 h 365592"/>
                <a:gd name="connsiteX4" fmla="*/ 1 w 542072"/>
                <a:gd name="connsiteY4" fmla="*/ 142874 h 365592"/>
                <a:gd name="connsiteX0" fmla="*/ 1 w 542072"/>
                <a:gd name="connsiteY0" fmla="*/ 142874 h 429092"/>
                <a:gd name="connsiteX1" fmla="*/ 532547 w 542072"/>
                <a:gd name="connsiteY1" fmla="*/ 0 h 429092"/>
                <a:gd name="connsiteX2" fmla="*/ 542072 w 542072"/>
                <a:gd name="connsiteY2" fmla="*/ 222716 h 429092"/>
                <a:gd name="connsiteX3" fmla="*/ 18498 w 542072"/>
                <a:gd name="connsiteY3" fmla="*/ 429092 h 429092"/>
                <a:gd name="connsiteX4" fmla="*/ 1 w 542072"/>
                <a:gd name="connsiteY4" fmla="*/ 142874 h 429092"/>
                <a:gd name="connsiteX0" fmla="*/ 1 w 542072"/>
                <a:gd name="connsiteY0" fmla="*/ 152399 h 438617"/>
                <a:gd name="connsiteX1" fmla="*/ 518648 w 542072"/>
                <a:gd name="connsiteY1" fmla="*/ 0 h 438617"/>
                <a:gd name="connsiteX2" fmla="*/ 542072 w 542072"/>
                <a:gd name="connsiteY2" fmla="*/ 232241 h 438617"/>
                <a:gd name="connsiteX3" fmla="*/ 18498 w 542072"/>
                <a:gd name="connsiteY3" fmla="*/ 438617 h 438617"/>
                <a:gd name="connsiteX4" fmla="*/ 1 w 542072"/>
                <a:gd name="connsiteY4" fmla="*/ 152399 h 438617"/>
                <a:gd name="connsiteX0" fmla="*/ 1 w 521224"/>
                <a:gd name="connsiteY0" fmla="*/ 152399 h 438617"/>
                <a:gd name="connsiteX1" fmla="*/ 518648 w 521224"/>
                <a:gd name="connsiteY1" fmla="*/ 0 h 438617"/>
                <a:gd name="connsiteX2" fmla="*/ 521224 w 521224"/>
                <a:gd name="connsiteY2" fmla="*/ 220335 h 438617"/>
                <a:gd name="connsiteX3" fmla="*/ 18498 w 521224"/>
                <a:gd name="connsiteY3" fmla="*/ 438617 h 438617"/>
                <a:gd name="connsiteX4" fmla="*/ 1 w 521224"/>
                <a:gd name="connsiteY4" fmla="*/ 152399 h 438617"/>
                <a:gd name="connsiteX0" fmla="*/ 1 w 538597"/>
                <a:gd name="connsiteY0" fmla="*/ 152399 h 438617"/>
                <a:gd name="connsiteX1" fmla="*/ 518648 w 538597"/>
                <a:gd name="connsiteY1" fmla="*/ 0 h 438617"/>
                <a:gd name="connsiteX2" fmla="*/ 538597 w 538597"/>
                <a:gd name="connsiteY2" fmla="*/ 232241 h 438617"/>
                <a:gd name="connsiteX3" fmla="*/ 18498 w 538597"/>
                <a:gd name="connsiteY3" fmla="*/ 438617 h 438617"/>
                <a:gd name="connsiteX4" fmla="*/ 1 w 538597"/>
                <a:gd name="connsiteY4" fmla="*/ 152399 h 438617"/>
                <a:gd name="connsiteX0" fmla="*/ 1 w 538597"/>
                <a:gd name="connsiteY0" fmla="*/ 152399 h 443379"/>
                <a:gd name="connsiteX1" fmla="*/ 518648 w 538597"/>
                <a:gd name="connsiteY1" fmla="*/ 0 h 443379"/>
                <a:gd name="connsiteX2" fmla="*/ 538597 w 538597"/>
                <a:gd name="connsiteY2" fmla="*/ 232241 h 443379"/>
                <a:gd name="connsiteX3" fmla="*/ 28921 w 538597"/>
                <a:gd name="connsiteY3" fmla="*/ 443379 h 443379"/>
                <a:gd name="connsiteX4" fmla="*/ 1 w 538597"/>
                <a:gd name="connsiteY4" fmla="*/ 152399 h 44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97" h="443379">
                  <a:moveTo>
                    <a:pt x="1" y="152399"/>
                  </a:moveTo>
                  <a:lnTo>
                    <a:pt x="518648" y="0"/>
                  </a:lnTo>
                  <a:cubicBezTo>
                    <a:pt x="519507" y="73445"/>
                    <a:pt x="537738" y="158796"/>
                    <a:pt x="538597" y="232241"/>
                  </a:cubicBezTo>
                  <a:lnTo>
                    <a:pt x="28921" y="443379"/>
                  </a:lnTo>
                  <a:cubicBezTo>
                    <a:pt x="28932" y="337390"/>
                    <a:pt x="-10" y="258388"/>
                    <a:pt x="1" y="15239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11">
              <a:extLst>
                <a:ext uri="{FF2B5EF4-FFF2-40B4-BE49-F238E27FC236}">
                  <a16:creationId xmlns:a16="http://schemas.microsoft.com/office/drawing/2014/main" id="{C3629110-AB38-4BA3-99B7-00B0419B9CF9}"/>
                </a:ext>
              </a:extLst>
            </p:cNvPr>
            <p:cNvSpPr/>
            <p:nvPr/>
          </p:nvSpPr>
          <p:spPr>
            <a:xfrm>
              <a:off x="9221943" y="3709433"/>
              <a:ext cx="1821911" cy="612869"/>
            </a:xfrm>
            <a:custGeom>
              <a:avLst/>
              <a:gdLst>
                <a:gd name="connsiteX0" fmla="*/ 0 w 942551"/>
                <a:gd name="connsiteY0" fmla="*/ 0 h 245864"/>
                <a:gd name="connsiteX1" fmla="*/ 942551 w 942551"/>
                <a:gd name="connsiteY1" fmla="*/ 0 h 245864"/>
                <a:gd name="connsiteX2" fmla="*/ 942551 w 942551"/>
                <a:gd name="connsiteY2" fmla="*/ 245864 h 245864"/>
                <a:gd name="connsiteX3" fmla="*/ 0 w 942551"/>
                <a:gd name="connsiteY3" fmla="*/ 245864 h 245864"/>
                <a:gd name="connsiteX4" fmla="*/ 0 w 942551"/>
                <a:gd name="connsiteY4" fmla="*/ 0 h 245864"/>
                <a:gd name="connsiteX0" fmla="*/ 0 w 1479579"/>
                <a:gd name="connsiteY0" fmla="*/ 0 h 507121"/>
                <a:gd name="connsiteX1" fmla="*/ 1479579 w 1479579"/>
                <a:gd name="connsiteY1" fmla="*/ 261257 h 507121"/>
                <a:gd name="connsiteX2" fmla="*/ 1479579 w 1479579"/>
                <a:gd name="connsiteY2" fmla="*/ 507121 h 507121"/>
                <a:gd name="connsiteX3" fmla="*/ 537028 w 1479579"/>
                <a:gd name="connsiteY3" fmla="*/ 507121 h 507121"/>
                <a:gd name="connsiteX4" fmla="*/ 0 w 1479579"/>
                <a:gd name="connsiteY4" fmla="*/ 0 h 507121"/>
                <a:gd name="connsiteX0" fmla="*/ 101601 w 1581180"/>
                <a:gd name="connsiteY0" fmla="*/ 0 h 507121"/>
                <a:gd name="connsiteX1" fmla="*/ 1581180 w 1581180"/>
                <a:gd name="connsiteY1" fmla="*/ 261257 h 507121"/>
                <a:gd name="connsiteX2" fmla="*/ 1581180 w 1581180"/>
                <a:gd name="connsiteY2" fmla="*/ 507121 h 507121"/>
                <a:gd name="connsiteX3" fmla="*/ 0 w 1581180"/>
                <a:gd name="connsiteY3" fmla="*/ 231349 h 507121"/>
                <a:gd name="connsiteX4" fmla="*/ 101601 w 1581180"/>
                <a:gd name="connsiteY4" fmla="*/ 0 h 507121"/>
                <a:gd name="connsiteX0" fmla="*/ 101601 w 1581180"/>
                <a:gd name="connsiteY0" fmla="*/ 0 h 521635"/>
                <a:gd name="connsiteX1" fmla="*/ 1581180 w 1581180"/>
                <a:gd name="connsiteY1" fmla="*/ 261257 h 521635"/>
                <a:gd name="connsiteX2" fmla="*/ 1566666 w 1581180"/>
                <a:gd name="connsiteY2" fmla="*/ 521635 h 521635"/>
                <a:gd name="connsiteX3" fmla="*/ 0 w 1581180"/>
                <a:gd name="connsiteY3" fmla="*/ 231349 h 521635"/>
                <a:gd name="connsiteX4" fmla="*/ 101601 w 1581180"/>
                <a:gd name="connsiteY4" fmla="*/ 0 h 521635"/>
                <a:gd name="connsiteX0" fmla="*/ 72572 w 1552151"/>
                <a:gd name="connsiteY0" fmla="*/ 0 h 521635"/>
                <a:gd name="connsiteX1" fmla="*/ 1552151 w 1552151"/>
                <a:gd name="connsiteY1" fmla="*/ 261257 h 521635"/>
                <a:gd name="connsiteX2" fmla="*/ 1537637 w 1552151"/>
                <a:gd name="connsiteY2" fmla="*/ 521635 h 521635"/>
                <a:gd name="connsiteX3" fmla="*/ 0 w 1552151"/>
                <a:gd name="connsiteY3" fmla="*/ 231349 h 521635"/>
                <a:gd name="connsiteX4" fmla="*/ 72572 w 1552151"/>
                <a:gd name="connsiteY4" fmla="*/ 0 h 521635"/>
                <a:gd name="connsiteX0" fmla="*/ 43543 w 1523122"/>
                <a:gd name="connsiteY0" fmla="*/ 0 h 521635"/>
                <a:gd name="connsiteX1" fmla="*/ 1523122 w 1523122"/>
                <a:gd name="connsiteY1" fmla="*/ 261257 h 521635"/>
                <a:gd name="connsiteX2" fmla="*/ 1508608 w 1523122"/>
                <a:gd name="connsiteY2" fmla="*/ 521635 h 521635"/>
                <a:gd name="connsiteX3" fmla="*/ 0 w 1523122"/>
                <a:gd name="connsiteY3" fmla="*/ 231349 h 521635"/>
                <a:gd name="connsiteX4" fmla="*/ 43543 w 1523122"/>
                <a:gd name="connsiteY4" fmla="*/ 0 h 521635"/>
                <a:gd name="connsiteX0" fmla="*/ 43543 w 1541946"/>
                <a:gd name="connsiteY0" fmla="*/ 0 h 497822"/>
                <a:gd name="connsiteX1" fmla="*/ 1523122 w 1541946"/>
                <a:gd name="connsiteY1" fmla="*/ 261257 h 497822"/>
                <a:gd name="connsiteX2" fmla="*/ 1541946 w 1541946"/>
                <a:gd name="connsiteY2" fmla="*/ 497822 h 497822"/>
                <a:gd name="connsiteX3" fmla="*/ 0 w 1541946"/>
                <a:gd name="connsiteY3" fmla="*/ 231349 h 497822"/>
                <a:gd name="connsiteX4" fmla="*/ 43543 w 1541946"/>
                <a:gd name="connsiteY4" fmla="*/ 0 h 497822"/>
                <a:gd name="connsiteX0" fmla="*/ 5443 w 1503846"/>
                <a:gd name="connsiteY0" fmla="*/ 0 h 497822"/>
                <a:gd name="connsiteX1" fmla="*/ 1485022 w 1503846"/>
                <a:gd name="connsiteY1" fmla="*/ 261257 h 497822"/>
                <a:gd name="connsiteX2" fmla="*/ 1503846 w 1503846"/>
                <a:gd name="connsiteY2" fmla="*/ 497822 h 497822"/>
                <a:gd name="connsiteX3" fmla="*/ 0 w 1503846"/>
                <a:gd name="connsiteY3" fmla="*/ 212299 h 497822"/>
                <a:gd name="connsiteX4" fmla="*/ 5443 w 1503846"/>
                <a:gd name="connsiteY4" fmla="*/ 0 h 497822"/>
                <a:gd name="connsiteX0" fmla="*/ 5443 w 1503846"/>
                <a:gd name="connsiteY0" fmla="*/ 0 h 497822"/>
                <a:gd name="connsiteX1" fmla="*/ 1485022 w 1503846"/>
                <a:gd name="connsiteY1" fmla="*/ 261257 h 497822"/>
                <a:gd name="connsiteX2" fmla="*/ 1503846 w 1503846"/>
                <a:gd name="connsiteY2" fmla="*/ 497822 h 497822"/>
                <a:gd name="connsiteX3" fmla="*/ 0 w 1503846"/>
                <a:gd name="connsiteY3" fmla="*/ 212299 h 497822"/>
                <a:gd name="connsiteX4" fmla="*/ 5443 w 1503846"/>
                <a:gd name="connsiteY4" fmla="*/ 0 h 497822"/>
                <a:gd name="connsiteX0" fmla="*/ 5443 w 1583989"/>
                <a:gd name="connsiteY0" fmla="*/ 0 h 578784"/>
                <a:gd name="connsiteX1" fmla="*/ 1485022 w 1583989"/>
                <a:gd name="connsiteY1" fmla="*/ 261257 h 578784"/>
                <a:gd name="connsiteX2" fmla="*/ 1583989 w 1583989"/>
                <a:gd name="connsiteY2" fmla="*/ 578784 h 578784"/>
                <a:gd name="connsiteX3" fmla="*/ 0 w 1583989"/>
                <a:gd name="connsiteY3" fmla="*/ 212299 h 578784"/>
                <a:gd name="connsiteX4" fmla="*/ 5443 w 1583989"/>
                <a:gd name="connsiteY4" fmla="*/ 0 h 578784"/>
                <a:gd name="connsiteX0" fmla="*/ 5443 w 1583989"/>
                <a:gd name="connsiteY0" fmla="*/ 0 h 578784"/>
                <a:gd name="connsiteX1" fmla="*/ 1447623 w 1583989"/>
                <a:gd name="connsiteY1" fmla="*/ 346982 h 578784"/>
                <a:gd name="connsiteX2" fmla="*/ 1583989 w 1583989"/>
                <a:gd name="connsiteY2" fmla="*/ 578784 h 578784"/>
                <a:gd name="connsiteX3" fmla="*/ 0 w 1583989"/>
                <a:gd name="connsiteY3" fmla="*/ 212299 h 578784"/>
                <a:gd name="connsiteX4" fmla="*/ 5443 w 1583989"/>
                <a:gd name="connsiteY4" fmla="*/ 0 h 578784"/>
                <a:gd name="connsiteX0" fmla="*/ 5443 w 1586537"/>
                <a:gd name="connsiteY0" fmla="*/ 0 h 578784"/>
                <a:gd name="connsiteX1" fmla="*/ 1586537 w 1586537"/>
                <a:gd name="connsiteY1" fmla="*/ 346982 h 578784"/>
                <a:gd name="connsiteX2" fmla="*/ 1583989 w 1586537"/>
                <a:gd name="connsiteY2" fmla="*/ 578784 h 578784"/>
                <a:gd name="connsiteX3" fmla="*/ 0 w 1586537"/>
                <a:gd name="connsiteY3" fmla="*/ 212299 h 578784"/>
                <a:gd name="connsiteX4" fmla="*/ 5443 w 1586537"/>
                <a:gd name="connsiteY4" fmla="*/ 0 h 578784"/>
                <a:gd name="connsiteX0" fmla="*/ 5443 w 1666679"/>
                <a:gd name="connsiteY0" fmla="*/ 0 h 578784"/>
                <a:gd name="connsiteX1" fmla="*/ 1666679 w 1666679"/>
                <a:gd name="connsiteY1" fmla="*/ 356507 h 578784"/>
                <a:gd name="connsiteX2" fmla="*/ 1583989 w 1666679"/>
                <a:gd name="connsiteY2" fmla="*/ 578784 h 578784"/>
                <a:gd name="connsiteX3" fmla="*/ 0 w 1666679"/>
                <a:gd name="connsiteY3" fmla="*/ 212299 h 578784"/>
                <a:gd name="connsiteX4" fmla="*/ 5443 w 1666679"/>
                <a:gd name="connsiteY4" fmla="*/ 0 h 578784"/>
                <a:gd name="connsiteX0" fmla="*/ 5443 w 1666679"/>
                <a:gd name="connsiteY0" fmla="*/ 0 h 578784"/>
                <a:gd name="connsiteX1" fmla="*/ 1666679 w 1666679"/>
                <a:gd name="connsiteY1" fmla="*/ 356507 h 578784"/>
                <a:gd name="connsiteX2" fmla="*/ 1658789 w 1666679"/>
                <a:gd name="connsiteY2" fmla="*/ 578784 h 578784"/>
                <a:gd name="connsiteX3" fmla="*/ 0 w 1666679"/>
                <a:gd name="connsiteY3" fmla="*/ 212299 h 578784"/>
                <a:gd name="connsiteX4" fmla="*/ 5443 w 1666679"/>
                <a:gd name="connsiteY4" fmla="*/ 0 h 578784"/>
                <a:gd name="connsiteX0" fmla="*/ 5443 w 1658841"/>
                <a:gd name="connsiteY0" fmla="*/ 0 h 578784"/>
                <a:gd name="connsiteX1" fmla="*/ 1650650 w 1658841"/>
                <a:gd name="connsiteY1" fmla="*/ 299357 h 578784"/>
                <a:gd name="connsiteX2" fmla="*/ 1658789 w 1658841"/>
                <a:gd name="connsiteY2" fmla="*/ 578784 h 578784"/>
                <a:gd name="connsiteX3" fmla="*/ 0 w 1658841"/>
                <a:gd name="connsiteY3" fmla="*/ 212299 h 578784"/>
                <a:gd name="connsiteX4" fmla="*/ 5443 w 1658841"/>
                <a:gd name="connsiteY4" fmla="*/ 0 h 578784"/>
                <a:gd name="connsiteX0" fmla="*/ 5443 w 1690859"/>
                <a:gd name="connsiteY0" fmla="*/ 0 h 521634"/>
                <a:gd name="connsiteX1" fmla="*/ 1650650 w 1690859"/>
                <a:gd name="connsiteY1" fmla="*/ 299357 h 521634"/>
                <a:gd name="connsiteX2" fmla="*/ 1690847 w 1690859"/>
                <a:gd name="connsiteY2" fmla="*/ 521634 h 521634"/>
                <a:gd name="connsiteX3" fmla="*/ 0 w 1690859"/>
                <a:gd name="connsiteY3" fmla="*/ 212299 h 521634"/>
                <a:gd name="connsiteX4" fmla="*/ 5443 w 1690859"/>
                <a:gd name="connsiteY4" fmla="*/ 0 h 521634"/>
                <a:gd name="connsiteX0" fmla="*/ 5443 w 1698737"/>
                <a:gd name="connsiteY0" fmla="*/ 0 h 521634"/>
                <a:gd name="connsiteX1" fmla="*/ 1698737 w 1698737"/>
                <a:gd name="connsiteY1" fmla="*/ 294595 h 521634"/>
                <a:gd name="connsiteX2" fmla="*/ 1690847 w 1698737"/>
                <a:gd name="connsiteY2" fmla="*/ 521634 h 521634"/>
                <a:gd name="connsiteX3" fmla="*/ 0 w 1698737"/>
                <a:gd name="connsiteY3" fmla="*/ 212299 h 521634"/>
                <a:gd name="connsiteX4" fmla="*/ 5443 w 1698737"/>
                <a:gd name="connsiteY4" fmla="*/ 0 h 521634"/>
                <a:gd name="connsiteX0" fmla="*/ 5443 w 1698737"/>
                <a:gd name="connsiteY0" fmla="*/ 0 h 521634"/>
                <a:gd name="connsiteX1" fmla="*/ 1698737 w 1698737"/>
                <a:gd name="connsiteY1" fmla="*/ 207425 h 521634"/>
                <a:gd name="connsiteX2" fmla="*/ 1690847 w 1698737"/>
                <a:gd name="connsiteY2" fmla="*/ 521634 h 521634"/>
                <a:gd name="connsiteX3" fmla="*/ 0 w 1698737"/>
                <a:gd name="connsiteY3" fmla="*/ 212299 h 521634"/>
                <a:gd name="connsiteX4" fmla="*/ 5443 w 1698737"/>
                <a:gd name="connsiteY4" fmla="*/ 0 h 521634"/>
                <a:gd name="connsiteX0" fmla="*/ 5443 w 1698737"/>
                <a:gd name="connsiteY0" fmla="*/ 0 h 453143"/>
                <a:gd name="connsiteX1" fmla="*/ 1698737 w 1698737"/>
                <a:gd name="connsiteY1" fmla="*/ 207425 h 453143"/>
                <a:gd name="connsiteX2" fmla="*/ 1690847 w 1698737"/>
                <a:gd name="connsiteY2" fmla="*/ 453143 h 453143"/>
                <a:gd name="connsiteX3" fmla="*/ 0 w 1698737"/>
                <a:gd name="connsiteY3" fmla="*/ 212299 h 453143"/>
                <a:gd name="connsiteX4" fmla="*/ 5443 w 1698737"/>
                <a:gd name="connsiteY4" fmla="*/ 0 h 453143"/>
                <a:gd name="connsiteX0" fmla="*/ 5443 w 1698737"/>
                <a:gd name="connsiteY0" fmla="*/ 0 h 490502"/>
                <a:gd name="connsiteX1" fmla="*/ 1698737 w 1698737"/>
                <a:gd name="connsiteY1" fmla="*/ 207425 h 490502"/>
                <a:gd name="connsiteX2" fmla="*/ 1690847 w 1698737"/>
                <a:gd name="connsiteY2" fmla="*/ 490502 h 490502"/>
                <a:gd name="connsiteX3" fmla="*/ 0 w 1698737"/>
                <a:gd name="connsiteY3" fmla="*/ 212299 h 490502"/>
                <a:gd name="connsiteX4" fmla="*/ 5443 w 1698737"/>
                <a:gd name="connsiteY4" fmla="*/ 0 h 490502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268337 h 546540"/>
                <a:gd name="connsiteX4" fmla="*/ 14599 w 1698737"/>
                <a:gd name="connsiteY4" fmla="*/ 0 h 546540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224752 h 546540"/>
                <a:gd name="connsiteX4" fmla="*/ 14599 w 1698737"/>
                <a:gd name="connsiteY4" fmla="*/ 0 h 546540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193620 h 546540"/>
                <a:gd name="connsiteX4" fmla="*/ 14599 w 1698737"/>
                <a:gd name="connsiteY4" fmla="*/ 0 h 546540"/>
                <a:gd name="connsiteX0" fmla="*/ 5442 w 1689580"/>
                <a:gd name="connsiteY0" fmla="*/ 0 h 546540"/>
                <a:gd name="connsiteX1" fmla="*/ 1689580 w 1689580"/>
                <a:gd name="connsiteY1" fmla="*/ 263463 h 546540"/>
                <a:gd name="connsiteX2" fmla="*/ 1681690 w 1689580"/>
                <a:gd name="connsiteY2" fmla="*/ 546540 h 546540"/>
                <a:gd name="connsiteX3" fmla="*/ 0 w 1689580"/>
                <a:gd name="connsiteY3" fmla="*/ 174941 h 546540"/>
                <a:gd name="connsiteX4" fmla="*/ 5442 w 1689580"/>
                <a:gd name="connsiteY4" fmla="*/ 0 h 546540"/>
                <a:gd name="connsiteX0" fmla="*/ 0 w 1848965"/>
                <a:gd name="connsiteY0" fmla="*/ 0 h 608804"/>
                <a:gd name="connsiteX1" fmla="*/ 1848965 w 1848965"/>
                <a:gd name="connsiteY1" fmla="*/ 325727 h 608804"/>
                <a:gd name="connsiteX2" fmla="*/ 1841075 w 1848965"/>
                <a:gd name="connsiteY2" fmla="*/ 608804 h 608804"/>
                <a:gd name="connsiteX3" fmla="*/ 159385 w 1848965"/>
                <a:gd name="connsiteY3" fmla="*/ 237205 h 608804"/>
                <a:gd name="connsiteX4" fmla="*/ 0 w 1848965"/>
                <a:gd name="connsiteY4" fmla="*/ 0 h 608804"/>
                <a:gd name="connsiteX0" fmla="*/ 5442 w 1854407"/>
                <a:gd name="connsiteY0" fmla="*/ 0 h 608804"/>
                <a:gd name="connsiteX1" fmla="*/ 1854407 w 1854407"/>
                <a:gd name="connsiteY1" fmla="*/ 325727 h 608804"/>
                <a:gd name="connsiteX2" fmla="*/ 1846517 w 1854407"/>
                <a:gd name="connsiteY2" fmla="*/ 608804 h 608804"/>
                <a:gd name="connsiteX3" fmla="*/ 0 w 1854407"/>
                <a:gd name="connsiteY3" fmla="*/ 193620 h 608804"/>
                <a:gd name="connsiteX4" fmla="*/ 5442 w 1854407"/>
                <a:gd name="connsiteY4" fmla="*/ 0 h 608804"/>
                <a:gd name="connsiteX0" fmla="*/ 5442 w 1855829"/>
                <a:gd name="connsiteY0" fmla="*/ 0 h 596351"/>
                <a:gd name="connsiteX1" fmla="*/ 1854407 w 1855829"/>
                <a:gd name="connsiteY1" fmla="*/ 325727 h 596351"/>
                <a:gd name="connsiteX2" fmla="*/ 1855675 w 1855829"/>
                <a:gd name="connsiteY2" fmla="*/ 596351 h 596351"/>
                <a:gd name="connsiteX3" fmla="*/ 0 w 1855829"/>
                <a:gd name="connsiteY3" fmla="*/ 193620 h 596351"/>
                <a:gd name="connsiteX4" fmla="*/ 5442 w 1855829"/>
                <a:gd name="connsiteY4" fmla="*/ 0 h 596351"/>
                <a:gd name="connsiteX0" fmla="*/ 12311 w 1855829"/>
                <a:gd name="connsiteY0" fmla="*/ 0 h 596351"/>
                <a:gd name="connsiteX1" fmla="*/ 1854407 w 1855829"/>
                <a:gd name="connsiteY1" fmla="*/ 325727 h 596351"/>
                <a:gd name="connsiteX2" fmla="*/ 1855675 w 1855829"/>
                <a:gd name="connsiteY2" fmla="*/ 596351 h 596351"/>
                <a:gd name="connsiteX3" fmla="*/ 0 w 1855829"/>
                <a:gd name="connsiteY3" fmla="*/ 193620 h 596351"/>
                <a:gd name="connsiteX4" fmla="*/ 12311 w 1855829"/>
                <a:gd name="connsiteY4" fmla="*/ 0 h 596351"/>
                <a:gd name="connsiteX0" fmla="*/ 0 w 1860687"/>
                <a:gd name="connsiteY0" fmla="*/ 0 h 596351"/>
                <a:gd name="connsiteX1" fmla="*/ 1859265 w 1860687"/>
                <a:gd name="connsiteY1" fmla="*/ 325727 h 596351"/>
                <a:gd name="connsiteX2" fmla="*/ 1860533 w 1860687"/>
                <a:gd name="connsiteY2" fmla="*/ 596351 h 596351"/>
                <a:gd name="connsiteX3" fmla="*/ 4858 w 1860687"/>
                <a:gd name="connsiteY3" fmla="*/ 193620 h 596351"/>
                <a:gd name="connsiteX4" fmla="*/ 0 w 1860687"/>
                <a:gd name="connsiteY4" fmla="*/ 0 h 596351"/>
                <a:gd name="connsiteX0" fmla="*/ 0 w 1884589"/>
                <a:gd name="connsiteY0" fmla="*/ 0 h 610360"/>
                <a:gd name="connsiteX1" fmla="*/ 1859265 w 1884589"/>
                <a:gd name="connsiteY1" fmla="*/ 325727 h 610360"/>
                <a:gd name="connsiteX2" fmla="*/ 1884570 w 1884589"/>
                <a:gd name="connsiteY2" fmla="*/ 610360 h 610360"/>
                <a:gd name="connsiteX3" fmla="*/ 4858 w 1884589"/>
                <a:gd name="connsiteY3" fmla="*/ 193620 h 610360"/>
                <a:gd name="connsiteX4" fmla="*/ 0 w 1884589"/>
                <a:gd name="connsiteY4" fmla="*/ 0 h 61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589" h="610360">
                  <a:moveTo>
                    <a:pt x="0" y="0"/>
                  </a:moveTo>
                  <a:lnTo>
                    <a:pt x="1859265" y="325727"/>
                  </a:lnTo>
                  <a:cubicBezTo>
                    <a:pt x="1858416" y="402994"/>
                    <a:pt x="1885419" y="533093"/>
                    <a:pt x="1884570" y="610360"/>
                  </a:cubicBezTo>
                  <a:lnTo>
                    <a:pt x="4858" y="193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57DD75-C5CF-47B8-874C-E4477695F647}"/>
                </a:ext>
              </a:extLst>
            </p:cNvPr>
            <p:cNvSpPr/>
            <p:nvPr/>
          </p:nvSpPr>
          <p:spPr>
            <a:xfrm rot="19316143">
              <a:off x="9505823" y="3073519"/>
              <a:ext cx="1604470" cy="1443329"/>
            </a:xfrm>
            <a:custGeom>
              <a:avLst/>
              <a:gdLst>
                <a:gd name="connsiteX0" fmla="*/ 0 w 415722"/>
                <a:gd name="connsiteY0" fmla="*/ 0 h 221433"/>
                <a:gd name="connsiteX1" fmla="*/ 415722 w 415722"/>
                <a:gd name="connsiteY1" fmla="*/ 0 h 221433"/>
                <a:gd name="connsiteX2" fmla="*/ 415722 w 415722"/>
                <a:gd name="connsiteY2" fmla="*/ 221433 h 221433"/>
                <a:gd name="connsiteX3" fmla="*/ 0 w 415722"/>
                <a:gd name="connsiteY3" fmla="*/ 221433 h 221433"/>
                <a:gd name="connsiteX4" fmla="*/ 0 w 415722"/>
                <a:gd name="connsiteY4" fmla="*/ 0 h 221433"/>
                <a:gd name="connsiteX0" fmla="*/ 0 w 441969"/>
                <a:gd name="connsiteY0" fmla="*/ 0 h 241987"/>
                <a:gd name="connsiteX1" fmla="*/ 441969 w 441969"/>
                <a:gd name="connsiteY1" fmla="*/ 20554 h 241987"/>
                <a:gd name="connsiteX2" fmla="*/ 441969 w 441969"/>
                <a:gd name="connsiteY2" fmla="*/ 241987 h 241987"/>
                <a:gd name="connsiteX3" fmla="*/ 26247 w 441969"/>
                <a:gd name="connsiteY3" fmla="*/ 241987 h 241987"/>
                <a:gd name="connsiteX4" fmla="*/ 0 w 441969"/>
                <a:gd name="connsiteY4" fmla="*/ 0 h 241987"/>
                <a:gd name="connsiteX0" fmla="*/ 0 w 1429205"/>
                <a:gd name="connsiteY0" fmla="*/ 0 h 1190506"/>
                <a:gd name="connsiteX1" fmla="*/ 441969 w 1429205"/>
                <a:gd name="connsiteY1" fmla="*/ 20554 h 1190506"/>
                <a:gd name="connsiteX2" fmla="*/ 1429205 w 1429205"/>
                <a:gd name="connsiteY2" fmla="*/ 1190506 h 1190506"/>
                <a:gd name="connsiteX3" fmla="*/ 26247 w 1429205"/>
                <a:gd name="connsiteY3" fmla="*/ 241987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41969 w 1429205"/>
                <a:gd name="connsiteY1" fmla="*/ 20554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34787 w 1429205"/>
                <a:gd name="connsiteY1" fmla="*/ 45174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26791 w 1429205"/>
                <a:gd name="connsiteY1" fmla="*/ 63109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13915 w 1429205"/>
                <a:gd name="connsiteY1" fmla="*/ 40928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40454"/>
                <a:gd name="connsiteY0" fmla="*/ 0 h 1199315"/>
                <a:gd name="connsiteX1" fmla="*/ 425164 w 1440454"/>
                <a:gd name="connsiteY1" fmla="*/ 49737 h 1199315"/>
                <a:gd name="connsiteX2" fmla="*/ 1440454 w 1440454"/>
                <a:gd name="connsiteY2" fmla="*/ 1199315 h 1199315"/>
                <a:gd name="connsiteX3" fmla="*/ 1004040 w 1440454"/>
                <a:gd name="connsiteY3" fmla="*/ 1140769 h 1199315"/>
                <a:gd name="connsiteX4" fmla="*/ 0 w 1440454"/>
                <a:gd name="connsiteY4" fmla="*/ 0 h 1199315"/>
                <a:gd name="connsiteX0" fmla="*/ 0 w 1450076"/>
                <a:gd name="connsiteY0" fmla="*/ 0 h 1194752"/>
                <a:gd name="connsiteX1" fmla="*/ 425164 w 1450076"/>
                <a:gd name="connsiteY1" fmla="*/ 49737 h 1194752"/>
                <a:gd name="connsiteX2" fmla="*/ 1450076 w 1450076"/>
                <a:gd name="connsiteY2" fmla="*/ 1194752 h 1194752"/>
                <a:gd name="connsiteX3" fmla="*/ 1004040 w 1450076"/>
                <a:gd name="connsiteY3" fmla="*/ 1140769 h 1194752"/>
                <a:gd name="connsiteX4" fmla="*/ 0 w 1450076"/>
                <a:gd name="connsiteY4" fmla="*/ 0 h 1194752"/>
                <a:gd name="connsiteX0" fmla="*/ 0 w 1450076"/>
                <a:gd name="connsiteY0" fmla="*/ 0 h 1194752"/>
                <a:gd name="connsiteX1" fmla="*/ 425164 w 1450076"/>
                <a:gd name="connsiteY1" fmla="*/ 49737 h 1194752"/>
                <a:gd name="connsiteX2" fmla="*/ 1450076 w 1450076"/>
                <a:gd name="connsiteY2" fmla="*/ 1194752 h 1194752"/>
                <a:gd name="connsiteX3" fmla="*/ 1011539 w 1450076"/>
                <a:gd name="connsiteY3" fmla="*/ 1146642 h 1194752"/>
                <a:gd name="connsiteX4" fmla="*/ 0 w 1450076"/>
                <a:gd name="connsiteY4" fmla="*/ 0 h 1194752"/>
                <a:gd name="connsiteX0" fmla="*/ 0 w 1350916"/>
                <a:gd name="connsiteY0" fmla="*/ 47478 h 1145015"/>
                <a:gd name="connsiteX1" fmla="*/ 326004 w 1350916"/>
                <a:gd name="connsiteY1" fmla="*/ 0 h 1145015"/>
                <a:gd name="connsiteX2" fmla="*/ 1350916 w 1350916"/>
                <a:gd name="connsiteY2" fmla="*/ 1145015 h 1145015"/>
                <a:gd name="connsiteX3" fmla="*/ 912379 w 1350916"/>
                <a:gd name="connsiteY3" fmla="*/ 1096905 h 1145015"/>
                <a:gd name="connsiteX4" fmla="*/ 0 w 1350916"/>
                <a:gd name="connsiteY4" fmla="*/ 47478 h 1145015"/>
                <a:gd name="connsiteX0" fmla="*/ 0 w 1298649"/>
                <a:gd name="connsiteY0" fmla="*/ 5313 h 1145015"/>
                <a:gd name="connsiteX1" fmla="*/ 273737 w 1298649"/>
                <a:gd name="connsiteY1" fmla="*/ 0 h 1145015"/>
                <a:gd name="connsiteX2" fmla="*/ 1298649 w 1298649"/>
                <a:gd name="connsiteY2" fmla="*/ 1145015 h 1145015"/>
                <a:gd name="connsiteX3" fmla="*/ 860112 w 1298649"/>
                <a:gd name="connsiteY3" fmla="*/ 1096905 h 1145015"/>
                <a:gd name="connsiteX4" fmla="*/ 0 w 1298649"/>
                <a:gd name="connsiteY4" fmla="*/ 5313 h 1145015"/>
                <a:gd name="connsiteX0" fmla="*/ 0 w 1298649"/>
                <a:gd name="connsiteY0" fmla="*/ 0 h 1139702"/>
                <a:gd name="connsiteX1" fmla="*/ 257083 w 1298649"/>
                <a:gd name="connsiteY1" fmla="*/ 14685 h 1139702"/>
                <a:gd name="connsiteX2" fmla="*/ 1298649 w 1298649"/>
                <a:gd name="connsiteY2" fmla="*/ 1139702 h 1139702"/>
                <a:gd name="connsiteX3" fmla="*/ 860112 w 1298649"/>
                <a:gd name="connsiteY3" fmla="*/ 1091592 h 1139702"/>
                <a:gd name="connsiteX4" fmla="*/ 0 w 1298649"/>
                <a:gd name="connsiteY4" fmla="*/ 0 h 1139702"/>
                <a:gd name="connsiteX0" fmla="*/ 0 w 1298649"/>
                <a:gd name="connsiteY0" fmla="*/ 0 h 1139702"/>
                <a:gd name="connsiteX1" fmla="*/ 257083 w 1298649"/>
                <a:gd name="connsiteY1" fmla="*/ 14685 h 1139702"/>
                <a:gd name="connsiteX2" fmla="*/ 1298649 w 1298649"/>
                <a:gd name="connsiteY2" fmla="*/ 1139702 h 1139702"/>
                <a:gd name="connsiteX3" fmla="*/ 833529 w 1298649"/>
                <a:gd name="connsiteY3" fmla="*/ 1072017 h 1139702"/>
                <a:gd name="connsiteX4" fmla="*/ 0 w 1298649"/>
                <a:gd name="connsiteY4" fmla="*/ 0 h 1139702"/>
                <a:gd name="connsiteX0" fmla="*/ 0 w 1263738"/>
                <a:gd name="connsiteY0" fmla="*/ 0 h 1130126"/>
                <a:gd name="connsiteX1" fmla="*/ 257083 w 1263738"/>
                <a:gd name="connsiteY1" fmla="*/ 14685 h 1130126"/>
                <a:gd name="connsiteX2" fmla="*/ 1263738 w 1263738"/>
                <a:gd name="connsiteY2" fmla="*/ 1130126 h 1130126"/>
                <a:gd name="connsiteX3" fmla="*/ 833529 w 1263738"/>
                <a:gd name="connsiteY3" fmla="*/ 1072017 h 1130126"/>
                <a:gd name="connsiteX4" fmla="*/ 0 w 1263738"/>
                <a:gd name="connsiteY4" fmla="*/ 0 h 1130126"/>
                <a:gd name="connsiteX0" fmla="*/ 0 w 1263738"/>
                <a:gd name="connsiteY0" fmla="*/ 0 h 1130126"/>
                <a:gd name="connsiteX1" fmla="*/ 192925 w 1263738"/>
                <a:gd name="connsiteY1" fmla="*/ 6759 h 1130126"/>
                <a:gd name="connsiteX2" fmla="*/ 1263738 w 1263738"/>
                <a:gd name="connsiteY2" fmla="*/ 1130126 h 1130126"/>
                <a:gd name="connsiteX3" fmla="*/ 833529 w 1263738"/>
                <a:gd name="connsiteY3" fmla="*/ 1072017 h 1130126"/>
                <a:gd name="connsiteX4" fmla="*/ 0 w 1263738"/>
                <a:gd name="connsiteY4" fmla="*/ 0 h 1130126"/>
                <a:gd name="connsiteX0" fmla="*/ 0 w 1275005"/>
                <a:gd name="connsiteY0" fmla="*/ 0 h 1147496"/>
                <a:gd name="connsiteX1" fmla="*/ 204192 w 1275005"/>
                <a:gd name="connsiteY1" fmla="*/ 24129 h 1147496"/>
                <a:gd name="connsiteX2" fmla="*/ 1275005 w 1275005"/>
                <a:gd name="connsiteY2" fmla="*/ 1147496 h 1147496"/>
                <a:gd name="connsiteX3" fmla="*/ 844796 w 1275005"/>
                <a:gd name="connsiteY3" fmla="*/ 1089387 h 1147496"/>
                <a:gd name="connsiteX4" fmla="*/ 0 w 1275005"/>
                <a:gd name="connsiteY4" fmla="*/ 0 h 1147496"/>
                <a:gd name="connsiteX0" fmla="*/ 0 w 1258744"/>
                <a:gd name="connsiteY0" fmla="*/ 0 h 1147655"/>
                <a:gd name="connsiteX1" fmla="*/ 204192 w 1258744"/>
                <a:gd name="connsiteY1" fmla="*/ 24129 h 1147655"/>
                <a:gd name="connsiteX2" fmla="*/ 1258744 w 1258744"/>
                <a:gd name="connsiteY2" fmla="*/ 1147655 h 1147655"/>
                <a:gd name="connsiteX3" fmla="*/ 844796 w 1258744"/>
                <a:gd name="connsiteY3" fmla="*/ 1089387 h 1147655"/>
                <a:gd name="connsiteX4" fmla="*/ 0 w 1258744"/>
                <a:gd name="connsiteY4" fmla="*/ 0 h 1147655"/>
                <a:gd name="connsiteX0" fmla="*/ 0 w 1259610"/>
                <a:gd name="connsiteY0" fmla="*/ 0 h 1154338"/>
                <a:gd name="connsiteX1" fmla="*/ 204192 w 1259610"/>
                <a:gd name="connsiteY1" fmla="*/ 24129 h 1154338"/>
                <a:gd name="connsiteX2" fmla="*/ 1259610 w 1259610"/>
                <a:gd name="connsiteY2" fmla="*/ 1154338 h 1154338"/>
                <a:gd name="connsiteX3" fmla="*/ 844796 w 1259610"/>
                <a:gd name="connsiteY3" fmla="*/ 1089387 h 1154338"/>
                <a:gd name="connsiteX4" fmla="*/ 0 w 1259610"/>
                <a:gd name="connsiteY4" fmla="*/ 0 h 1154338"/>
                <a:gd name="connsiteX0" fmla="*/ 0 w 1251876"/>
                <a:gd name="connsiteY0" fmla="*/ 0 h 1136570"/>
                <a:gd name="connsiteX1" fmla="*/ 204192 w 1251876"/>
                <a:gd name="connsiteY1" fmla="*/ 24129 h 1136570"/>
                <a:gd name="connsiteX2" fmla="*/ 1251876 w 1251876"/>
                <a:gd name="connsiteY2" fmla="*/ 1136570 h 1136570"/>
                <a:gd name="connsiteX3" fmla="*/ 844796 w 1251876"/>
                <a:gd name="connsiteY3" fmla="*/ 1089387 h 1136570"/>
                <a:gd name="connsiteX4" fmla="*/ 0 w 1251876"/>
                <a:gd name="connsiteY4" fmla="*/ 0 h 1136570"/>
                <a:gd name="connsiteX0" fmla="*/ 0 w 1247613"/>
                <a:gd name="connsiteY0" fmla="*/ 0 h 1145533"/>
                <a:gd name="connsiteX1" fmla="*/ 204192 w 1247613"/>
                <a:gd name="connsiteY1" fmla="*/ 24129 h 1145533"/>
                <a:gd name="connsiteX2" fmla="*/ 1247613 w 1247613"/>
                <a:gd name="connsiteY2" fmla="*/ 1145533 h 1145533"/>
                <a:gd name="connsiteX3" fmla="*/ 844796 w 1247613"/>
                <a:gd name="connsiteY3" fmla="*/ 1089387 h 1145533"/>
                <a:gd name="connsiteX4" fmla="*/ 0 w 1247613"/>
                <a:gd name="connsiteY4" fmla="*/ 0 h 1145533"/>
                <a:gd name="connsiteX0" fmla="*/ 0 w 1251876"/>
                <a:gd name="connsiteY0" fmla="*/ 0 h 1136569"/>
                <a:gd name="connsiteX1" fmla="*/ 204192 w 1251876"/>
                <a:gd name="connsiteY1" fmla="*/ 24129 h 1136569"/>
                <a:gd name="connsiteX2" fmla="*/ 1251876 w 1251876"/>
                <a:gd name="connsiteY2" fmla="*/ 1136569 h 1136569"/>
                <a:gd name="connsiteX3" fmla="*/ 844796 w 1251876"/>
                <a:gd name="connsiteY3" fmla="*/ 1089387 h 1136569"/>
                <a:gd name="connsiteX4" fmla="*/ 0 w 1251876"/>
                <a:gd name="connsiteY4" fmla="*/ 0 h 1136569"/>
                <a:gd name="connsiteX0" fmla="*/ 0 w 1207001"/>
                <a:gd name="connsiteY0" fmla="*/ 0 h 1171767"/>
                <a:gd name="connsiteX1" fmla="*/ 204192 w 1207001"/>
                <a:gd name="connsiteY1" fmla="*/ 24129 h 1171767"/>
                <a:gd name="connsiteX2" fmla="*/ 1207001 w 1207001"/>
                <a:gd name="connsiteY2" fmla="*/ 1171767 h 1171767"/>
                <a:gd name="connsiteX3" fmla="*/ 844796 w 1207001"/>
                <a:gd name="connsiteY3" fmla="*/ 1089387 h 1171767"/>
                <a:gd name="connsiteX4" fmla="*/ 0 w 1207001"/>
                <a:gd name="connsiteY4" fmla="*/ 0 h 1171767"/>
                <a:gd name="connsiteX0" fmla="*/ 0 w 1296971"/>
                <a:gd name="connsiteY0" fmla="*/ 0 h 1247857"/>
                <a:gd name="connsiteX1" fmla="*/ 294162 w 1296971"/>
                <a:gd name="connsiteY1" fmla="*/ 100219 h 1247857"/>
                <a:gd name="connsiteX2" fmla="*/ 1296971 w 1296971"/>
                <a:gd name="connsiteY2" fmla="*/ 1247857 h 1247857"/>
                <a:gd name="connsiteX3" fmla="*/ 934766 w 1296971"/>
                <a:gd name="connsiteY3" fmla="*/ 1165477 h 1247857"/>
                <a:gd name="connsiteX4" fmla="*/ 0 w 1296971"/>
                <a:gd name="connsiteY4" fmla="*/ 0 h 1247857"/>
                <a:gd name="connsiteX0" fmla="*/ 0 w 1296971"/>
                <a:gd name="connsiteY0" fmla="*/ 0 h 1247857"/>
                <a:gd name="connsiteX1" fmla="*/ 308903 w 1296971"/>
                <a:gd name="connsiteY1" fmla="*/ 86561 h 1247857"/>
                <a:gd name="connsiteX2" fmla="*/ 1296971 w 1296971"/>
                <a:gd name="connsiteY2" fmla="*/ 1247857 h 1247857"/>
                <a:gd name="connsiteX3" fmla="*/ 934766 w 1296971"/>
                <a:gd name="connsiteY3" fmla="*/ 1165477 h 1247857"/>
                <a:gd name="connsiteX4" fmla="*/ 0 w 1296971"/>
                <a:gd name="connsiteY4" fmla="*/ 0 h 1247857"/>
                <a:gd name="connsiteX0" fmla="*/ 0 w 1296971"/>
                <a:gd name="connsiteY0" fmla="*/ 0 h 1247857"/>
                <a:gd name="connsiteX1" fmla="*/ 308903 w 1296971"/>
                <a:gd name="connsiteY1" fmla="*/ 86561 h 1247857"/>
                <a:gd name="connsiteX2" fmla="*/ 1296971 w 1296971"/>
                <a:gd name="connsiteY2" fmla="*/ 1247857 h 1247857"/>
                <a:gd name="connsiteX3" fmla="*/ 954458 w 1296971"/>
                <a:gd name="connsiteY3" fmla="*/ 1171681 h 1247857"/>
                <a:gd name="connsiteX4" fmla="*/ 0 w 1296971"/>
                <a:gd name="connsiteY4" fmla="*/ 0 h 1247857"/>
                <a:gd name="connsiteX0" fmla="*/ 0 w 1283277"/>
                <a:gd name="connsiteY0" fmla="*/ 0 h 1246726"/>
                <a:gd name="connsiteX1" fmla="*/ 308903 w 1283277"/>
                <a:gd name="connsiteY1" fmla="*/ 8656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  <a:gd name="connsiteX0" fmla="*/ 0 w 1290323"/>
                <a:gd name="connsiteY0" fmla="*/ 0 h 1237009"/>
                <a:gd name="connsiteX1" fmla="*/ 308903 w 1290323"/>
                <a:gd name="connsiteY1" fmla="*/ 86561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75269 w 1290323"/>
                <a:gd name="connsiteY1" fmla="*/ 59088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68795 w 1290323"/>
                <a:gd name="connsiteY1" fmla="*/ 78693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71917 w 1290323"/>
                <a:gd name="connsiteY1" fmla="*/ 106415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84637 w 1290323"/>
                <a:gd name="connsiteY1" fmla="*/ 142251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83277"/>
                <a:gd name="connsiteY0" fmla="*/ 0 h 1246726"/>
                <a:gd name="connsiteX1" fmla="*/ 384637 w 1283277"/>
                <a:gd name="connsiteY1" fmla="*/ 14225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  <a:gd name="connsiteX0" fmla="*/ 0 w 1283277"/>
                <a:gd name="connsiteY0" fmla="*/ 0 h 1246726"/>
                <a:gd name="connsiteX1" fmla="*/ 384637 w 1283277"/>
                <a:gd name="connsiteY1" fmla="*/ 14225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277" h="1246726">
                  <a:moveTo>
                    <a:pt x="0" y="0"/>
                  </a:moveTo>
                  <a:lnTo>
                    <a:pt x="384637" y="142251"/>
                  </a:lnTo>
                  <a:lnTo>
                    <a:pt x="1283277" y="1246726"/>
                  </a:lnTo>
                  <a:lnTo>
                    <a:pt x="954458" y="1171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76FD83E-DD8E-46D4-8E5F-3B92B910CC6B}"/>
                </a:ext>
              </a:extLst>
            </p:cNvPr>
            <p:cNvSpPr/>
            <p:nvPr/>
          </p:nvSpPr>
          <p:spPr>
            <a:xfrm>
              <a:off x="10488394" y="4029509"/>
              <a:ext cx="164998" cy="1278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1CB93CA1-B642-4C0D-ADAC-A7D0BFCEE96D}"/>
                </a:ext>
              </a:extLst>
            </p:cNvPr>
            <p:cNvSpPr/>
            <p:nvPr/>
          </p:nvSpPr>
          <p:spPr>
            <a:xfrm>
              <a:off x="9574292" y="3849809"/>
              <a:ext cx="164998" cy="1278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92C86EC-5CBF-4109-A988-94F133716403}"/>
              </a:ext>
            </a:extLst>
          </p:cNvPr>
          <p:cNvGrpSpPr/>
          <p:nvPr/>
        </p:nvGrpSpPr>
        <p:grpSpPr>
          <a:xfrm>
            <a:off x="9263998" y="3535381"/>
            <a:ext cx="1101487" cy="2037217"/>
            <a:chOff x="9392988" y="3680535"/>
            <a:chExt cx="1072737" cy="1984043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7B88099E-958A-4C27-9B0F-0118B8551794}"/>
                </a:ext>
              </a:extLst>
            </p:cNvPr>
            <p:cNvSpPr/>
            <p:nvPr/>
          </p:nvSpPr>
          <p:spPr>
            <a:xfrm flipH="1">
              <a:off x="9926267" y="4607775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DC24A57F-FA4E-4F55-841C-289D8B8CBA65}"/>
                </a:ext>
              </a:extLst>
            </p:cNvPr>
            <p:cNvSpPr/>
            <p:nvPr/>
          </p:nvSpPr>
          <p:spPr>
            <a:xfrm flipH="1">
              <a:off x="9974251" y="4318557"/>
              <a:ext cx="76849" cy="9740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13728F35-9E25-4816-AE32-09FCB7C0C5B0}"/>
                </a:ext>
              </a:extLst>
            </p:cNvPr>
            <p:cNvSpPr/>
            <p:nvPr/>
          </p:nvSpPr>
          <p:spPr>
            <a:xfrm flipH="1">
              <a:off x="9392988" y="4476320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054C0DCC-B707-4327-B2D1-51018CE421E5}"/>
                </a:ext>
              </a:extLst>
            </p:cNvPr>
            <p:cNvSpPr/>
            <p:nvPr/>
          </p:nvSpPr>
          <p:spPr>
            <a:xfrm flipH="1">
              <a:off x="10388876" y="4431567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945B69-1F6B-4738-9A70-2253115A2DB9}"/>
                </a:ext>
              </a:extLst>
            </p:cNvPr>
            <p:cNvSpPr/>
            <p:nvPr/>
          </p:nvSpPr>
          <p:spPr>
            <a:xfrm>
              <a:off x="9396719" y="4291823"/>
              <a:ext cx="1063524" cy="337816"/>
            </a:xfrm>
            <a:custGeom>
              <a:avLst/>
              <a:gdLst>
                <a:gd name="connsiteX0" fmla="*/ 0 w 622993"/>
                <a:gd name="connsiteY0" fmla="*/ 0 h 296541"/>
                <a:gd name="connsiteX1" fmla="*/ 622993 w 622993"/>
                <a:gd name="connsiteY1" fmla="*/ 0 h 296541"/>
                <a:gd name="connsiteX2" fmla="*/ 622993 w 622993"/>
                <a:gd name="connsiteY2" fmla="*/ 296541 h 296541"/>
                <a:gd name="connsiteX3" fmla="*/ 0 w 622993"/>
                <a:gd name="connsiteY3" fmla="*/ 296541 h 296541"/>
                <a:gd name="connsiteX4" fmla="*/ 0 w 622993"/>
                <a:gd name="connsiteY4" fmla="*/ 0 h 296541"/>
                <a:gd name="connsiteX0" fmla="*/ 485775 w 1108768"/>
                <a:gd name="connsiteY0" fmla="*/ 0 h 296541"/>
                <a:gd name="connsiteX1" fmla="*/ 1108768 w 1108768"/>
                <a:gd name="connsiteY1" fmla="*/ 0 h 296541"/>
                <a:gd name="connsiteX2" fmla="*/ 1108768 w 1108768"/>
                <a:gd name="connsiteY2" fmla="*/ 296541 h 296541"/>
                <a:gd name="connsiteX3" fmla="*/ 0 w 1108768"/>
                <a:gd name="connsiteY3" fmla="*/ 131441 h 296541"/>
                <a:gd name="connsiteX4" fmla="*/ 485775 w 1108768"/>
                <a:gd name="connsiteY4" fmla="*/ 0 h 296541"/>
                <a:gd name="connsiteX0" fmla="*/ 485775 w 1108768"/>
                <a:gd name="connsiteY0" fmla="*/ 0 h 318766"/>
                <a:gd name="connsiteX1" fmla="*/ 1108768 w 1108768"/>
                <a:gd name="connsiteY1" fmla="*/ 0 h 318766"/>
                <a:gd name="connsiteX2" fmla="*/ 537268 w 1108768"/>
                <a:gd name="connsiteY2" fmla="*/ 318766 h 318766"/>
                <a:gd name="connsiteX3" fmla="*/ 0 w 1108768"/>
                <a:gd name="connsiteY3" fmla="*/ 131441 h 318766"/>
                <a:gd name="connsiteX4" fmla="*/ 485775 w 1108768"/>
                <a:gd name="connsiteY4" fmla="*/ 0 h 318766"/>
                <a:gd name="connsiteX0" fmla="*/ 485775 w 1156393"/>
                <a:gd name="connsiteY0" fmla="*/ 0 h 318766"/>
                <a:gd name="connsiteX1" fmla="*/ 1156393 w 1156393"/>
                <a:gd name="connsiteY1" fmla="*/ 212725 h 318766"/>
                <a:gd name="connsiteX2" fmla="*/ 537268 w 1156393"/>
                <a:gd name="connsiteY2" fmla="*/ 318766 h 318766"/>
                <a:gd name="connsiteX3" fmla="*/ 0 w 1156393"/>
                <a:gd name="connsiteY3" fmla="*/ 131441 h 318766"/>
                <a:gd name="connsiteX4" fmla="*/ 485775 w 1156393"/>
                <a:gd name="connsiteY4" fmla="*/ 0 h 318766"/>
                <a:gd name="connsiteX0" fmla="*/ 622300 w 1156393"/>
                <a:gd name="connsiteY0" fmla="*/ 0 h 290191"/>
                <a:gd name="connsiteX1" fmla="*/ 1156393 w 1156393"/>
                <a:gd name="connsiteY1" fmla="*/ 184150 h 290191"/>
                <a:gd name="connsiteX2" fmla="*/ 537268 w 1156393"/>
                <a:gd name="connsiteY2" fmla="*/ 290191 h 290191"/>
                <a:gd name="connsiteX3" fmla="*/ 0 w 1156393"/>
                <a:gd name="connsiteY3" fmla="*/ 102866 h 290191"/>
                <a:gd name="connsiteX4" fmla="*/ 622300 w 1156393"/>
                <a:gd name="connsiteY4" fmla="*/ 0 h 290191"/>
                <a:gd name="connsiteX0" fmla="*/ 501650 w 1156393"/>
                <a:gd name="connsiteY0" fmla="*/ 0 h 290191"/>
                <a:gd name="connsiteX1" fmla="*/ 1156393 w 1156393"/>
                <a:gd name="connsiteY1" fmla="*/ 184150 h 290191"/>
                <a:gd name="connsiteX2" fmla="*/ 537268 w 1156393"/>
                <a:gd name="connsiteY2" fmla="*/ 290191 h 290191"/>
                <a:gd name="connsiteX3" fmla="*/ 0 w 1156393"/>
                <a:gd name="connsiteY3" fmla="*/ 102866 h 290191"/>
                <a:gd name="connsiteX4" fmla="*/ 501650 w 1156393"/>
                <a:gd name="connsiteY4" fmla="*/ 0 h 290191"/>
                <a:gd name="connsiteX0" fmla="*/ 606425 w 1156393"/>
                <a:gd name="connsiteY0" fmla="*/ 0 h 312416"/>
                <a:gd name="connsiteX1" fmla="*/ 1156393 w 1156393"/>
                <a:gd name="connsiteY1" fmla="*/ 206375 h 312416"/>
                <a:gd name="connsiteX2" fmla="*/ 537268 w 1156393"/>
                <a:gd name="connsiteY2" fmla="*/ 312416 h 312416"/>
                <a:gd name="connsiteX3" fmla="*/ 0 w 1156393"/>
                <a:gd name="connsiteY3" fmla="*/ 125091 h 312416"/>
                <a:gd name="connsiteX4" fmla="*/ 606425 w 1156393"/>
                <a:gd name="connsiteY4" fmla="*/ 0 h 312416"/>
                <a:gd name="connsiteX0" fmla="*/ 587375 w 1156393"/>
                <a:gd name="connsiteY0" fmla="*/ 0 h 321941"/>
                <a:gd name="connsiteX1" fmla="*/ 1156393 w 1156393"/>
                <a:gd name="connsiteY1" fmla="*/ 215900 h 321941"/>
                <a:gd name="connsiteX2" fmla="*/ 537268 w 1156393"/>
                <a:gd name="connsiteY2" fmla="*/ 321941 h 321941"/>
                <a:gd name="connsiteX3" fmla="*/ 0 w 1156393"/>
                <a:gd name="connsiteY3" fmla="*/ 134616 h 321941"/>
                <a:gd name="connsiteX4" fmla="*/ 587375 w 1156393"/>
                <a:gd name="connsiteY4" fmla="*/ 0 h 321941"/>
                <a:gd name="connsiteX0" fmla="*/ 587375 w 1156393"/>
                <a:gd name="connsiteY0" fmla="*/ 0 h 337816"/>
                <a:gd name="connsiteX1" fmla="*/ 1156393 w 1156393"/>
                <a:gd name="connsiteY1" fmla="*/ 215900 h 337816"/>
                <a:gd name="connsiteX2" fmla="*/ 546793 w 1156393"/>
                <a:gd name="connsiteY2" fmla="*/ 337816 h 337816"/>
                <a:gd name="connsiteX3" fmla="*/ 0 w 1156393"/>
                <a:gd name="connsiteY3" fmla="*/ 134616 h 337816"/>
                <a:gd name="connsiteX4" fmla="*/ 587375 w 1156393"/>
                <a:gd name="connsiteY4" fmla="*/ 0 h 337816"/>
                <a:gd name="connsiteX0" fmla="*/ 587375 w 1042093"/>
                <a:gd name="connsiteY0" fmla="*/ 0 h 337816"/>
                <a:gd name="connsiteX1" fmla="*/ 1042093 w 1042093"/>
                <a:gd name="connsiteY1" fmla="*/ 139700 h 337816"/>
                <a:gd name="connsiteX2" fmla="*/ 546793 w 1042093"/>
                <a:gd name="connsiteY2" fmla="*/ 337816 h 337816"/>
                <a:gd name="connsiteX3" fmla="*/ 0 w 1042093"/>
                <a:gd name="connsiteY3" fmla="*/ 134616 h 337816"/>
                <a:gd name="connsiteX4" fmla="*/ 587375 w 1042093"/>
                <a:gd name="connsiteY4" fmla="*/ 0 h 337816"/>
                <a:gd name="connsiteX0" fmla="*/ 587375 w 1042093"/>
                <a:gd name="connsiteY0" fmla="*/ 0 h 337816"/>
                <a:gd name="connsiteX1" fmla="*/ 1042093 w 1042093"/>
                <a:gd name="connsiteY1" fmla="*/ 139700 h 337816"/>
                <a:gd name="connsiteX2" fmla="*/ 546793 w 1042093"/>
                <a:gd name="connsiteY2" fmla="*/ 337816 h 337816"/>
                <a:gd name="connsiteX3" fmla="*/ 0 w 1042093"/>
                <a:gd name="connsiteY3" fmla="*/ 134616 h 337816"/>
                <a:gd name="connsiteX4" fmla="*/ 587375 w 1042093"/>
                <a:gd name="connsiteY4" fmla="*/ 0 h 337816"/>
                <a:gd name="connsiteX0" fmla="*/ 608806 w 1063524"/>
                <a:gd name="connsiteY0" fmla="*/ 0 h 337816"/>
                <a:gd name="connsiteX1" fmla="*/ 1063524 w 1063524"/>
                <a:gd name="connsiteY1" fmla="*/ 139700 h 337816"/>
                <a:gd name="connsiteX2" fmla="*/ 568224 w 1063524"/>
                <a:gd name="connsiteY2" fmla="*/ 337816 h 337816"/>
                <a:gd name="connsiteX3" fmla="*/ 0 w 1063524"/>
                <a:gd name="connsiteY3" fmla="*/ 191766 h 337816"/>
                <a:gd name="connsiteX4" fmla="*/ 608806 w 1063524"/>
                <a:gd name="connsiteY4" fmla="*/ 0 h 33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24" h="337816">
                  <a:moveTo>
                    <a:pt x="608806" y="0"/>
                  </a:moveTo>
                  <a:cubicBezTo>
                    <a:pt x="760379" y="46567"/>
                    <a:pt x="988151" y="83608"/>
                    <a:pt x="1063524" y="139700"/>
                  </a:cubicBezTo>
                  <a:lnTo>
                    <a:pt x="568224" y="337816"/>
                  </a:lnTo>
                  <a:lnTo>
                    <a:pt x="0" y="191766"/>
                  </a:lnTo>
                  <a:lnTo>
                    <a:pt x="608806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B83359-2FFC-47DE-8C13-4B1759304BDD}"/>
                </a:ext>
              </a:extLst>
            </p:cNvPr>
            <p:cNvSpPr/>
            <p:nvPr/>
          </p:nvSpPr>
          <p:spPr>
            <a:xfrm>
              <a:off x="9393964" y="3680535"/>
              <a:ext cx="602778" cy="958967"/>
            </a:xfrm>
            <a:custGeom>
              <a:avLst/>
              <a:gdLst>
                <a:gd name="connsiteX0" fmla="*/ 0 w 237653"/>
                <a:gd name="connsiteY0" fmla="*/ 0 h 743067"/>
                <a:gd name="connsiteX1" fmla="*/ 237653 w 237653"/>
                <a:gd name="connsiteY1" fmla="*/ 0 h 743067"/>
                <a:gd name="connsiteX2" fmla="*/ 237653 w 237653"/>
                <a:gd name="connsiteY2" fmla="*/ 743067 h 743067"/>
                <a:gd name="connsiteX3" fmla="*/ 0 w 237653"/>
                <a:gd name="connsiteY3" fmla="*/ 743067 h 743067"/>
                <a:gd name="connsiteX4" fmla="*/ 0 w 237653"/>
                <a:gd name="connsiteY4" fmla="*/ 0 h 743067"/>
                <a:gd name="connsiteX0" fmla="*/ 0 w 561503"/>
                <a:gd name="connsiteY0" fmla="*/ 0 h 958967"/>
                <a:gd name="connsiteX1" fmla="*/ 237653 w 561503"/>
                <a:gd name="connsiteY1" fmla="*/ 0 h 958967"/>
                <a:gd name="connsiteX2" fmla="*/ 561503 w 561503"/>
                <a:gd name="connsiteY2" fmla="*/ 958967 h 958967"/>
                <a:gd name="connsiteX3" fmla="*/ 0 w 561503"/>
                <a:gd name="connsiteY3" fmla="*/ 743067 h 958967"/>
                <a:gd name="connsiteX4" fmla="*/ 0 w 561503"/>
                <a:gd name="connsiteY4" fmla="*/ 0 h 958967"/>
                <a:gd name="connsiteX0" fmla="*/ 0 w 583728"/>
                <a:gd name="connsiteY0" fmla="*/ 0 h 958967"/>
                <a:gd name="connsiteX1" fmla="*/ 583728 w 583728"/>
                <a:gd name="connsiteY1" fmla="*/ 50800 h 958967"/>
                <a:gd name="connsiteX2" fmla="*/ 561503 w 583728"/>
                <a:gd name="connsiteY2" fmla="*/ 958967 h 958967"/>
                <a:gd name="connsiteX3" fmla="*/ 0 w 583728"/>
                <a:gd name="connsiteY3" fmla="*/ 743067 h 958967"/>
                <a:gd name="connsiteX4" fmla="*/ 0 w 583728"/>
                <a:gd name="connsiteY4" fmla="*/ 0 h 958967"/>
                <a:gd name="connsiteX0" fmla="*/ 0 w 593253"/>
                <a:gd name="connsiteY0" fmla="*/ 0 h 958967"/>
                <a:gd name="connsiteX1" fmla="*/ 593253 w 593253"/>
                <a:gd name="connsiteY1" fmla="*/ 34925 h 958967"/>
                <a:gd name="connsiteX2" fmla="*/ 561503 w 593253"/>
                <a:gd name="connsiteY2" fmla="*/ 958967 h 958967"/>
                <a:gd name="connsiteX3" fmla="*/ 0 w 593253"/>
                <a:gd name="connsiteY3" fmla="*/ 743067 h 958967"/>
                <a:gd name="connsiteX4" fmla="*/ 0 w 593253"/>
                <a:gd name="connsiteY4" fmla="*/ 0 h 958967"/>
                <a:gd name="connsiteX0" fmla="*/ 9525 w 602778"/>
                <a:gd name="connsiteY0" fmla="*/ 0 h 958967"/>
                <a:gd name="connsiteX1" fmla="*/ 602778 w 602778"/>
                <a:gd name="connsiteY1" fmla="*/ 34925 h 958967"/>
                <a:gd name="connsiteX2" fmla="*/ 571028 w 602778"/>
                <a:gd name="connsiteY2" fmla="*/ 958967 h 958967"/>
                <a:gd name="connsiteX3" fmla="*/ 0 w 602778"/>
                <a:gd name="connsiteY3" fmla="*/ 809742 h 958967"/>
                <a:gd name="connsiteX4" fmla="*/ 9525 w 602778"/>
                <a:gd name="connsiteY4" fmla="*/ 0 h 95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778" h="958967">
                  <a:moveTo>
                    <a:pt x="9525" y="0"/>
                  </a:moveTo>
                  <a:lnTo>
                    <a:pt x="602778" y="34925"/>
                  </a:lnTo>
                  <a:lnTo>
                    <a:pt x="571028" y="958967"/>
                  </a:lnTo>
                  <a:lnTo>
                    <a:pt x="0" y="809742"/>
                  </a:lnTo>
                  <a:lnTo>
                    <a:pt x="9525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965929E-56F7-4F3A-ACA4-7A14063757D8}"/>
                </a:ext>
              </a:extLst>
            </p:cNvPr>
            <p:cNvSpPr/>
            <p:nvPr/>
          </p:nvSpPr>
          <p:spPr>
            <a:xfrm>
              <a:off x="9396855" y="4493478"/>
              <a:ext cx="529668" cy="264095"/>
            </a:xfrm>
            <a:custGeom>
              <a:avLst/>
              <a:gdLst>
                <a:gd name="connsiteX0" fmla="*/ 0 w 447118"/>
                <a:gd name="connsiteY0" fmla="*/ 0 h 238695"/>
                <a:gd name="connsiteX1" fmla="*/ 447118 w 447118"/>
                <a:gd name="connsiteY1" fmla="*/ 0 h 238695"/>
                <a:gd name="connsiteX2" fmla="*/ 447118 w 447118"/>
                <a:gd name="connsiteY2" fmla="*/ 238695 h 238695"/>
                <a:gd name="connsiteX3" fmla="*/ 0 w 447118"/>
                <a:gd name="connsiteY3" fmla="*/ 238695 h 238695"/>
                <a:gd name="connsiteX4" fmla="*/ 0 w 447118"/>
                <a:gd name="connsiteY4" fmla="*/ 0 h 238695"/>
                <a:gd name="connsiteX0" fmla="*/ 0 w 529668"/>
                <a:gd name="connsiteY0" fmla="*/ 0 h 238695"/>
                <a:gd name="connsiteX1" fmla="*/ 529668 w 529668"/>
                <a:gd name="connsiteY1" fmla="*/ 120650 h 238695"/>
                <a:gd name="connsiteX2" fmla="*/ 447118 w 529668"/>
                <a:gd name="connsiteY2" fmla="*/ 238695 h 238695"/>
                <a:gd name="connsiteX3" fmla="*/ 0 w 529668"/>
                <a:gd name="connsiteY3" fmla="*/ 238695 h 238695"/>
                <a:gd name="connsiteX4" fmla="*/ 0 w 529668"/>
                <a:gd name="connsiteY4" fmla="*/ 0 h 2386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0 w 529668"/>
                <a:gd name="connsiteY3" fmla="*/ 2640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042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11695 h 264095"/>
                <a:gd name="connsiteX4" fmla="*/ 0 w 529668"/>
                <a:gd name="connsiteY4" fmla="*/ 0 h 26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68" h="264095">
                  <a:moveTo>
                    <a:pt x="0" y="0"/>
                  </a:moveTo>
                  <a:lnTo>
                    <a:pt x="529668" y="146050"/>
                  </a:lnTo>
                  <a:lnTo>
                    <a:pt x="529668" y="264095"/>
                  </a:lnTo>
                  <a:lnTo>
                    <a:pt x="0" y="111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Rectangle 30">
              <a:extLst>
                <a:ext uri="{FF2B5EF4-FFF2-40B4-BE49-F238E27FC236}">
                  <a16:creationId xmlns:a16="http://schemas.microsoft.com/office/drawing/2014/main" id="{01B034C8-FEA3-4C96-A7F3-45146F1D9D8D}"/>
                </a:ext>
              </a:extLst>
            </p:cNvPr>
            <p:cNvSpPr/>
            <p:nvPr/>
          </p:nvSpPr>
          <p:spPr>
            <a:xfrm>
              <a:off x="9987318" y="4423262"/>
              <a:ext cx="462993" cy="307752"/>
            </a:xfrm>
            <a:custGeom>
              <a:avLst/>
              <a:gdLst>
                <a:gd name="connsiteX0" fmla="*/ 0 w 447118"/>
                <a:gd name="connsiteY0" fmla="*/ 0 h 238695"/>
                <a:gd name="connsiteX1" fmla="*/ 447118 w 447118"/>
                <a:gd name="connsiteY1" fmla="*/ 0 h 238695"/>
                <a:gd name="connsiteX2" fmla="*/ 447118 w 447118"/>
                <a:gd name="connsiteY2" fmla="*/ 238695 h 238695"/>
                <a:gd name="connsiteX3" fmla="*/ 0 w 447118"/>
                <a:gd name="connsiteY3" fmla="*/ 238695 h 238695"/>
                <a:gd name="connsiteX4" fmla="*/ 0 w 447118"/>
                <a:gd name="connsiteY4" fmla="*/ 0 h 238695"/>
                <a:gd name="connsiteX0" fmla="*/ 0 w 529668"/>
                <a:gd name="connsiteY0" fmla="*/ 0 h 238695"/>
                <a:gd name="connsiteX1" fmla="*/ 529668 w 529668"/>
                <a:gd name="connsiteY1" fmla="*/ 120650 h 238695"/>
                <a:gd name="connsiteX2" fmla="*/ 447118 w 529668"/>
                <a:gd name="connsiteY2" fmla="*/ 238695 h 238695"/>
                <a:gd name="connsiteX3" fmla="*/ 0 w 529668"/>
                <a:gd name="connsiteY3" fmla="*/ 238695 h 238695"/>
                <a:gd name="connsiteX4" fmla="*/ 0 w 529668"/>
                <a:gd name="connsiteY4" fmla="*/ 0 h 2386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0 w 529668"/>
                <a:gd name="connsiteY3" fmla="*/ 2640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042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11695 h 264095"/>
                <a:gd name="connsiteX4" fmla="*/ 0 w 529668"/>
                <a:gd name="connsiteY4" fmla="*/ 0 h 264095"/>
                <a:gd name="connsiteX0" fmla="*/ 0 w 529668"/>
                <a:gd name="connsiteY0" fmla="*/ 203200 h 467295"/>
                <a:gd name="connsiteX1" fmla="*/ 472518 w 529668"/>
                <a:gd name="connsiteY1" fmla="*/ 0 h 467295"/>
                <a:gd name="connsiteX2" fmla="*/ 529668 w 529668"/>
                <a:gd name="connsiteY2" fmla="*/ 467295 h 467295"/>
                <a:gd name="connsiteX3" fmla="*/ 0 w 529668"/>
                <a:gd name="connsiteY3" fmla="*/ 314895 h 467295"/>
                <a:gd name="connsiteX4" fmla="*/ 0 w 529668"/>
                <a:gd name="connsiteY4" fmla="*/ 203200 h 467295"/>
                <a:gd name="connsiteX0" fmla="*/ 0 w 491568"/>
                <a:gd name="connsiteY0" fmla="*/ 203200 h 314895"/>
                <a:gd name="connsiteX1" fmla="*/ 472518 w 491568"/>
                <a:gd name="connsiteY1" fmla="*/ 0 h 314895"/>
                <a:gd name="connsiteX2" fmla="*/ 491568 w 491568"/>
                <a:gd name="connsiteY2" fmla="*/ 105345 h 314895"/>
                <a:gd name="connsiteX3" fmla="*/ 0 w 491568"/>
                <a:gd name="connsiteY3" fmla="*/ 314895 h 314895"/>
                <a:gd name="connsiteX4" fmla="*/ 0 w 491568"/>
                <a:gd name="connsiteY4" fmla="*/ 203200 h 314895"/>
                <a:gd name="connsiteX0" fmla="*/ 0 w 491568"/>
                <a:gd name="connsiteY0" fmla="*/ 196057 h 307752"/>
                <a:gd name="connsiteX1" fmla="*/ 460612 w 491568"/>
                <a:gd name="connsiteY1" fmla="*/ 0 h 307752"/>
                <a:gd name="connsiteX2" fmla="*/ 491568 w 491568"/>
                <a:gd name="connsiteY2" fmla="*/ 98202 h 307752"/>
                <a:gd name="connsiteX3" fmla="*/ 0 w 491568"/>
                <a:gd name="connsiteY3" fmla="*/ 307752 h 307752"/>
                <a:gd name="connsiteX4" fmla="*/ 0 w 491568"/>
                <a:gd name="connsiteY4" fmla="*/ 196057 h 307752"/>
                <a:gd name="connsiteX0" fmla="*/ 0 w 462993"/>
                <a:gd name="connsiteY0" fmla="*/ 196057 h 307752"/>
                <a:gd name="connsiteX1" fmla="*/ 460612 w 462993"/>
                <a:gd name="connsiteY1" fmla="*/ 0 h 307752"/>
                <a:gd name="connsiteX2" fmla="*/ 462993 w 462993"/>
                <a:gd name="connsiteY2" fmla="*/ 100583 h 307752"/>
                <a:gd name="connsiteX3" fmla="*/ 0 w 462993"/>
                <a:gd name="connsiteY3" fmla="*/ 307752 h 307752"/>
                <a:gd name="connsiteX4" fmla="*/ 0 w 462993"/>
                <a:gd name="connsiteY4" fmla="*/ 196057 h 307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993" h="307752">
                  <a:moveTo>
                    <a:pt x="0" y="196057"/>
                  </a:moveTo>
                  <a:lnTo>
                    <a:pt x="460612" y="0"/>
                  </a:lnTo>
                  <a:cubicBezTo>
                    <a:pt x="461406" y="33528"/>
                    <a:pt x="462199" y="67055"/>
                    <a:pt x="462993" y="100583"/>
                  </a:cubicBezTo>
                  <a:lnTo>
                    <a:pt x="0" y="307752"/>
                  </a:lnTo>
                  <a:lnTo>
                    <a:pt x="0" y="19605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A2750DAC-D171-4B1E-8C4A-AE53C2068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3255" y="3706566"/>
              <a:ext cx="40528" cy="974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3621798-42EC-4D4D-8F49-40F8204D5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0721" y="3696128"/>
              <a:ext cx="30410" cy="9417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E93CF7D4-34D2-4EEE-9029-17AC1B092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0693" y="3696128"/>
              <a:ext cx="9160" cy="8876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6D48917-4EF3-4746-8EC3-E489D4CB1029}"/>
              </a:ext>
            </a:extLst>
          </p:cNvPr>
          <p:cNvGrpSpPr/>
          <p:nvPr/>
        </p:nvGrpSpPr>
        <p:grpSpPr>
          <a:xfrm>
            <a:off x="3737201" y="2900236"/>
            <a:ext cx="3604612" cy="1871981"/>
            <a:chOff x="2662569" y="994320"/>
            <a:chExt cx="6390646" cy="331885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99" name="Rectangle 35">
              <a:extLst>
                <a:ext uri="{FF2B5EF4-FFF2-40B4-BE49-F238E27FC236}">
                  <a16:creationId xmlns:a16="http://schemas.microsoft.com/office/drawing/2014/main" id="{B4EE3945-4195-45C3-80A8-805B0E3A2116}"/>
                </a:ext>
              </a:extLst>
            </p:cNvPr>
            <p:cNvSpPr/>
            <p:nvPr/>
          </p:nvSpPr>
          <p:spPr>
            <a:xfrm flipH="1">
              <a:off x="8300945" y="1796797"/>
              <a:ext cx="752270" cy="417808"/>
            </a:xfrm>
            <a:custGeom>
              <a:avLst/>
              <a:gdLst>
                <a:gd name="connsiteX0" fmla="*/ 0 w 110920"/>
                <a:gd name="connsiteY0" fmla="*/ 0 h 81258"/>
                <a:gd name="connsiteX1" fmla="*/ 110920 w 110920"/>
                <a:gd name="connsiteY1" fmla="*/ 0 h 81258"/>
                <a:gd name="connsiteX2" fmla="*/ 110920 w 110920"/>
                <a:gd name="connsiteY2" fmla="*/ 81258 h 81258"/>
                <a:gd name="connsiteX3" fmla="*/ 0 w 110920"/>
                <a:gd name="connsiteY3" fmla="*/ 81258 h 81258"/>
                <a:gd name="connsiteX4" fmla="*/ 0 w 110920"/>
                <a:gd name="connsiteY4" fmla="*/ 0 h 8125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733220 w 733220"/>
                <a:gd name="connsiteY2" fmla="*/ 812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5588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558800 w 733220"/>
                <a:gd name="connsiteY4" fmla="*/ 0 h 417808"/>
                <a:gd name="connsiteX0" fmla="*/ 558800 w 752270"/>
                <a:gd name="connsiteY0" fmla="*/ 0 h 417808"/>
                <a:gd name="connsiteX1" fmla="*/ 752270 w 752270"/>
                <a:gd name="connsiteY1" fmla="*/ 25400 h 417808"/>
                <a:gd name="connsiteX2" fmla="*/ 422070 w 752270"/>
                <a:gd name="connsiteY2" fmla="*/ 411458 h 417808"/>
                <a:gd name="connsiteX3" fmla="*/ 0 w 752270"/>
                <a:gd name="connsiteY3" fmla="*/ 417808 h 417808"/>
                <a:gd name="connsiteX4" fmla="*/ 558800 w 752270"/>
                <a:gd name="connsiteY4" fmla="*/ 0 h 41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270" h="417808">
                  <a:moveTo>
                    <a:pt x="558800" y="0"/>
                  </a:moveTo>
                  <a:lnTo>
                    <a:pt x="752270" y="25400"/>
                  </a:lnTo>
                  <a:lnTo>
                    <a:pt x="422070" y="411458"/>
                  </a:lnTo>
                  <a:lnTo>
                    <a:pt x="0" y="417808"/>
                  </a:lnTo>
                  <a:lnTo>
                    <a:pt x="5588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DA3C8E4-2397-4C70-9011-71385DE5C512}"/>
                </a:ext>
              </a:extLst>
            </p:cNvPr>
            <p:cNvSpPr/>
            <p:nvPr/>
          </p:nvSpPr>
          <p:spPr>
            <a:xfrm>
              <a:off x="2662569" y="1788165"/>
              <a:ext cx="761795" cy="417808"/>
            </a:xfrm>
            <a:custGeom>
              <a:avLst/>
              <a:gdLst>
                <a:gd name="connsiteX0" fmla="*/ 0 w 110920"/>
                <a:gd name="connsiteY0" fmla="*/ 0 h 81258"/>
                <a:gd name="connsiteX1" fmla="*/ 110920 w 110920"/>
                <a:gd name="connsiteY1" fmla="*/ 0 h 81258"/>
                <a:gd name="connsiteX2" fmla="*/ 110920 w 110920"/>
                <a:gd name="connsiteY2" fmla="*/ 81258 h 81258"/>
                <a:gd name="connsiteX3" fmla="*/ 0 w 110920"/>
                <a:gd name="connsiteY3" fmla="*/ 81258 h 81258"/>
                <a:gd name="connsiteX4" fmla="*/ 0 w 110920"/>
                <a:gd name="connsiteY4" fmla="*/ 0 h 8125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733220 w 733220"/>
                <a:gd name="connsiteY2" fmla="*/ 812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5588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558800 w 733220"/>
                <a:gd name="connsiteY4" fmla="*/ 0 h 417808"/>
                <a:gd name="connsiteX0" fmla="*/ 558800 w 752270"/>
                <a:gd name="connsiteY0" fmla="*/ 0 h 417808"/>
                <a:gd name="connsiteX1" fmla="*/ 752270 w 752270"/>
                <a:gd name="connsiteY1" fmla="*/ 25400 h 417808"/>
                <a:gd name="connsiteX2" fmla="*/ 422070 w 752270"/>
                <a:gd name="connsiteY2" fmla="*/ 411458 h 417808"/>
                <a:gd name="connsiteX3" fmla="*/ 0 w 752270"/>
                <a:gd name="connsiteY3" fmla="*/ 417808 h 417808"/>
                <a:gd name="connsiteX4" fmla="*/ 558800 w 752270"/>
                <a:gd name="connsiteY4" fmla="*/ 0 h 417808"/>
                <a:gd name="connsiteX0" fmla="*/ 558800 w 761795"/>
                <a:gd name="connsiteY0" fmla="*/ 0 h 417808"/>
                <a:gd name="connsiteX1" fmla="*/ 761795 w 761795"/>
                <a:gd name="connsiteY1" fmla="*/ 34925 h 417808"/>
                <a:gd name="connsiteX2" fmla="*/ 422070 w 761795"/>
                <a:gd name="connsiteY2" fmla="*/ 411458 h 417808"/>
                <a:gd name="connsiteX3" fmla="*/ 0 w 761795"/>
                <a:gd name="connsiteY3" fmla="*/ 417808 h 417808"/>
                <a:gd name="connsiteX4" fmla="*/ 558800 w 761795"/>
                <a:gd name="connsiteY4" fmla="*/ 0 h 41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795" h="417808">
                  <a:moveTo>
                    <a:pt x="558800" y="0"/>
                  </a:moveTo>
                  <a:lnTo>
                    <a:pt x="761795" y="34925"/>
                  </a:lnTo>
                  <a:lnTo>
                    <a:pt x="422070" y="411458"/>
                  </a:lnTo>
                  <a:lnTo>
                    <a:pt x="0" y="417808"/>
                  </a:lnTo>
                  <a:lnTo>
                    <a:pt x="5588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536BD5CA-8D72-4693-90B9-D8F9FB0919D4}"/>
                </a:ext>
              </a:extLst>
            </p:cNvPr>
            <p:cNvSpPr/>
            <p:nvPr/>
          </p:nvSpPr>
          <p:spPr>
            <a:xfrm>
              <a:off x="8041580" y="3451949"/>
              <a:ext cx="112552" cy="5179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E63B5AB-43E7-48B3-A16B-D8AD7062EECC}"/>
                </a:ext>
              </a:extLst>
            </p:cNvPr>
            <p:cNvSpPr/>
            <p:nvPr/>
          </p:nvSpPr>
          <p:spPr>
            <a:xfrm>
              <a:off x="3596868" y="3470857"/>
              <a:ext cx="112552" cy="5179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1E3FCFF-ACAD-4C6D-8D67-8A300E3688A2}"/>
                </a:ext>
              </a:extLst>
            </p:cNvPr>
            <p:cNvSpPr/>
            <p:nvPr/>
          </p:nvSpPr>
          <p:spPr>
            <a:xfrm>
              <a:off x="3408461" y="994320"/>
              <a:ext cx="4900960" cy="1836768"/>
            </a:xfrm>
            <a:prstGeom prst="roundRect">
              <a:avLst>
                <a:gd name="adj" fmla="val 1390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F055CA-2891-4BE8-AEC4-2AC05403C02C}"/>
                </a:ext>
              </a:extLst>
            </p:cNvPr>
            <p:cNvSpPr/>
            <p:nvPr/>
          </p:nvSpPr>
          <p:spPr>
            <a:xfrm>
              <a:off x="5806059" y="2468880"/>
              <a:ext cx="2868212" cy="439519"/>
            </a:xfrm>
            <a:custGeom>
              <a:avLst/>
              <a:gdLst>
                <a:gd name="connsiteX0" fmla="*/ 0 w 2470198"/>
                <a:gd name="connsiteY0" fmla="*/ 0 h 424279"/>
                <a:gd name="connsiteX1" fmla="*/ 2470198 w 2470198"/>
                <a:gd name="connsiteY1" fmla="*/ 0 h 424279"/>
                <a:gd name="connsiteX2" fmla="*/ 2470198 w 2470198"/>
                <a:gd name="connsiteY2" fmla="*/ 424279 h 424279"/>
                <a:gd name="connsiteX3" fmla="*/ 0 w 2470198"/>
                <a:gd name="connsiteY3" fmla="*/ 424279 h 424279"/>
                <a:gd name="connsiteX4" fmla="*/ 0 w 2470198"/>
                <a:gd name="connsiteY4" fmla="*/ 0 h 424279"/>
                <a:gd name="connsiteX0" fmla="*/ 0 w 2820718"/>
                <a:gd name="connsiteY0" fmla="*/ 0 h 424279"/>
                <a:gd name="connsiteX1" fmla="*/ 2470198 w 2820718"/>
                <a:gd name="connsiteY1" fmla="*/ 0 h 424279"/>
                <a:gd name="connsiteX2" fmla="*/ 2820718 w 2820718"/>
                <a:gd name="connsiteY2" fmla="*/ 363319 h 424279"/>
                <a:gd name="connsiteX3" fmla="*/ 0 w 2820718"/>
                <a:gd name="connsiteY3" fmla="*/ 424279 h 424279"/>
                <a:gd name="connsiteX4" fmla="*/ 0 w 2820718"/>
                <a:gd name="connsiteY4" fmla="*/ 0 h 424279"/>
                <a:gd name="connsiteX0" fmla="*/ 0 w 2820718"/>
                <a:gd name="connsiteY0" fmla="*/ 0 h 424279"/>
                <a:gd name="connsiteX1" fmla="*/ 2470198 w 2820718"/>
                <a:gd name="connsiteY1" fmla="*/ 0 h 424279"/>
                <a:gd name="connsiteX2" fmla="*/ 2820718 w 2820718"/>
                <a:gd name="connsiteY2" fmla="*/ 393799 h 424279"/>
                <a:gd name="connsiteX3" fmla="*/ 0 w 2820718"/>
                <a:gd name="connsiteY3" fmla="*/ 424279 h 424279"/>
                <a:gd name="connsiteX4" fmla="*/ 0 w 2820718"/>
                <a:gd name="connsiteY4" fmla="*/ 0 h 424279"/>
                <a:gd name="connsiteX0" fmla="*/ 0 w 2919778"/>
                <a:gd name="connsiteY0" fmla="*/ 0 h 424279"/>
                <a:gd name="connsiteX1" fmla="*/ 2470198 w 2919778"/>
                <a:gd name="connsiteY1" fmla="*/ 0 h 424279"/>
                <a:gd name="connsiteX2" fmla="*/ 2919778 w 2919778"/>
                <a:gd name="connsiteY2" fmla="*/ 378559 h 424279"/>
                <a:gd name="connsiteX3" fmla="*/ 0 w 2919778"/>
                <a:gd name="connsiteY3" fmla="*/ 424279 h 424279"/>
                <a:gd name="connsiteX4" fmla="*/ 0 w 2919778"/>
                <a:gd name="connsiteY4" fmla="*/ 0 h 424279"/>
                <a:gd name="connsiteX0" fmla="*/ 0 w 2942638"/>
                <a:gd name="connsiteY0" fmla="*/ 0 h 424279"/>
                <a:gd name="connsiteX1" fmla="*/ 2470198 w 2942638"/>
                <a:gd name="connsiteY1" fmla="*/ 0 h 424279"/>
                <a:gd name="connsiteX2" fmla="*/ 2942638 w 2942638"/>
                <a:gd name="connsiteY2" fmla="*/ 401419 h 424279"/>
                <a:gd name="connsiteX3" fmla="*/ 0 w 2942638"/>
                <a:gd name="connsiteY3" fmla="*/ 424279 h 424279"/>
                <a:gd name="connsiteX4" fmla="*/ 0 w 2942638"/>
                <a:gd name="connsiteY4" fmla="*/ 0 h 424279"/>
                <a:gd name="connsiteX0" fmla="*/ 0 w 2942638"/>
                <a:gd name="connsiteY0" fmla="*/ 0 h 439519"/>
                <a:gd name="connsiteX1" fmla="*/ 2470198 w 2942638"/>
                <a:gd name="connsiteY1" fmla="*/ 0 h 439519"/>
                <a:gd name="connsiteX2" fmla="*/ 2942638 w 2942638"/>
                <a:gd name="connsiteY2" fmla="*/ 439519 h 439519"/>
                <a:gd name="connsiteX3" fmla="*/ 0 w 2942638"/>
                <a:gd name="connsiteY3" fmla="*/ 424279 h 439519"/>
                <a:gd name="connsiteX4" fmla="*/ 0 w 2942638"/>
                <a:gd name="connsiteY4" fmla="*/ 0 h 439519"/>
                <a:gd name="connsiteX0" fmla="*/ 0 w 2875963"/>
                <a:gd name="connsiteY0" fmla="*/ 0 h 439519"/>
                <a:gd name="connsiteX1" fmla="*/ 2470198 w 2875963"/>
                <a:gd name="connsiteY1" fmla="*/ 0 h 439519"/>
                <a:gd name="connsiteX2" fmla="*/ 2875963 w 2875963"/>
                <a:gd name="connsiteY2" fmla="*/ 439519 h 439519"/>
                <a:gd name="connsiteX3" fmla="*/ 0 w 2875963"/>
                <a:gd name="connsiteY3" fmla="*/ 424279 h 439519"/>
                <a:gd name="connsiteX4" fmla="*/ 0 w 2875963"/>
                <a:gd name="connsiteY4" fmla="*/ 0 h 439519"/>
                <a:gd name="connsiteX0" fmla="*/ 0 w 2809288"/>
                <a:gd name="connsiteY0" fmla="*/ 0 h 439519"/>
                <a:gd name="connsiteX1" fmla="*/ 2470198 w 2809288"/>
                <a:gd name="connsiteY1" fmla="*/ 0 h 439519"/>
                <a:gd name="connsiteX2" fmla="*/ 2809288 w 2809288"/>
                <a:gd name="connsiteY2" fmla="*/ 439519 h 439519"/>
                <a:gd name="connsiteX3" fmla="*/ 0 w 2809288"/>
                <a:gd name="connsiteY3" fmla="*/ 424279 h 439519"/>
                <a:gd name="connsiteX4" fmla="*/ 0 w 2809288"/>
                <a:gd name="connsiteY4" fmla="*/ 0 h 43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9288" h="439519">
                  <a:moveTo>
                    <a:pt x="0" y="0"/>
                  </a:moveTo>
                  <a:lnTo>
                    <a:pt x="2470198" y="0"/>
                  </a:lnTo>
                  <a:lnTo>
                    <a:pt x="2809288" y="439519"/>
                  </a:lnTo>
                  <a:lnTo>
                    <a:pt x="0" y="42427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763714B-1E5E-4B89-A94C-025E752369E7}"/>
                </a:ext>
              </a:extLst>
            </p:cNvPr>
            <p:cNvSpPr/>
            <p:nvPr/>
          </p:nvSpPr>
          <p:spPr>
            <a:xfrm>
              <a:off x="2988417" y="2465070"/>
              <a:ext cx="2875760" cy="438149"/>
            </a:xfrm>
            <a:custGeom>
              <a:avLst/>
              <a:gdLst>
                <a:gd name="connsiteX0" fmla="*/ 0 w 2441420"/>
                <a:gd name="connsiteY0" fmla="*/ 0 h 45719"/>
                <a:gd name="connsiteX1" fmla="*/ 2441420 w 2441420"/>
                <a:gd name="connsiteY1" fmla="*/ 0 h 45719"/>
                <a:gd name="connsiteX2" fmla="*/ 2441420 w 2441420"/>
                <a:gd name="connsiteY2" fmla="*/ 45719 h 45719"/>
                <a:gd name="connsiteX3" fmla="*/ 0 w 2441420"/>
                <a:gd name="connsiteY3" fmla="*/ 45719 h 45719"/>
                <a:gd name="connsiteX4" fmla="*/ 0 w 2441420"/>
                <a:gd name="connsiteY4" fmla="*/ 0 h 45719"/>
                <a:gd name="connsiteX0" fmla="*/ 0 w 2449040"/>
                <a:gd name="connsiteY0" fmla="*/ 0 h 114299"/>
                <a:gd name="connsiteX1" fmla="*/ 2449040 w 2449040"/>
                <a:gd name="connsiteY1" fmla="*/ 68580 h 114299"/>
                <a:gd name="connsiteX2" fmla="*/ 2449040 w 2449040"/>
                <a:gd name="connsiteY2" fmla="*/ 114299 h 114299"/>
                <a:gd name="connsiteX3" fmla="*/ 7620 w 2449040"/>
                <a:gd name="connsiteY3" fmla="*/ 114299 h 114299"/>
                <a:gd name="connsiteX4" fmla="*/ 0 w 2449040"/>
                <a:gd name="connsiteY4" fmla="*/ 0 h 114299"/>
                <a:gd name="connsiteX0" fmla="*/ 342900 w 2791940"/>
                <a:gd name="connsiteY0" fmla="*/ 0 h 426719"/>
                <a:gd name="connsiteX1" fmla="*/ 2791940 w 2791940"/>
                <a:gd name="connsiteY1" fmla="*/ 68580 h 426719"/>
                <a:gd name="connsiteX2" fmla="*/ 2791940 w 2791940"/>
                <a:gd name="connsiteY2" fmla="*/ 114299 h 426719"/>
                <a:gd name="connsiteX3" fmla="*/ 0 w 2791940"/>
                <a:gd name="connsiteY3" fmla="*/ 426719 h 426719"/>
                <a:gd name="connsiteX4" fmla="*/ 342900 w 2791940"/>
                <a:gd name="connsiteY4" fmla="*/ 0 h 426719"/>
                <a:gd name="connsiteX0" fmla="*/ 342900 w 2807180"/>
                <a:gd name="connsiteY0" fmla="*/ 0 h 495299"/>
                <a:gd name="connsiteX1" fmla="*/ 2791940 w 2807180"/>
                <a:gd name="connsiteY1" fmla="*/ 68580 h 495299"/>
                <a:gd name="connsiteX2" fmla="*/ 2807180 w 2807180"/>
                <a:gd name="connsiteY2" fmla="*/ 495299 h 495299"/>
                <a:gd name="connsiteX3" fmla="*/ 0 w 2807180"/>
                <a:gd name="connsiteY3" fmla="*/ 426719 h 495299"/>
                <a:gd name="connsiteX4" fmla="*/ 342900 w 2807180"/>
                <a:gd name="connsiteY4" fmla="*/ 0 h 495299"/>
                <a:gd name="connsiteX0" fmla="*/ 411480 w 2875760"/>
                <a:gd name="connsiteY0" fmla="*/ 0 h 502919"/>
                <a:gd name="connsiteX1" fmla="*/ 2860520 w 2875760"/>
                <a:gd name="connsiteY1" fmla="*/ 68580 h 502919"/>
                <a:gd name="connsiteX2" fmla="*/ 2875760 w 2875760"/>
                <a:gd name="connsiteY2" fmla="*/ 495299 h 502919"/>
                <a:gd name="connsiteX3" fmla="*/ 0 w 2875760"/>
                <a:gd name="connsiteY3" fmla="*/ 502919 h 502919"/>
                <a:gd name="connsiteX4" fmla="*/ 411480 w 2875760"/>
                <a:gd name="connsiteY4" fmla="*/ 0 h 502919"/>
                <a:gd name="connsiteX0" fmla="*/ 396240 w 2875760"/>
                <a:gd name="connsiteY0" fmla="*/ 0 h 434339"/>
                <a:gd name="connsiteX1" fmla="*/ 2860520 w 2875760"/>
                <a:gd name="connsiteY1" fmla="*/ 0 h 434339"/>
                <a:gd name="connsiteX2" fmla="*/ 2875760 w 2875760"/>
                <a:gd name="connsiteY2" fmla="*/ 426719 h 434339"/>
                <a:gd name="connsiteX3" fmla="*/ 0 w 2875760"/>
                <a:gd name="connsiteY3" fmla="*/ 434339 h 434339"/>
                <a:gd name="connsiteX4" fmla="*/ 396240 w 2875760"/>
                <a:gd name="connsiteY4" fmla="*/ 0 h 434339"/>
                <a:gd name="connsiteX0" fmla="*/ 396240 w 2875760"/>
                <a:gd name="connsiteY0" fmla="*/ 0 h 464819"/>
                <a:gd name="connsiteX1" fmla="*/ 2860520 w 2875760"/>
                <a:gd name="connsiteY1" fmla="*/ 30480 h 464819"/>
                <a:gd name="connsiteX2" fmla="*/ 2875760 w 2875760"/>
                <a:gd name="connsiteY2" fmla="*/ 457199 h 464819"/>
                <a:gd name="connsiteX3" fmla="*/ 0 w 2875760"/>
                <a:gd name="connsiteY3" fmla="*/ 464819 h 464819"/>
                <a:gd name="connsiteX4" fmla="*/ 396240 w 2875760"/>
                <a:gd name="connsiteY4" fmla="*/ 0 h 464819"/>
                <a:gd name="connsiteX0" fmla="*/ 381000 w 2875760"/>
                <a:gd name="connsiteY0" fmla="*/ 15240 h 434339"/>
                <a:gd name="connsiteX1" fmla="*/ 2860520 w 2875760"/>
                <a:gd name="connsiteY1" fmla="*/ 0 h 434339"/>
                <a:gd name="connsiteX2" fmla="*/ 2875760 w 2875760"/>
                <a:gd name="connsiteY2" fmla="*/ 426719 h 434339"/>
                <a:gd name="connsiteX3" fmla="*/ 0 w 2875760"/>
                <a:gd name="connsiteY3" fmla="*/ 434339 h 434339"/>
                <a:gd name="connsiteX4" fmla="*/ 381000 w 2875760"/>
                <a:gd name="connsiteY4" fmla="*/ 15240 h 434339"/>
                <a:gd name="connsiteX0" fmla="*/ 400050 w 2875760"/>
                <a:gd name="connsiteY0" fmla="*/ 0 h 438149"/>
                <a:gd name="connsiteX1" fmla="*/ 2860520 w 2875760"/>
                <a:gd name="connsiteY1" fmla="*/ 3810 h 438149"/>
                <a:gd name="connsiteX2" fmla="*/ 2875760 w 2875760"/>
                <a:gd name="connsiteY2" fmla="*/ 430529 h 438149"/>
                <a:gd name="connsiteX3" fmla="*/ 0 w 2875760"/>
                <a:gd name="connsiteY3" fmla="*/ 438149 h 438149"/>
                <a:gd name="connsiteX4" fmla="*/ 400050 w 2875760"/>
                <a:gd name="connsiteY4" fmla="*/ 0 h 43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760" h="438149">
                  <a:moveTo>
                    <a:pt x="400050" y="0"/>
                  </a:moveTo>
                  <a:lnTo>
                    <a:pt x="2860520" y="3810"/>
                  </a:lnTo>
                  <a:lnTo>
                    <a:pt x="2875760" y="430529"/>
                  </a:lnTo>
                  <a:lnTo>
                    <a:pt x="0" y="438149"/>
                  </a:lnTo>
                  <a:lnTo>
                    <a:pt x="40005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9F7958-08B2-4978-BF79-4B4C53A907D9}"/>
                </a:ext>
              </a:extLst>
            </p:cNvPr>
            <p:cNvSpPr/>
            <p:nvPr/>
          </p:nvSpPr>
          <p:spPr>
            <a:xfrm>
              <a:off x="3085188" y="2906129"/>
              <a:ext cx="2779795" cy="2029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4F7E76E-E2F2-4FF3-994C-DF8C269A9B08}"/>
                </a:ext>
              </a:extLst>
            </p:cNvPr>
            <p:cNvSpPr/>
            <p:nvPr/>
          </p:nvSpPr>
          <p:spPr>
            <a:xfrm>
              <a:off x="5859023" y="2906129"/>
              <a:ext cx="2799606" cy="2029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91C2400E-EC0F-417D-815A-DDD6CF069646}"/>
                </a:ext>
              </a:extLst>
            </p:cNvPr>
            <p:cNvSpPr/>
            <p:nvPr/>
          </p:nvSpPr>
          <p:spPr>
            <a:xfrm>
              <a:off x="3279371" y="3788219"/>
              <a:ext cx="112552" cy="5179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06C1FCEB-1AB7-44C7-8A21-475AE163FF90}"/>
                </a:ext>
              </a:extLst>
            </p:cNvPr>
            <p:cNvSpPr/>
            <p:nvPr/>
          </p:nvSpPr>
          <p:spPr>
            <a:xfrm>
              <a:off x="8332460" y="3795183"/>
              <a:ext cx="112552" cy="5179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E29E266-1167-4E8D-B148-27F26AE1AD68}"/>
                </a:ext>
              </a:extLst>
            </p:cNvPr>
            <p:cNvSpPr/>
            <p:nvPr/>
          </p:nvSpPr>
          <p:spPr>
            <a:xfrm>
              <a:off x="3089614" y="3109059"/>
              <a:ext cx="5619354" cy="77565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602CBB-5B0C-4B07-AF19-930313B27296}"/>
                </a:ext>
              </a:extLst>
            </p:cNvPr>
            <p:cNvSpPr/>
            <p:nvPr/>
          </p:nvSpPr>
          <p:spPr>
            <a:xfrm>
              <a:off x="3047646" y="1832773"/>
              <a:ext cx="392861" cy="1091542"/>
            </a:xfrm>
            <a:custGeom>
              <a:avLst/>
              <a:gdLst>
                <a:gd name="connsiteX0" fmla="*/ 0 w 325816"/>
                <a:gd name="connsiteY0" fmla="*/ 0 h 164442"/>
                <a:gd name="connsiteX1" fmla="*/ 325816 w 325816"/>
                <a:gd name="connsiteY1" fmla="*/ 0 h 164442"/>
                <a:gd name="connsiteX2" fmla="*/ 325816 w 325816"/>
                <a:gd name="connsiteY2" fmla="*/ 164442 h 164442"/>
                <a:gd name="connsiteX3" fmla="*/ 0 w 325816"/>
                <a:gd name="connsiteY3" fmla="*/ 164442 h 164442"/>
                <a:gd name="connsiteX4" fmla="*/ 0 w 325816"/>
                <a:gd name="connsiteY4" fmla="*/ 0 h 1644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70266 w 370266"/>
                <a:gd name="connsiteY2" fmla="*/ 1644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57566"/>
                <a:gd name="connsiteY0" fmla="*/ 374650 h 1028042"/>
                <a:gd name="connsiteX1" fmla="*/ 357566 w 357566"/>
                <a:gd name="connsiteY1" fmla="*/ 0 h 1028042"/>
                <a:gd name="connsiteX2" fmla="*/ 351216 w 357566"/>
                <a:gd name="connsiteY2" fmla="*/ 659742 h 1028042"/>
                <a:gd name="connsiteX3" fmla="*/ 0 w 357566"/>
                <a:gd name="connsiteY3" fmla="*/ 1028042 h 1028042"/>
                <a:gd name="connsiteX4" fmla="*/ 19050 w 357566"/>
                <a:gd name="connsiteY4" fmla="*/ 374650 h 1028042"/>
                <a:gd name="connsiteX0" fmla="*/ 0 w 363916"/>
                <a:gd name="connsiteY0" fmla="*/ 393700 h 1028042"/>
                <a:gd name="connsiteX1" fmla="*/ 363916 w 363916"/>
                <a:gd name="connsiteY1" fmla="*/ 0 h 1028042"/>
                <a:gd name="connsiteX2" fmla="*/ 357566 w 363916"/>
                <a:gd name="connsiteY2" fmla="*/ 659742 h 1028042"/>
                <a:gd name="connsiteX3" fmla="*/ 6350 w 363916"/>
                <a:gd name="connsiteY3" fmla="*/ 1028042 h 1028042"/>
                <a:gd name="connsiteX4" fmla="*/ 0 w 363916"/>
                <a:gd name="connsiteY4" fmla="*/ 393700 h 1028042"/>
                <a:gd name="connsiteX0" fmla="*/ 0 w 363916"/>
                <a:gd name="connsiteY0" fmla="*/ 393700 h 1097892"/>
                <a:gd name="connsiteX1" fmla="*/ 363916 w 363916"/>
                <a:gd name="connsiteY1" fmla="*/ 0 h 1097892"/>
                <a:gd name="connsiteX2" fmla="*/ 357566 w 363916"/>
                <a:gd name="connsiteY2" fmla="*/ 659742 h 1097892"/>
                <a:gd name="connsiteX3" fmla="*/ 12700 w 363916"/>
                <a:gd name="connsiteY3" fmla="*/ 1097892 h 1097892"/>
                <a:gd name="connsiteX4" fmla="*/ 0 w 363916"/>
                <a:gd name="connsiteY4" fmla="*/ 393700 h 109789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1158"/>
                <a:gd name="connsiteY0" fmla="*/ 393700 h 1091542"/>
                <a:gd name="connsiteX1" fmla="*/ 370547 w 371158"/>
                <a:gd name="connsiteY1" fmla="*/ 0 h 1091542"/>
                <a:gd name="connsiteX2" fmla="*/ 370547 w 371158"/>
                <a:gd name="connsiteY2" fmla="*/ 723242 h 1091542"/>
                <a:gd name="connsiteX3" fmla="*/ 281 w 371158"/>
                <a:gd name="connsiteY3" fmla="*/ 1091542 h 1091542"/>
                <a:gd name="connsiteX4" fmla="*/ 6631 w 371158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260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486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92892"/>
                <a:gd name="connsiteY0" fmla="*/ 393700 h 1091542"/>
                <a:gd name="connsiteX1" fmla="*/ 370547 w 392892"/>
                <a:gd name="connsiteY1" fmla="*/ 0 h 1091542"/>
                <a:gd name="connsiteX2" fmla="*/ 392772 w 392892"/>
                <a:gd name="connsiteY2" fmla="*/ 615292 h 1091542"/>
                <a:gd name="connsiteX3" fmla="*/ 281 w 392892"/>
                <a:gd name="connsiteY3" fmla="*/ 1091542 h 1091542"/>
                <a:gd name="connsiteX4" fmla="*/ 6631 w 392892"/>
                <a:gd name="connsiteY4" fmla="*/ 393700 h 1091542"/>
                <a:gd name="connsiteX0" fmla="*/ 6631 w 392861"/>
                <a:gd name="connsiteY0" fmla="*/ 393700 h 1091542"/>
                <a:gd name="connsiteX1" fmla="*/ 361022 w 392861"/>
                <a:gd name="connsiteY1" fmla="*/ 0 h 1091542"/>
                <a:gd name="connsiteX2" fmla="*/ 392772 w 392861"/>
                <a:gd name="connsiteY2" fmla="*/ 615292 h 1091542"/>
                <a:gd name="connsiteX3" fmla="*/ 281 w 392861"/>
                <a:gd name="connsiteY3" fmla="*/ 1091542 h 1091542"/>
                <a:gd name="connsiteX4" fmla="*/ 6631 w 392861"/>
                <a:gd name="connsiteY4" fmla="*/ 393700 h 109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861" h="1091542">
                  <a:moveTo>
                    <a:pt x="6631" y="393700"/>
                  </a:moveTo>
                  <a:lnTo>
                    <a:pt x="361022" y="0"/>
                  </a:lnTo>
                  <a:cubicBezTo>
                    <a:pt x="358905" y="219914"/>
                    <a:pt x="394889" y="395378"/>
                    <a:pt x="392772" y="615292"/>
                  </a:cubicBezTo>
                  <a:lnTo>
                    <a:pt x="281" y="1091542"/>
                  </a:lnTo>
                  <a:cubicBezTo>
                    <a:pt x="-1836" y="880095"/>
                    <a:pt x="8748" y="605147"/>
                    <a:pt x="6631" y="39370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858A96-1F54-42E2-89E2-9D5DF6B26B9E}"/>
                </a:ext>
              </a:extLst>
            </p:cNvPr>
            <p:cNvSpPr/>
            <p:nvPr/>
          </p:nvSpPr>
          <p:spPr>
            <a:xfrm>
              <a:off x="2665799" y="2199029"/>
              <a:ext cx="419389" cy="1685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34">
              <a:extLst>
                <a:ext uri="{FF2B5EF4-FFF2-40B4-BE49-F238E27FC236}">
                  <a16:creationId xmlns:a16="http://schemas.microsoft.com/office/drawing/2014/main" id="{01342476-A7B0-4F4A-9FAB-A3FBEDA26203}"/>
                </a:ext>
              </a:extLst>
            </p:cNvPr>
            <p:cNvSpPr/>
            <p:nvPr/>
          </p:nvSpPr>
          <p:spPr>
            <a:xfrm flipH="1">
              <a:off x="8273296" y="1833532"/>
              <a:ext cx="392847" cy="1099478"/>
            </a:xfrm>
            <a:custGeom>
              <a:avLst/>
              <a:gdLst>
                <a:gd name="connsiteX0" fmla="*/ 0 w 325816"/>
                <a:gd name="connsiteY0" fmla="*/ 0 h 164442"/>
                <a:gd name="connsiteX1" fmla="*/ 325816 w 325816"/>
                <a:gd name="connsiteY1" fmla="*/ 0 h 164442"/>
                <a:gd name="connsiteX2" fmla="*/ 325816 w 325816"/>
                <a:gd name="connsiteY2" fmla="*/ 164442 h 164442"/>
                <a:gd name="connsiteX3" fmla="*/ 0 w 325816"/>
                <a:gd name="connsiteY3" fmla="*/ 164442 h 164442"/>
                <a:gd name="connsiteX4" fmla="*/ 0 w 325816"/>
                <a:gd name="connsiteY4" fmla="*/ 0 h 1644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70266 w 370266"/>
                <a:gd name="connsiteY2" fmla="*/ 1644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57566"/>
                <a:gd name="connsiteY0" fmla="*/ 374650 h 1028042"/>
                <a:gd name="connsiteX1" fmla="*/ 357566 w 357566"/>
                <a:gd name="connsiteY1" fmla="*/ 0 h 1028042"/>
                <a:gd name="connsiteX2" fmla="*/ 351216 w 357566"/>
                <a:gd name="connsiteY2" fmla="*/ 659742 h 1028042"/>
                <a:gd name="connsiteX3" fmla="*/ 0 w 357566"/>
                <a:gd name="connsiteY3" fmla="*/ 1028042 h 1028042"/>
                <a:gd name="connsiteX4" fmla="*/ 19050 w 357566"/>
                <a:gd name="connsiteY4" fmla="*/ 374650 h 1028042"/>
                <a:gd name="connsiteX0" fmla="*/ 0 w 363916"/>
                <a:gd name="connsiteY0" fmla="*/ 393700 h 1028042"/>
                <a:gd name="connsiteX1" fmla="*/ 363916 w 363916"/>
                <a:gd name="connsiteY1" fmla="*/ 0 h 1028042"/>
                <a:gd name="connsiteX2" fmla="*/ 357566 w 363916"/>
                <a:gd name="connsiteY2" fmla="*/ 659742 h 1028042"/>
                <a:gd name="connsiteX3" fmla="*/ 6350 w 363916"/>
                <a:gd name="connsiteY3" fmla="*/ 1028042 h 1028042"/>
                <a:gd name="connsiteX4" fmla="*/ 0 w 363916"/>
                <a:gd name="connsiteY4" fmla="*/ 393700 h 1028042"/>
                <a:gd name="connsiteX0" fmla="*/ 0 w 363916"/>
                <a:gd name="connsiteY0" fmla="*/ 393700 h 1097892"/>
                <a:gd name="connsiteX1" fmla="*/ 363916 w 363916"/>
                <a:gd name="connsiteY1" fmla="*/ 0 h 1097892"/>
                <a:gd name="connsiteX2" fmla="*/ 357566 w 363916"/>
                <a:gd name="connsiteY2" fmla="*/ 659742 h 1097892"/>
                <a:gd name="connsiteX3" fmla="*/ 12700 w 363916"/>
                <a:gd name="connsiteY3" fmla="*/ 1097892 h 1097892"/>
                <a:gd name="connsiteX4" fmla="*/ 0 w 363916"/>
                <a:gd name="connsiteY4" fmla="*/ 393700 h 109789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1158"/>
                <a:gd name="connsiteY0" fmla="*/ 393700 h 1091542"/>
                <a:gd name="connsiteX1" fmla="*/ 370547 w 371158"/>
                <a:gd name="connsiteY1" fmla="*/ 0 h 1091542"/>
                <a:gd name="connsiteX2" fmla="*/ 370547 w 371158"/>
                <a:gd name="connsiteY2" fmla="*/ 723242 h 1091542"/>
                <a:gd name="connsiteX3" fmla="*/ 281 w 371158"/>
                <a:gd name="connsiteY3" fmla="*/ 1091542 h 1091542"/>
                <a:gd name="connsiteX4" fmla="*/ 6631 w 371158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260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486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92892"/>
                <a:gd name="connsiteY0" fmla="*/ 393700 h 1091542"/>
                <a:gd name="connsiteX1" fmla="*/ 370547 w 392892"/>
                <a:gd name="connsiteY1" fmla="*/ 0 h 1091542"/>
                <a:gd name="connsiteX2" fmla="*/ 392772 w 392892"/>
                <a:gd name="connsiteY2" fmla="*/ 615292 h 1091542"/>
                <a:gd name="connsiteX3" fmla="*/ 281 w 392892"/>
                <a:gd name="connsiteY3" fmla="*/ 1091542 h 1091542"/>
                <a:gd name="connsiteX4" fmla="*/ 6631 w 392892"/>
                <a:gd name="connsiteY4" fmla="*/ 393700 h 1091542"/>
                <a:gd name="connsiteX0" fmla="*/ 6631 w 392861"/>
                <a:gd name="connsiteY0" fmla="*/ 406400 h 1104242"/>
                <a:gd name="connsiteX1" fmla="*/ 361022 w 392861"/>
                <a:gd name="connsiteY1" fmla="*/ 0 h 1104242"/>
                <a:gd name="connsiteX2" fmla="*/ 392772 w 392861"/>
                <a:gd name="connsiteY2" fmla="*/ 627992 h 1104242"/>
                <a:gd name="connsiteX3" fmla="*/ 281 w 392861"/>
                <a:gd name="connsiteY3" fmla="*/ 1104242 h 1104242"/>
                <a:gd name="connsiteX4" fmla="*/ 6631 w 392861"/>
                <a:gd name="connsiteY4" fmla="*/ 406400 h 1104242"/>
                <a:gd name="connsiteX0" fmla="*/ 6631 w 392856"/>
                <a:gd name="connsiteY0" fmla="*/ 404018 h 1101860"/>
                <a:gd name="connsiteX1" fmla="*/ 358641 w 392856"/>
                <a:gd name="connsiteY1" fmla="*/ 0 h 1101860"/>
                <a:gd name="connsiteX2" fmla="*/ 392772 w 392856"/>
                <a:gd name="connsiteY2" fmla="*/ 625610 h 1101860"/>
                <a:gd name="connsiteX3" fmla="*/ 281 w 392856"/>
                <a:gd name="connsiteY3" fmla="*/ 1101860 h 1101860"/>
                <a:gd name="connsiteX4" fmla="*/ 6631 w 392856"/>
                <a:gd name="connsiteY4" fmla="*/ 404018 h 1101860"/>
                <a:gd name="connsiteX0" fmla="*/ 6631 w 392856"/>
                <a:gd name="connsiteY0" fmla="*/ 399255 h 1097097"/>
                <a:gd name="connsiteX1" fmla="*/ 358641 w 392856"/>
                <a:gd name="connsiteY1" fmla="*/ 0 h 1097097"/>
                <a:gd name="connsiteX2" fmla="*/ 392772 w 392856"/>
                <a:gd name="connsiteY2" fmla="*/ 620847 h 1097097"/>
                <a:gd name="connsiteX3" fmla="*/ 281 w 392856"/>
                <a:gd name="connsiteY3" fmla="*/ 1097097 h 1097097"/>
                <a:gd name="connsiteX4" fmla="*/ 6631 w 392856"/>
                <a:gd name="connsiteY4" fmla="*/ 399255 h 1097097"/>
                <a:gd name="connsiteX0" fmla="*/ 6631 w 392847"/>
                <a:gd name="connsiteY0" fmla="*/ 401636 h 1099478"/>
                <a:gd name="connsiteX1" fmla="*/ 353878 w 392847"/>
                <a:gd name="connsiteY1" fmla="*/ 0 h 1099478"/>
                <a:gd name="connsiteX2" fmla="*/ 392772 w 392847"/>
                <a:gd name="connsiteY2" fmla="*/ 623228 h 1099478"/>
                <a:gd name="connsiteX3" fmla="*/ 281 w 392847"/>
                <a:gd name="connsiteY3" fmla="*/ 1099478 h 1099478"/>
                <a:gd name="connsiteX4" fmla="*/ 6631 w 392847"/>
                <a:gd name="connsiteY4" fmla="*/ 401636 h 109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847" h="1099478">
                  <a:moveTo>
                    <a:pt x="6631" y="401636"/>
                  </a:moveTo>
                  <a:lnTo>
                    <a:pt x="353878" y="0"/>
                  </a:lnTo>
                  <a:cubicBezTo>
                    <a:pt x="351761" y="219914"/>
                    <a:pt x="394889" y="403314"/>
                    <a:pt x="392772" y="623228"/>
                  </a:cubicBezTo>
                  <a:lnTo>
                    <a:pt x="281" y="1099478"/>
                  </a:lnTo>
                  <a:cubicBezTo>
                    <a:pt x="-1836" y="888031"/>
                    <a:pt x="8748" y="613083"/>
                    <a:pt x="6631" y="401636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D3C7774-C43C-45C6-9E70-6C109340BACC}"/>
                </a:ext>
              </a:extLst>
            </p:cNvPr>
            <p:cNvSpPr/>
            <p:nvPr/>
          </p:nvSpPr>
          <p:spPr>
            <a:xfrm flipH="1">
              <a:off x="8630596" y="2207661"/>
              <a:ext cx="419389" cy="1685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A201E65D-1FC5-4CD9-A065-FC0D2402C70D}"/>
              </a:ext>
            </a:extLst>
          </p:cNvPr>
          <p:cNvGrpSpPr/>
          <p:nvPr/>
        </p:nvGrpSpPr>
        <p:grpSpPr>
          <a:xfrm flipH="1">
            <a:off x="3939334" y="2894892"/>
            <a:ext cx="1231043" cy="1626193"/>
            <a:chOff x="3866971" y="6327657"/>
            <a:chExt cx="2661978" cy="351643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C02A42D6-3AC3-45A4-916D-C172C16E2692}"/>
                </a:ext>
              </a:extLst>
            </p:cNvPr>
            <p:cNvGrpSpPr/>
            <p:nvPr/>
          </p:nvGrpSpPr>
          <p:grpSpPr>
            <a:xfrm flipH="1">
              <a:off x="3866971" y="6342971"/>
              <a:ext cx="2661978" cy="3501125"/>
              <a:chOff x="-704602" y="7985701"/>
              <a:chExt cx="3434247" cy="4516839"/>
            </a:xfrm>
          </p:grpSpPr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BD09AD4C-C075-414A-9C41-3B05E8486FD8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2CD6BA5C-45C3-4868-BA31-12E6438F9B81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959321" cy="4018542"/>
                <a:chOff x="-229676" y="8483998"/>
                <a:chExt cx="2959321" cy="4018542"/>
              </a:xfrm>
            </p:grpSpPr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59767D4B-5803-43DA-827D-A51523413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8099" y="10587408"/>
                  <a:ext cx="1106799" cy="30237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E7A6357A-688E-44A8-A27F-241F781CAE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743" y="10809320"/>
                  <a:ext cx="1178800" cy="33251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D7CAC2BB-56E3-40E6-B0C1-5792E04810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4241" y="11109135"/>
                  <a:ext cx="141977" cy="124185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CE1A557A-02A7-4DE8-A770-5284FB6FC1D3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FFCF7665-9307-4183-B2DE-4BCFA572F0DB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Rectangle: Top Corners Rounded 279">
                  <a:extLst>
                    <a:ext uri="{FF2B5EF4-FFF2-40B4-BE49-F238E27FC236}">
                      <a16:creationId xmlns:a16="http://schemas.microsoft.com/office/drawing/2014/main" id="{AC84FF3D-E9FE-412C-B034-E7431D9F884F}"/>
                    </a:ext>
                  </a:extLst>
                </p:cNvPr>
                <p:cNvSpPr/>
                <p:nvPr/>
              </p:nvSpPr>
              <p:spPr>
                <a:xfrm>
                  <a:off x="2060150" y="12092795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Rectangle: Top Corners Rounded 280">
                  <a:extLst>
                    <a:ext uri="{FF2B5EF4-FFF2-40B4-BE49-F238E27FC236}">
                      <a16:creationId xmlns:a16="http://schemas.microsoft.com/office/drawing/2014/main" id="{839179BB-A8C1-4566-9142-0553679E2F4A}"/>
                    </a:ext>
                  </a:extLst>
                </p:cNvPr>
                <p:cNvSpPr/>
                <p:nvPr/>
              </p:nvSpPr>
              <p:spPr>
                <a:xfrm>
                  <a:off x="1827061" y="12302231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D8C28AFD-B7CA-47CB-AA0B-DACD7D03A9AF}"/>
                    </a:ext>
                  </a:extLst>
                </p:cNvPr>
                <p:cNvSpPr/>
                <p:nvPr/>
              </p:nvSpPr>
              <p:spPr>
                <a:xfrm>
                  <a:off x="1008627" y="9969220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96F2A283-338E-463A-ACA0-F624BBD40634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00402EA2-71E3-427E-AAF8-D8B1C9FFBA72}"/>
                    </a:ext>
                  </a:extLst>
                </p:cNvPr>
                <p:cNvSpPr/>
                <p:nvPr/>
              </p:nvSpPr>
              <p:spPr>
                <a:xfrm>
                  <a:off x="1934242" y="9179351"/>
                  <a:ext cx="261279" cy="25952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B4DE98AA-29CA-49CD-90C9-A07080B5F062}"/>
                    </a:ext>
                  </a:extLst>
                </p:cNvPr>
                <p:cNvSpPr/>
                <p:nvPr/>
              </p:nvSpPr>
              <p:spPr>
                <a:xfrm>
                  <a:off x="1168185" y="9324238"/>
                  <a:ext cx="100007" cy="1304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5EEEE7BB-1366-4F8C-8BB3-54F0DBB47660}"/>
                    </a:ext>
                  </a:extLst>
                </p:cNvPr>
                <p:cNvSpPr/>
                <p:nvPr/>
              </p:nvSpPr>
              <p:spPr>
                <a:xfrm>
                  <a:off x="2031287" y="9317535"/>
                  <a:ext cx="100007" cy="1304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D4A43BAA-8005-4B5D-896D-D39E5DCE14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5607" y="10869964"/>
                  <a:ext cx="66152" cy="132570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2FCBC63A-7EBF-41F4-AAB8-73D78BF44CEB}"/>
                  </a:ext>
                </a:extLst>
              </p:cNvPr>
              <p:cNvSpPr/>
              <p:nvPr/>
            </p:nvSpPr>
            <p:spPr>
              <a:xfrm>
                <a:off x="1434892" y="10072407"/>
                <a:ext cx="353980" cy="132856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E51A73F9-C492-4F47-8229-72D894F65FFB}"/>
                </a:ext>
              </a:extLst>
            </p:cNvPr>
            <p:cNvSpPr/>
            <p:nvPr/>
          </p:nvSpPr>
          <p:spPr>
            <a:xfrm>
              <a:off x="3966907" y="6327657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F5ECC23E-5A9A-4E9C-AF22-26E252C5BE6E}"/>
                </a:ext>
              </a:extLst>
            </p:cNvPr>
            <p:cNvGrpSpPr/>
            <p:nvPr/>
          </p:nvGrpSpPr>
          <p:grpSpPr>
            <a:xfrm>
              <a:off x="5284903" y="6347744"/>
              <a:ext cx="1054009" cy="1558727"/>
              <a:chOff x="5284903" y="6347744"/>
              <a:chExt cx="1054009" cy="1558727"/>
            </a:xfrm>
          </p:grpSpPr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3EAA08F9-11C7-490B-BE63-4C9151D464B6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D9EC57F4-959C-4860-8D72-FB94C5EB383B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AFDA36F5-6190-43BA-AB88-EEAD80B178C3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4EEE913-B3CB-43CA-A6CB-BE6E4EF8C756}"/>
              </a:ext>
            </a:extLst>
          </p:cNvPr>
          <p:cNvGrpSpPr/>
          <p:nvPr/>
        </p:nvGrpSpPr>
        <p:grpSpPr>
          <a:xfrm flipH="1">
            <a:off x="6155826" y="3815910"/>
            <a:ext cx="654157" cy="686500"/>
            <a:chOff x="4664384" y="3985422"/>
            <a:chExt cx="653543" cy="685856"/>
          </a:xfrm>
        </p:grpSpPr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BF0968F-311B-4980-B115-0D0F577FE03F}"/>
                </a:ext>
              </a:extLst>
            </p:cNvPr>
            <p:cNvCxnSpPr>
              <a:cxnSpLocks/>
            </p:cNvCxnSpPr>
            <p:nvPr/>
          </p:nvCxnSpPr>
          <p:spPr>
            <a:xfrm>
              <a:off x="4801674" y="3985422"/>
              <a:ext cx="396372" cy="1082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AA03938F-F1A1-42DA-B97E-ACFAE831E056}"/>
                </a:ext>
              </a:extLst>
            </p:cNvPr>
            <p:cNvCxnSpPr>
              <a:cxnSpLocks/>
            </p:cNvCxnSpPr>
            <p:nvPr/>
          </p:nvCxnSpPr>
          <p:spPr>
            <a:xfrm>
              <a:off x="4664384" y="4064894"/>
              <a:ext cx="422157" cy="11908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95789C4-BC75-481B-8AC1-126C99924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3073" y="4172265"/>
              <a:ext cx="50845" cy="4447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ectangle: Top Corners Rounded 333">
              <a:extLst>
                <a:ext uri="{FF2B5EF4-FFF2-40B4-BE49-F238E27FC236}">
                  <a16:creationId xmlns:a16="http://schemas.microsoft.com/office/drawing/2014/main" id="{9989D2B0-8B85-4271-8A7E-709F29E7CA54}"/>
                </a:ext>
              </a:extLst>
            </p:cNvPr>
            <p:cNvSpPr/>
            <p:nvPr/>
          </p:nvSpPr>
          <p:spPr>
            <a:xfrm>
              <a:off x="5078164" y="4524538"/>
              <a:ext cx="239763" cy="71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5" name="Rectangle: Top Corners Rounded 334">
              <a:extLst>
                <a:ext uri="{FF2B5EF4-FFF2-40B4-BE49-F238E27FC236}">
                  <a16:creationId xmlns:a16="http://schemas.microsoft.com/office/drawing/2014/main" id="{7C4C70DE-FB99-40B2-8DB7-EEA46CBAB07B}"/>
                </a:ext>
              </a:extLst>
            </p:cNvPr>
            <p:cNvSpPr/>
            <p:nvPr/>
          </p:nvSpPr>
          <p:spPr>
            <a:xfrm>
              <a:off x="4994689" y="4599542"/>
              <a:ext cx="239763" cy="71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357B2289-3521-44C9-AA40-601E45F552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2487" y="4086612"/>
              <a:ext cx="23691" cy="4747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0C4E0A79-FC1F-454C-B83B-6C9A24FA618B}"/>
              </a:ext>
            </a:extLst>
          </p:cNvPr>
          <p:cNvGrpSpPr/>
          <p:nvPr/>
        </p:nvGrpSpPr>
        <p:grpSpPr>
          <a:xfrm flipH="1">
            <a:off x="6236072" y="2808776"/>
            <a:ext cx="1003383" cy="1136365"/>
            <a:chOff x="179982" y="7262551"/>
            <a:chExt cx="2783806" cy="3152752"/>
          </a:xfrm>
        </p:grpSpPr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E0C7A2C7-9779-417B-8A92-5F1B470E5A94}"/>
                </a:ext>
              </a:extLst>
            </p:cNvPr>
            <p:cNvSpPr/>
            <p:nvPr/>
          </p:nvSpPr>
          <p:spPr>
            <a:xfrm rot="501063">
              <a:off x="303478" y="7262551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2067D6D5-1F93-4051-AE23-5AD14FADC0F4}"/>
                </a:ext>
              </a:extLst>
            </p:cNvPr>
            <p:cNvGrpSpPr/>
            <p:nvPr/>
          </p:nvGrpSpPr>
          <p:grpSpPr>
            <a:xfrm>
              <a:off x="179982" y="7374544"/>
              <a:ext cx="2783806" cy="3040759"/>
              <a:chOff x="179982" y="7374544"/>
              <a:chExt cx="2783806" cy="3040759"/>
            </a:xfrm>
          </p:grpSpPr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435F550A-C95C-46EF-9F3A-141B80FDC826}"/>
                  </a:ext>
                </a:extLst>
              </p:cNvPr>
              <p:cNvSpPr/>
              <p:nvPr/>
            </p:nvSpPr>
            <p:spPr>
              <a:xfrm rot="16586297" flipH="1">
                <a:off x="2333054" y="9593117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E6E2483B-F1CD-46C2-9C79-01CA2993A4EF}"/>
                  </a:ext>
                </a:extLst>
              </p:cNvPr>
              <p:cNvSpPr/>
              <p:nvPr/>
            </p:nvSpPr>
            <p:spPr>
              <a:xfrm>
                <a:off x="426913" y="7967525"/>
                <a:ext cx="2536875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32C1353C-F281-4575-A252-7D03F5742089}"/>
                  </a:ext>
                </a:extLst>
              </p:cNvPr>
              <p:cNvSpPr/>
              <p:nvPr/>
            </p:nvSpPr>
            <p:spPr>
              <a:xfrm>
                <a:off x="1536348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EA0DCBFD-5C5D-4278-AD6C-A445B73B1370}"/>
                  </a:ext>
                </a:extLst>
              </p:cNvPr>
              <p:cNvSpPr/>
              <p:nvPr/>
            </p:nvSpPr>
            <p:spPr>
              <a:xfrm rot="21064712">
                <a:off x="2102122" y="9204600"/>
                <a:ext cx="184936" cy="190501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AF425EB8-4B91-4795-9FDA-BD5E1214877B}"/>
                  </a:ext>
                </a:extLst>
              </p:cNvPr>
              <p:cNvSpPr/>
              <p:nvPr/>
            </p:nvSpPr>
            <p:spPr>
              <a:xfrm>
                <a:off x="2418943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D009ECBA-ED91-4A19-A77F-335BA626A4A3}"/>
                  </a:ext>
                </a:extLst>
              </p:cNvPr>
              <p:cNvSpPr/>
              <p:nvPr/>
            </p:nvSpPr>
            <p:spPr>
              <a:xfrm>
                <a:off x="1653246" y="8902381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9ADB2CA0-02BC-483A-ABE2-31A4A2FAECC5}"/>
                  </a:ext>
                </a:extLst>
              </p:cNvPr>
              <p:cNvSpPr/>
              <p:nvPr/>
            </p:nvSpPr>
            <p:spPr>
              <a:xfrm>
                <a:off x="2516559" y="8897629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DCAA0360-45E9-4552-B062-02E061FDBF43}"/>
                  </a:ext>
                </a:extLst>
              </p:cNvPr>
              <p:cNvSpPr/>
              <p:nvPr/>
            </p:nvSpPr>
            <p:spPr>
              <a:xfrm rot="20734271">
                <a:off x="179982" y="7449596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C000FE85-A281-40E9-97F4-BB9910EC8A59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33CC30FB-9562-46AA-B536-860934A8BDDE}"/>
                  </a:ext>
                </a:extLst>
              </p:cNvPr>
              <p:cNvSpPr/>
              <p:nvPr/>
            </p:nvSpPr>
            <p:spPr>
              <a:xfrm rot="1320042">
                <a:off x="776498" y="9717453"/>
                <a:ext cx="533400" cy="447953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824A4D-6F82-4035-B57D-9E9C6D80CF4C}"/>
              </a:ext>
            </a:extLst>
          </p:cNvPr>
          <p:cNvGrpSpPr/>
          <p:nvPr/>
        </p:nvGrpSpPr>
        <p:grpSpPr>
          <a:xfrm>
            <a:off x="5211976" y="2727378"/>
            <a:ext cx="1421003" cy="2731332"/>
            <a:chOff x="5033469" y="1910173"/>
            <a:chExt cx="1896177" cy="3644671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8A9FD512-CA58-437F-A4D7-DBCFE9C91BED}"/>
                </a:ext>
              </a:extLst>
            </p:cNvPr>
            <p:cNvGrpSpPr/>
            <p:nvPr/>
          </p:nvGrpSpPr>
          <p:grpSpPr>
            <a:xfrm flipH="1">
              <a:off x="6341585" y="3103444"/>
              <a:ext cx="588061" cy="1458999"/>
              <a:chOff x="4129293" y="2092022"/>
              <a:chExt cx="1375041" cy="3411521"/>
            </a:xfrm>
            <a:solidFill>
              <a:schemeClr val="bg2">
                <a:lumMod val="75000"/>
              </a:schemeClr>
            </a:solidFill>
          </p:grpSpPr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47704836-2B3C-4958-BF62-D37F5C98C785}"/>
                  </a:ext>
                </a:extLst>
              </p:cNvPr>
              <p:cNvSpPr/>
              <p:nvPr/>
            </p:nvSpPr>
            <p:spPr>
              <a:xfrm rot="2052037">
                <a:off x="5046630" y="2092022"/>
                <a:ext cx="457704" cy="803990"/>
              </a:xfrm>
              <a:prstGeom prst="roundRect">
                <a:avLst>
                  <a:gd name="adj" fmla="val 43532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CD05977D-492F-49AC-A54A-CFBB9CCE9023}"/>
                  </a:ext>
                </a:extLst>
              </p:cNvPr>
              <p:cNvSpPr/>
              <p:nvPr/>
            </p:nvSpPr>
            <p:spPr>
              <a:xfrm rot="762358">
                <a:off x="4867584" y="2698160"/>
                <a:ext cx="360257" cy="803990"/>
              </a:xfrm>
              <a:prstGeom prst="roundRect">
                <a:avLst>
                  <a:gd name="adj" fmla="val 43532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FDB1C74B-E59A-4CC6-B2AB-7C6634D020E4}"/>
                  </a:ext>
                </a:extLst>
              </p:cNvPr>
              <p:cNvSpPr/>
              <p:nvPr/>
            </p:nvSpPr>
            <p:spPr>
              <a:xfrm rot="1160069">
                <a:off x="4601406" y="3389666"/>
                <a:ext cx="639768" cy="35605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A17ADE54-09E3-41FE-B93D-A625D064B7C7}"/>
                  </a:ext>
                </a:extLst>
              </p:cNvPr>
              <p:cNvSpPr/>
              <p:nvPr/>
            </p:nvSpPr>
            <p:spPr>
              <a:xfrm rot="1449381">
                <a:off x="4497759" y="3591069"/>
                <a:ext cx="360257" cy="1353335"/>
              </a:xfrm>
              <a:prstGeom prst="roundRect">
                <a:avLst>
                  <a:gd name="adj" fmla="val 43532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A38E428-0AEF-4A17-B8A0-BE700DA4CBBA}"/>
                  </a:ext>
                </a:extLst>
              </p:cNvPr>
              <p:cNvSpPr/>
              <p:nvPr/>
            </p:nvSpPr>
            <p:spPr>
              <a:xfrm>
                <a:off x="4180911" y="4670119"/>
                <a:ext cx="419761" cy="7352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01057992-D8EC-4B03-BC71-BE9461A6822D}"/>
                  </a:ext>
                </a:extLst>
              </p:cNvPr>
              <p:cNvSpPr/>
              <p:nvPr/>
            </p:nvSpPr>
            <p:spPr>
              <a:xfrm rot="1626913">
                <a:off x="4129293" y="4993142"/>
                <a:ext cx="170356" cy="30752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3D09B235-D15B-41C2-A40D-EAF76F2A6649}"/>
                  </a:ext>
                </a:extLst>
              </p:cNvPr>
              <p:cNvSpPr/>
              <p:nvPr/>
            </p:nvSpPr>
            <p:spPr>
              <a:xfrm rot="892344">
                <a:off x="4230383" y="5196019"/>
                <a:ext cx="170356" cy="30752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623C4A98-30A5-4E7E-A0DA-D614EE7F0BA0}"/>
                  </a:ext>
                </a:extLst>
              </p:cNvPr>
              <p:cNvSpPr/>
              <p:nvPr/>
            </p:nvSpPr>
            <p:spPr>
              <a:xfrm>
                <a:off x="4407221" y="5133027"/>
                <a:ext cx="170356" cy="30752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597BFEF1-831D-4E2B-9C0D-79154D185578}"/>
                </a:ext>
              </a:extLst>
            </p:cNvPr>
            <p:cNvGrpSpPr/>
            <p:nvPr/>
          </p:nvGrpSpPr>
          <p:grpSpPr>
            <a:xfrm>
              <a:off x="5464292" y="1910173"/>
              <a:ext cx="953663" cy="2496185"/>
              <a:chOff x="5447360" y="366547"/>
              <a:chExt cx="1411107" cy="3693529"/>
            </a:xfrm>
          </p:grpSpPr>
          <p:sp>
            <p:nvSpPr>
              <p:cNvPr id="156" name="Oval 52">
                <a:extLst>
                  <a:ext uri="{FF2B5EF4-FFF2-40B4-BE49-F238E27FC236}">
                    <a16:creationId xmlns:a16="http://schemas.microsoft.com/office/drawing/2014/main" id="{65046E15-5E59-4252-80DC-515BA63F54CE}"/>
                  </a:ext>
                </a:extLst>
              </p:cNvPr>
              <p:cNvSpPr/>
              <p:nvPr/>
            </p:nvSpPr>
            <p:spPr>
              <a:xfrm>
                <a:off x="5720910" y="1831854"/>
                <a:ext cx="887392" cy="424980"/>
              </a:xfrm>
              <a:custGeom>
                <a:avLst/>
                <a:gdLst>
                  <a:gd name="connsiteX0" fmla="*/ 0 w 705162"/>
                  <a:gd name="connsiteY0" fmla="*/ 250654 h 501308"/>
                  <a:gd name="connsiteX1" fmla="*/ 352581 w 705162"/>
                  <a:gd name="connsiteY1" fmla="*/ 0 h 501308"/>
                  <a:gd name="connsiteX2" fmla="*/ 705162 w 705162"/>
                  <a:gd name="connsiteY2" fmla="*/ 250654 h 501308"/>
                  <a:gd name="connsiteX3" fmla="*/ 352581 w 705162"/>
                  <a:gd name="connsiteY3" fmla="*/ 501308 h 501308"/>
                  <a:gd name="connsiteX4" fmla="*/ 0 w 705162"/>
                  <a:gd name="connsiteY4" fmla="*/ 250654 h 501308"/>
                  <a:gd name="connsiteX0" fmla="*/ 0 w 786125"/>
                  <a:gd name="connsiteY0" fmla="*/ 241146 h 501341"/>
                  <a:gd name="connsiteX1" fmla="*/ 433544 w 786125"/>
                  <a:gd name="connsiteY1" fmla="*/ 17 h 501341"/>
                  <a:gd name="connsiteX2" fmla="*/ 786125 w 786125"/>
                  <a:gd name="connsiteY2" fmla="*/ 250671 h 501341"/>
                  <a:gd name="connsiteX3" fmla="*/ 433544 w 786125"/>
                  <a:gd name="connsiteY3" fmla="*/ 501325 h 501341"/>
                  <a:gd name="connsiteX4" fmla="*/ 0 w 786125"/>
                  <a:gd name="connsiteY4" fmla="*/ 241146 h 501341"/>
                  <a:gd name="connsiteX0" fmla="*/ 0 w 852800"/>
                  <a:gd name="connsiteY0" fmla="*/ 241417 h 501771"/>
                  <a:gd name="connsiteX1" fmla="*/ 433544 w 852800"/>
                  <a:gd name="connsiteY1" fmla="*/ 288 h 501771"/>
                  <a:gd name="connsiteX2" fmla="*/ 852800 w 852800"/>
                  <a:gd name="connsiteY2" fmla="*/ 208080 h 501771"/>
                  <a:gd name="connsiteX3" fmla="*/ 433544 w 852800"/>
                  <a:gd name="connsiteY3" fmla="*/ 501596 h 501771"/>
                  <a:gd name="connsiteX4" fmla="*/ 0 w 852800"/>
                  <a:gd name="connsiteY4" fmla="*/ 241417 h 501771"/>
                  <a:gd name="connsiteX0" fmla="*/ 0 w 852800"/>
                  <a:gd name="connsiteY0" fmla="*/ 166728 h 427023"/>
                  <a:gd name="connsiteX1" fmla="*/ 433544 w 852800"/>
                  <a:gd name="connsiteY1" fmla="*/ 1799 h 427023"/>
                  <a:gd name="connsiteX2" fmla="*/ 852800 w 852800"/>
                  <a:gd name="connsiteY2" fmla="*/ 133391 h 427023"/>
                  <a:gd name="connsiteX3" fmla="*/ 433544 w 852800"/>
                  <a:gd name="connsiteY3" fmla="*/ 426907 h 427023"/>
                  <a:gd name="connsiteX4" fmla="*/ 0 w 852800"/>
                  <a:gd name="connsiteY4" fmla="*/ 166728 h 427023"/>
                  <a:gd name="connsiteX0" fmla="*/ 27 w 852827"/>
                  <a:gd name="connsiteY0" fmla="*/ 158193 h 418487"/>
                  <a:gd name="connsiteX1" fmla="*/ 414521 w 852827"/>
                  <a:gd name="connsiteY1" fmla="*/ 2789 h 418487"/>
                  <a:gd name="connsiteX2" fmla="*/ 852827 w 852827"/>
                  <a:gd name="connsiteY2" fmla="*/ 124856 h 418487"/>
                  <a:gd name="connsiteX3" fmla="*/ 433571 w 852827"/>
                  <a:gd name="connsiteY3" fmla="*/ 418372 h 418487"/>
                  <a:gd name="connsiteX4" fmla="*/ 27 w 852827"/>
                  <a:gd name="connsiteY4" fmla="*/ 158193 h 418487"/>
                  <a:gd name="connsiteX0" fmla="*/ 18520 w 871320"/>
                  <a:gd name="connsiteY0" fmla="*/ 162096 h 422388"/>
                  <a:gd name="connsiteX1" fmla="*/ 114702 w 871320"/>
                  <a:gd name="connsiteY1" fmla="*/ 31534 h 422388"/>
                  <a:gd name="connsiteX2" fmla="*/ 433014 w 871320"/>
                  <a:gd name="connsiteY2" fmla="*/ 6692 h 422388"/>
                  <a:gd name="connsiteX3" fmla="*/ 871320 w 871320"/>
                  <a:gd name="connsiteY3" fmla="*/ 128759 h 422388"/>
                  <a:gd name="connsiteX4" fmla="*/ 452064 w 871320"/>
                  <a:gd name="connsiteY4" fmla="*/ 422275 h 422388"/>
                  <a:gd name="connsiteX5" fmla="*/ 18520 w 871320"/>
                  <a:gd name="connsiteY5" fmla="*/ 162096 h 422388"/>
                  <a:gd name="connsiteX0" fmla="*/ 18520 w 887392"/>
                  <a:gd name="connsiteY0" fmla="*/ 164688 h 424980"/>
                  <a:gd name="connsiteX1" fmla="*/ 114702 w 887392"/>
                  <a:gd name="connsiteY1" fmla="*/ 34126 h 424980"/>
                  <a:gd name="connsiteX2" fmla="*/ 433014 w 887392"/>
                  <a:gd name="connsiteY2" fmla="*/ 9284 h 424980"/>
                  <a:gd name="connsiteX3" fmla="*/ 776690 w 887392"/>
                  <a:gd name="connsiteY3" fmla="*/ 10314 h 424980"/>
                  <a:gd name="connsiteX4" fmla="*/ 871320 w 887392"/>
                  <a:gd name="connsiteY4" fmla="*/ 131351 h 424980"/>
                  <a:gd name="connsiteX5" fmla="*/ 452064 w 887392"/>
                  <a:gd name="connsiteY5" fmla="*/ 424867 h 424980"/>
                  <a:gd name="connsiteX6" fmla="*/ 18520 w 887392"/>
                  <a:gd name="connsiteY6" fmla="*/ 164688 h 42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7392" h="424980">
                    <a:moveTo>
                      <a:pt x="18520" y="164688"/>
                    </a:moveTo>
                    <a:cubicBezTo>
                      <a:pt x="-37707" y="99565"/>
                      <a:pt x="45620" y="60027"/>
                      <a:pt x="114702" y="34126"/>
                    </a:cubicBezTo>
                    <a:cubicBezTo>
                      <a:pt x="183784" y="8225"/>
                      <a:pt x="322683" y="13253"/>
                      <a:pt x="433014" y="9284"/>
                    </a:cubicBezTo>
                    <a:cubicBezTo>
                      <a:pt x="543345" y="5315"/>
                      <a:pt x="703639" y="-10030"/>
                      <a:pt x="776690" y="10314"/>
                    </a:cubicBezTo>
                    <a:cubicBezTo>
                      <a:pt x="849741" y="30659"/>
                      <a:pt x="919868" y="64640"/>
                      <a:pt x="871320" y="131351"/>
                    </a:cubicBezTo>
                    <a:cubicBezTo>
                      <a:pt x="822772" y="198062"/>
                      <a:pt x="594197" y="419311"/>
                      <a:pt x="452064" y="424867"/>
                    </a:cubicBezTo>
                    <a:cubicBezTo>
                      <a:pt x="309931" y="430423"/>
                      <a:pt x="74747" y="229811"/>
                      <a:pt x="18520" y="164688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4D4126D4-9DCD-4D3F-8BED-16B4F33E1B44}"/>
                  </a:ext>
                </a:extLst>
              </p:cNvPr>
              <p:cNvSpPr/>
              <p:nvPr/>
            </p:nvSpPr>
            <p:spPr>
              <a:xfrm>
                <a:off x="5976768" y="1780731"/>
                <a:ext cx="365421" cy="523463"/>
              </a:xfrm>
              <a:prstGeom prst="roundRect">
                <a:avLst>
                  <a:gd name="adj" fmla="val 36483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: Rounded Corners 53">
                <a:extLst>
                  <a:ext uri="{FF2B5EF4-FFF2-40B4-BE49-F238E27FC236}">
                    <a16:creationId xmlns:a16="http://schemas.microsoft.com/office/drawing/2014/main" id="{19818907-6ED9-4563-A4C4-F5DE1F111EBA}"/>
                  </a:ext>
                </a:extLst>
              </p:cNvPr>
              <p:cNvSpPr/>
              <p:nvPr/>
            </p:nvSpPr>
            <p:spPr>
              <a:xfrm>
                <a:off x="5539375" y="2069279"/>
                <a:ext cx="1319092" cy="1990797"/>
              </a:xfrm>
              <a:custGeom>
                <a:avLst/>
                <a:gdLst>
                  <a:gd name="connsiteX0" fmla="*/ 0 w 1137018"/>
                  <a:gd name="connsiteY0" fmla="*/ 189507 h 1716008"/>
                  <a:gd name="connsiteX1" fmla="*/ 189507 w 1137018"/>
                  <a:gd name="connsiteY1" fmla="*/ 0 h 1716008"/>
                  <a:gd name="connsiteX2" fmla="*/ 947511 w 1137018"/>
                  <a:gd name="connsiteY2" fmla="*/ 0 h 1716008"/>
                  <a:gd name="connsiteX3" fmla="*/ 1137018 w 1137018"/>
                  <a:gd name="connsiteY3" fmla="*/ 189507 h 1716008"/>
                  <a:gd name="connsiteX4" fmla="*/ 1137018 w 1137018"/>
                  <a:gd name="connsiteY4" fmla="*/ 1526501 h 1716008"/>
                  <a:gd name="connsiteX5" fmla="*/ 947511 w 1137018"/>
                  <a:gd name="connsiteY5" fmla="*/ 1716008 h 1716008"/>
                  <a:gd name="connsiteX6" fmla="*/ 189507 w 1137018"/>
                  <a:gd name="connsiteY6" fmla="*/ 1716008 h 1716008"/>
                  <a:gd name="connsiteX7" fmla="*/ 0 w 1137018"/>
                  <a:gd name="connsiteY7" fmla="*/ 1526501 h 1716008"/>
                  <a:gd name="connsiteX8" fmla="*/ 0 w 1137018"/>
                  <a:gd name="connsiteY8" fmla="*/ 189507 h 1716008"/>
                  <a:gd name="connsiteX0" fmla="*/ 0 w 1137018"/>
                  <a:gd name="connsiteY0" fmla="*/ 189507 h 1716008"/>
                  <a:gd name="connsiteX1" fmla="*/ 189507 w 1137018"/>
                  <a:gd name="connsiteY1" fmla="*/ 0 h 1716008"/>
                  <a:gd name="connsiteX2" fmla="*/ 947511 w 1137018"/>
                  <a:gd name="connsiteY2" fmla="*/ 0 h 1716008"/>
                  <a:gd name="connsiteX3" fmla="*/ 1137018 w 1137018"/>
                  <a:gd name="connsiteY3" fmla="*/ 189507 h 1716008"/>
                  <a:gd name="connsiteX4" fmla="*/ 1137018 w 1137018"/>
                  <a:gd name="connsiteY4" fmla="*/ 1526501 h 1716008"/>
                  <a:gd name="connsiteX5" fmla="*/ 947511 w 1137018"/>
                  <a:gd name="connsiteY5" fmla="*/ 1716008 h 1716008"/>
                  <a:gd name="connsiteX6" fmla="*/ 189507 w 1137018"/>
                  <a:gd name="connsiteY6" fmla="*/ 1716008 h 1716008"/>
                  <a:gd name="connsiteX7" fmla="*/ 0 w 1137018"/>
                  <a:gd name="connsiteY7" fmla="*/ 1526501 h 1716008"/>
                  <a:gd name="connsiteX8" fmla="*/ 0 w 1137018"/>
                  <a:gd name="connsiteY8" fmla="*/ 189507 h 1716008"/>
                  <a:gd name="connsiteX0" fmla="*/ 0 w 1137018"/>
                  <a:gd name="connsiteY0" fmla="*/ 189507 h 1716008"/>
                  <a:gd name="connsiteX1" fmla="*/ 189507 w 1137018"/>
                  <a:gd name="connsiteY1" fmla="*/ 0 h 1716008"/>
                  <a:gd name="connsiteX2" fmla="*/ 947511 w 1137018"/>
                  <a:gd name="connsiteY2" fmla="*/ 0 h 1716008"/>
                  <a:gd name="connsiteX3" fmla="*/ 1137018 w 1137018"/>
                  <a:gd name="connsiteY3" fmla="*/ 189507 h 1716008"/>
                  <a:gd name="connsiteX4" fmla="*/ 1137018 w 1137018"/>
                  <a:gd name="connsiteY4" fmla="*/ 1526501 h 1716008"/>
                  <a:gd name="connsiteX5" fmla="*/ 947511 w 1137018"/>
                  <a:gd name="connsiteY5" fmla="*/ 1716008 h 1716008"/>
                  <a:gd name="connsiteX6" fmla="*/ 189507 w 1137018"/>
                  <a:gd name="connsiteY6" fmla="*/ 1716008 h 1716008"/>
                  <a:gd name="connsiteX7" fmla="*/ 0 w 1137018"/>
                  <a:gd name="connsiteY7" fmla="*/ 1526501 h 1716008"/>
                  <a:gd name="connsiteX8" fmla="*/ 0 w 1137018"/>
                  <a:gd name="connsiteY8" fmla="*/ 189507 h 1716008"/>
                  <a:gd name="connsiteX0" fmla="*/ 0 w 1137018"/>
                  <a:gd name="connsiteY0" fmla="*/ 189507 h 1716008"/>
                  <a:gd name="connsiteX1" fmla="*/ 189507 w 1137018"/>
                  <a:gd name="connsiteY1" fmla="*/ 0 h 1716008"/>
                  <a:gd name="connsiteX2" fmla="*/ 947511 w 1137018"/>
                  <a:gd name="connsiteY2" fmla="*/ 0 h 1716008"/>
                  <a:gd name="connsiteX3" fmla="*/ 1137018 w 1137018"/>
                  <a:gd name="connsiteY3" fmla="*/ 189507 h 1716008"/>
                  <a:gd name="connsiteX4" fmla="*/ 1137018 w 1137018"/>
                  <a:gd name="connsiteY4" fmla="*/ 1526501 h 1716008"/>
                  <a:gd name="connsiteX5" fmla="*/ 947511 w 1137018"/>
                  <a:gd name="connsiteY5" fmla="*/ 1716008 h 1716008"/>
                  <a:gd name="connsiteX6" fmla="*/ 189507 w 1137018"/>
                  <a:gd name="connsiteY6" fmla="*/ 1716008 h 1716008"/>
                  <a:gd name="connsiteX7" fmla="*/ 0 w 1137018"/>
                  <a:gd name="connsiteY7" fmla="*/ 1526501 h 1716008"/>
                  <a:gd name="connsiteX8" fmla="*/ 0 w 1137018"/>
                  <a:gd name="connsiteY8" fmla="*/ 189507 h 1716008"/>
                  <a:gd name="connsiteX0" fmla="*/ 0 w 1137018"/>
                  <a:gd name="connsiteY0" fmla="*/ 189507 h 1716008"/>
                  <a:gd name="connsiteX1" fmla="*/ 189507 w 1137018"/>
                  <a:gd name="connsiteY1" fmla="*/ 0 h 1716008"/>
                  <a:gd name="connsiteX2" fmla="*/ 947511 w 1137018"/>
                  <a:gd name="connsiteY2" fmla="*/ 0 h 1716008"/>
                  <a:gd name="connsiteX3" fmla="*/ 1137018 w 1137018"/>
                  <a:gd name="connsiteY3" fmla="*/ 189507 h 1716008"/>
                  <a:gd name="connsiteX4" fmla="*/ 1137018 w 1137018"/>
                  <a:gd name="connsiteY4" fmla="*/ 1526501 h 1716008"/>
                  <a:gd name="connsiteX5" fmla="*/ 947511 w 1137018"/>
                  <a:gd name="connsiteY5" fmla="*/ 1716008 h 1716008"/>
                  <a:gd name="connsiteX6" fmla="*/ 189507 w 1137018"/>
                  <a:gd name="connsiteY6" fmla="*/ 1716008 h 1716008"/>
                  <a:gd name="connsiteX7" fmla="*/ 0 w 1137018"/>
                  <a:gd name="connsiteY7" fmla="*/ 1526501 h 1716008"/>
                  <a:gd name="connsiteX8" fmla="*/ 0 w 1137018"/>
                  <a:gd name="connsiteY8" fmla="*/ 189507 h 171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7018" h="1716008">
                    <a:moveTo>
                      <a:pt x="0" y="189507"/>
                    </a:moveTo>
                    <a:cubicBezTo>
                      <a:pt x="0" y="84845"/>
                      <a:pt x="84845" y="0"/>
                      <a:pt x="189507" y="0"/>
                    </a:cubicBezTo>
                    <a:lnTo>
                      <a:pt x="947511" y="0"/>
                    </a:lnTo>
                    <a:cubicBezTo>
                      <a:pt x="1052173" y="0"/>
                      <a:pt x="1137018" y="84845"/>
                      <a:pt x="1137018" y="189507"/>
                    </a:cubicBezTo>
                    <a:cubicBezTo>
                      <a:pt x="1041768" y="701847"/>
                      <a:pt x="1060818" y="1080836"/>
                      <a:pt x="1137018" y="1526501"/>
                    </a:cubicBezTo>
                    <a:cubicBezTo>
                      <a:pt x="1137018" y="1631163"/>
                      <a:pt x="1052173" y="1716008"/>
                      <a:pt x="947511" y="1716008"/>
                    </a:cubicBezTo>
                    <a:lnTo>
                      <a:pt x="189507" y="1716008"/>
                    </a:lnTo>
                    <a:cubicBezTo>
                      <a:pt x="84845" y="1716008"/>
                      <a:pt x="0" y="1631163"/>
                      <a:pt x="0" y="1526501"/>
                    </a:cubicBezTo>
                    <a:cubicBezTo>
                      <a:pt x="76200" y="1080836"/>
                      <a:pt x="85725" y="682797"/>
                      <a:pt x="0" y="189507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C319AED5-3EDD-4558-AEF1-1C636B869D38}"/>
                  </a:ext>
                </a:extLst>
              </p:cNvPr>
              <p:cNvSpPr/>
              <p:nvPr/>
            </p:nvSpPr>
            <p:spPr>
              <a:xfrm>
                <a:off x="5519737" y="366547"/>
                <a:ext cx="1224018" cy="797407"/>
              </a:xfrm>
              <a:custGeom>
                <a:avLst/>
                <a:gdLst>
                  <a:gd name="connsiteX0" fmla="*/ 0 w 1281816"/>
                  <a:gd name="connsiteY0" fmla="*/ 728827 h 1243432"/>
                  <a:gd name="connsiteX1" fmla="*/ 52387 w 1281816"/>
                  <a:gd name="connsiteY1" fmla="*/ 362115 h 1243432"/>
                  <a:gd name="connsiteX2" fmla="*/ 157162 w 1281816"/>
                  <a:gd name="connsiteY2" fmla="*/ 262102 h 1243432"/>
                  <a:gd name="connsiteX3" fmla="*/ 300037 w 1281816"/>
                  <a:gd name="connsiteY3" fmla="*/ 100177 h 1243432"/>
                  <a:gd name="connsiteX4" fmla="*/ 633412 w 1281816"/>
                  <a:gd name="connsiteY4" fmla="*/ 165 h 1243432"/>
                  <a:gd name="connsiteX5" fmla="*/ 971550 w 1281816"/>
                  <a:gd name="connsiteY5" fmla="*/ 85890 h 1243432"/>
                  <a:gd name="connsiteX6" fmla="*/ 1190625 w 1281816"/>
                  <a:gd name="connsiteY6" fmla="*/ 390690 h 1243432"/>
                  <a:gd name="connsiteX7" fmla="*/ 1223962 w 1281816"/>
                  <a:gd name="connsiteY7" fmla="*/ 790740 h 1243432"/>
                  <a:gd name="connsiteX8" fmla="*/ 1281112 w 1281816"/>
                  <a:gd name="connsiteY8" fmla="*/ 771690 h 1243432"/>
                  <a:gd name="connsiteX9" fmla="*/ 1181100 w 1281816"/>
                  <a:gd name="connsiteY9" fmla="*/ 1243177 h 1243432"/>
                  <a:gd name="connsiteX10" fmla="*/ 1200150 w 1281816"/>
                  <a:gd name="connsiteY10" fmla="*/ 700252 h 1243432"/>
                  <a:gd name="connsiteX11" fmla="*/ 1200150 w 1281816"/>
                  <a:gd name="connsiteY11" fmla="*/ 700252 h 1243432"/>
                  <a:gd name="connsiteX0" fmla="*/ 0 w 1281353"/>
                  <a:gd name="connsiteY0" fmla="*/ 728827 h 817499"/>
                  <a:gd name="connsiteX1" fmla="*/ 52387 w 1281353"/>
                  <a:gd name="connsiteY1" fmla="*/ 362115 h 817499"/>
                  <a:gd name="connsiteX2" fmla="*/ 157162 w 1281353"/>
                  <a:gd name="connsiteY2" fmla="*/ 262102 h 817499"/>
                  <a:gd name="connsiteX3" fmla="*/ 300037 w 1281353"/>
                  <a:gd name="connsiteY3" fmla="*/ 100177 h 817499"/>
                  <a:gd name="connsiteX4" fmla="*/ 633412 w 1281353"/>
                  <a:gd name="connsiteY4" fmla="*/ 165 h 817499"/>
                  <a:gd name="connsiteX5" fmla="*/ 971550 w 1281353"/>
                  <a:gd name="connsiteY5" fmla="*/ 85890 h 817499"/>
                  <a:gd name="connsiteX6" fmla="*/ 1190625 w 1281353"/>
                  <a:gd name="connsiteY6" fmla="*/ 390690 h 817499"/>
                  <a:gd name="connsiteX7" fmla="*/ 1223962 w 1281353"/>
                  <a:gd name="connsiteY7" fmla="*/ 790740 h 817499"/>
                  <a:gd name="connsiteX8" fmla="*/ 1281112 w 1281353"/>
                  <a:gd name="connsiteY8" fmla="*/ 771690 h 817499"/>
                  <a:gd name="connsiteX9" fmla="*/ 1200150 w 1281353"/>
                  <a:gd name="connsiteY9" fmla="*/ 700252 h 817499"/>
                  <a:gd name="connsiteX10" fmla="*/ 1200150 w 1281353"/>
                  <a:gd name="connsiteY10" fmla="*/ 700252 h 817499"/>
                  <a:gd name="connsiteX0" fmla="*/ 0 w 1224045"/>
                  <a:gd name="connsiteY0" fmla="*/ 728827 h 802999"/>
                  <a:gd name="connsiteX1" fmla="*/ 52387 w 1224045"/>
                  <a:gd name="connsiteY1" fmla="*/ 362115 h 802999"/>
                  <a:gd name="connsiteX2" fmla="*/ 157162 w 1224045"/>
                  <a:gd name="connsiteY2" fmla="*/ 262102 h 802999"/>
                  <a:gd name="connsiteX3" fmla="*/ 300037 w 1224045"/>
                  <a:gd name="connsiteY3" fmla="*/ 100177 h 802999"/>
                  <a:gd name="connsiteX4" fmla="*/ 633412 w 1224045"/>
                  <a:gd name="connsiteY4" fmla="*/ 165 h 802999"/>
                  <a:gd name="connsiteX5" fmla="*/ 971550 w 1224045"/>
                  <a:gd name="connsiteY5" fmla="*/ 85890 h 802999"/>
                  <a:gd name="connsiteX6" fmla="*/ 1190625 w 1224045"/>
                  <a:gd name="connsiteY6" fmla="*/ 390690 h 802999"/>
                  <a:gd name="connsiteX7" fmla="*/ 1223962 w 1224045"/>
                  <a:gd name="connsiteY7" fmla="*/ 790740 h 802999"/>
                  <a:gd name="connsiteX8" fmla="*/ 1200150 w 1224045"/>
                  <a:gd name="connsiteY8" fmla="*/ 700252 h 802999"/>
                  <a:gd name="connsiteX9" fmla="*/ 1200150 w 1224045"/>
                  <a:gd name="connsiteY9" fmla="*/ 700252 h 802999"/>
                  <a:gd name="connsiteX0" fmla="*/ 0 w 1224045"/>
                  <a:gd name="connsiteY0" fmla="*/ 728827 h 802999"/>
                  <a:gd name="connsiteX1" fmla="*/ 52387 w 1224045"/>
                  <a:gd name="connsiteY1" fmla="*/ 362115 h 802999"/>
                  <a:gd name="connsiteX2" fmla="*/ 300037 w 1224045"/>
                  <a:gd name="connsiteY2" fmla="*/ 100177 h 802999"/>
                  <a:gd name="connsiteX3" fmla="*/ 633412 w 1224045"/>
                  <a:gd name="connsiteY3" fmla="*/ 165 h 802999"/>
                  <a:gd name="connsiteX4" fmla="*/ 971550 w 1224045"/>
                  <a:gd name="connsiteY4" fmla="*/ 85890 h 802999"/>
                  <a:gd name="connsiteX5" fmla="*/ 1190625 w 1224045"/>
                  <a:gd name="connsiteY5" fmla="*/ 390690 h 802999"/>
                  <a:gd name="connsiteX6" fmla="*/ 1223962 w 1224045"/>
                  <a:gd name="connsiteY6" fmla="*/ 790740 h 802999"/>
                  <a:gd name="connsiteX7" fmla="*/ 1200150 w 1224045"/>
                  <a:gd name="connsiteY7" fmla="*/ 700252 h 802999"/>
                  <a:gd name="connsiteX8" fmla="*/ 1200150 w 1224045"/>
                  <a:gd name="connsiteY8" fmla="*/ 700252 h 802999"/>
                  <a:gd name="connsiteX0" fmla="*/ 0 w 1224045"/>
                  <a:gd name="connsiteY0" fmla="*/ 728827 h 802999"/>
                  <a:gd name="connsiteX1" fmla="*/ 52387 w 1224045"/>
                  <a:gd name="connsiteY1" fmla="*/ 362115 h 802999"/>
                  <a:gd name="connsiteX2" fmla="*/ 300037 w 1224045"/>
                  <a:gd name="connsiteY2" fmla="*/ 100177 h 802999"/>
                  <a:gd name="connsiteX3" fmla="*/ 633412 w 1224045"/>
                  <a:gd name="connsiteY3" fmla="*/ 165 h 802999"/>
                  <a:gd name="connsiteX4" fmla="*/ 971550 w 1224045"/>
                  <a:gd name="connsiteY4" fmla="*/ 85890 h 802999"/>
                  <a:gd name="connsiteX5" fmla="*/ 1190625 w 1224045"/>
                  <a:gd name="connsiteY5" fmla="*/ 390690 h 802999"/>
                  <a:gd name="connsiteX6" fmla="*/ 1223962 w 1224045"/>
                  <a:gd name="connsiteY6" fmla="*/ 790740 h 802999"/>
                  <a:gd name="connsiteX7" fmla="*/ 1200150 w 1224045"/>
                  <a:gd name="connsiteY7" fmla="*/ 700252 h 802999"/>
                  <a:gd name="connsiteX0" fmla="*/ 0 w 1224018"/>
                  <a:gd name="connsiteY0" fmla="*/ 728827 h 790740"/>
                  <a:gd name="connsiteX1" fmla="*/ 52387 w 1224018"/>
                  <a:gd name="connsiteY1" fmla="*/ 362115 h 790740"/>
                  <a:gd name="connsiteX2" fmla="*/ 300037 w 1224018"/>
                  <a:gd name="connsiteY2" fmla="*/ 100177 h 790740"/>
                  <a:gd name="connsiteX3" fmla="*/ 633412 w 1224018"/>
                  <a:gd name="connsiteY3" fmla="*/ 165 h 790740"/>
                  <a:gd name="connsiteX4" fmla="*/ 971550 w 1224018"/>
                  <a:gd name="connsiteY4" fmla="*/ 85890 h 790740"/>
                  <a:gd name="connsiteX5" fmla="*/ 1190625 w 1224018"/>
                  <a:gd name="connsiteY5" fmla="*/ 390690 h 790740"/>
                  <a:gd name="connsiteX6" fmla="*/ 1223962 w 1224018"/>
                  <a:gd name="connsiteY6" fmla="*/ 790740 h 790740"/>
                  <a:gd name="connsiteX0" fmla="*/ 0 w 1224018"/>
                  <a:gd name="connsiteY0" fmla="*/ 797407 h 797407"/>
                  <a:gd name="connsiteX1" fmla="*/ 52387 w 1224018"/>
                  <a:gd name="connsiteY1" fmla="*/ 362115 h 797407"/>
                  <a:gd name="connsiteX2" fmla="*/ 300037 w 1224018"/>
                  <a:gd name="connsiteY2" fmla="*/ 100177 h 797407"/>
                  <a:gd name="connsiteX3" fmla="*/ 633412 w 1224018"/>
                  <a:gd name="connsiteY3" fmla="*/ 165 h 797407"/>
                  <a:gd name="connsiteX4" fmla="*/ 971550 w 1224018"/>
                  <a:gd name="connsiteY4" fmla="*/ 85890 h 797407"/>
                  <a:gd name="connsiteX5" fmla="*/ 1190625 w 1224018"/>
                  <a:gd name="connsiteY5" fmla="*/ 390690 h 797407"/>
                  <a:gd name="connsiteX6" fmla="*/ 1223962 w 1224018"/>
                  <a:gd name="connsiteY6" fmla="*/ 790740 h 79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4018" h="797407">
                    <a:moveTo>
                      <a:pt x="0" y="797407"/>
                    </a:moveTo>
                    <a:cubicBezTo>
                      <a:pt x="13096" y="652944"/>
                      <a:pt x="2381" y="478320"/>
                      <a:pt x="52387" y="362115"/>
                    </a:cubicBezTo>
                    <a:cubicBezTo>
                      <a:pt x="102393" y="245910"/>
                      <a:pt x="203200" y="160502"/>
                      <a:pt x="300037" y="100177"/>
                    </a:cubicBezTo>
                    <a:cubicBezTo>
                      <a:pt x="396875" y="39852"/>
                      <a:pt x="521493" y="2546"/>
                      <a:pt x="633412" y="165"/>
                    </a:cubicBezTo>
                    <a:cubicBezTo>
                      <a:pt x="745331" y="-2216"/>
                      <a:pt x="878681" y="20802"/>
                      <a:pt x="971550" y="85890"/>
                    </a:cubicBezTo>
                    <a:cubicBezTo>
                      <a:pt x="1064419" y="150977"/>
                      <a:pt x="1148556" y="273215"/>
                      <a:pt x="1190625" y="390690"/>
                    </a:cubicBezTo>
                    <a:cubicBezTo>
                      <a:pt x="1232694" y="508165"/>
                      <a:pt x="1222375" y="739146"/>
                      <a:pt x="1223962" y="790740"/>
                    </a:cubicBezTo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2">
                    <a:lumMod val="90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45">
                <a:extLst>
                  <a:ext uri="{FF2B5EF4-FFF2-40B4-BE49-F238E27FC236}">
                    <a16:creationId xmlns:a16="http://schemas.microsoft.com/office/drawing/2014/main" id="{CA37F70C-AA79-4252-B35B-8EE87E1A9682}"/>
                  </a:ext>
                </a:extLst>
              </p:cNvPr>
              <p:cNvSpPr/>
              <p:nvPr/>
            </p:nvSpPr>
            <p:spPr>
              <a:xfrm>
                <a:off x="5575789" y="485355"/>
                <a:ext cx="1104890" cy="1439760"/>
              </a:xfrm>
              <a:custGeom>
                <a:avLst/>
                <a:gdLst>
                  <a:gd name="connsiteX0" fmla="*/ 0 w 990597"/>
                  <a:gd name="connsiteY0" fmla="*/ 627911 h 1255822"/>
                  <a:gd name="connsiteX1" fmla="*/ 495299 w 990597"/>
                  <a:gd name="connsiteY1" fmla="*/ 0 h 1255822"/>
                  <a:gd name="connsiteX2" fmla="*/ 990598 w 990597"/>
                  <a:gd name="connsiteY2" fmla="*/ 627911 h 1255822"/>
                  <a:gd name="connsiteX3" fmla="*/ 495299 w 990597"/>
                  <a:gd name="connsiteY3" fmla="*/ 1255822 h 1255822"/>
                  <a:gd name="connsiteX4" fmla="*/ 0 w 990597"/>
                  <a:gd name="connsiteY4" fmla="*/ 627911 h 1255822"/>
                  <a:gd name="connsiteX0" fmla="*/ 73 w 990671"/>
                  <a:gd name="connsiteY0" fmla="*/ 627911 h 1360597"/>
                  <a:gd name="connsiteX1" fmla="*/ 495372 w 990671"/>
                  <a:gd name="connsiteY1" fmla="*/ 0 h 1360597"/>
                  <a:gd name="connsiteX2" fmla="*/ 990671 w 990671"/>
                  <a:gd name="connsiteY2" fmla="*/ 627911 h 1360597"/>
                  <a:gd name="connsiteX3" fmla="*/ 523947 w 990671"/>
                  <a:gd name="connsiteY3" fmla="*/ 1360597 h 1360597"/>
                  <a:gd name="connsiteX4" fmla="*/ 73 w 990671"/>
                  <a:gd name="connsiteY4" fmla="*/ 627911 h 1360597"/>
                  <a:gd name="connsiteX0" fmla="*/ 51 w 990649"/>
                  <a:gd name="connsiteY0" fmla="*/ 708874 h 1441560"/>
                  <a:gd name="connsiteX1" fmla="*/ 500113 w 990649"/>
                  <a:gd name="connsiteY1" fmla="*/ 0 h 1441560"/>
                  <a:gd name="connsiteX2" fmla="*/ 990649 w 990649"/>
                  <a:gd name="connsiteY2" fmla="*/ 708874 h 1441560"/>
                  <a:gd name="connsiteX3" fmla="*/ 523925 w 990649"/>
                  <a:gd name="connsiteY3" fmla="*/ 1441560 h 1441560"/>
                  <a:gd name="connsiteX4" fmla="*/ 51 w 990649"/>
                  <a:gd name="connsiteY4" fmla="*/ 708874 h 1441560"/>
                  <a:gd name="connsiteX0" fmla="*/ 36 w 1047784"/>
                  <a:gd name="connsiteY0" fmla="*/ 708874 h 1441560"/>
                  <a:gd name="connsiteX1" fmla="*/ 500098 w 1047784"/>
                  <a:gd name="connsiteY1" fmla="*/ 0 h 1441560"/>
                  <a:gd name="connsiteX2" fmla="*/ 1047784 w 1047784"/>
                  <a:gd name="connsiteY2" fmla="*/ 708874 h 1441560"/>
                  <a:gd name="connsiteX3" fmla="*/ 523910 w 1047784"/>
                  <a:gd name="connsiteY3" fmla="*/ 1441560 h 1441560"/>
                  <a:gd name="connsiteX4" fmla="*/ 36 w 1047784"/>
                  <a:gd name="connsiteY4" fmla="*/ 708874 h 1441560"/>
                  <a:gd name="connsiteX0" fmla="*/ 31 w 1095404"/>
                  <a:gd name="connsiteY0" fmla="*/ 539182 h 1444717"/>
                  <a:gd name="connsiteX1" fmla="*/ 547718 w 1095404"/>
                  <a:gd name="connsiteY1" fmla="*/ 1758 h 1444717"/>
                  <a:gd name="connsiteX2" fmla="*/ 1095404 w 1095404"/>
                  <a:gd name="connsiteY2" fmla="*/ 710632 h 1444717"/>
                  <a:gd name="connsiteX3" fmla="*/ 571530 w 1095404"/>
                  <a:gd name="connsiteY3" fmla="*/ 1443318 h 1444717"/>
                  <a:gd name="connsiteX4" fmla="*/ 31 w 1095404"/>
                  <a:gd name="connsiteY4" fmla="*/ 539182 h 1444717"/>
                  <a:gd name="connsiteX0" fmla="*/ 13716 w 1109089"/>
                  <a:gd name="connsiteY0" fmla="*/ 538990 h 1461328"/>
                  <a:gd name="connsiteX1" fmla="*/ 561403 w 1109089"/>
                  <a:gd name="connsiteY1" fmla="*/ 1566 h 1461328"/>
                  <a:gd name="connsiteX2" fmla="*/ 1109089 w 1109089"/>
                  <a:gd name="connsiteY2" fmla="*/ 710440 h 1461328"/>
                  <a:gd name="connsiteX3" fmla="*/ 585215 w 1109089"/>
                  <a:gd name="connsiteY3" fmla="*/ 1443126 h 1461328"/>
                  <a:gd name="connsiteX4" fmla="*/ 200402 w 1109089"/>
                  <a:gd name="connsiteY4" fmla="*/ 1180223 h 1461328"/>
                  <a:gd name="connsiteX5" fmla="*/ 13716 w 1109089"/>
                  <a:gd name="connsiteY5" fmla="*/ 538990 h 1461328"/>
                  <a:gd name="connsiteX0" fmla="*/ 13716 w 1146952"/>
                  <a:gd name="connsiteY0" fmla="*/ 545362 h 1467700"/>
                  <a:gd name="connsiteX1" fmla="*/ 561403 w 1146952"/>
                  <a:gd name="connsiteY1" fmla="*/ 7938 h 1467700"/>
                  <a:gd name="connsiteX2" fmla="*/ 1057653 w 1146952"/>
                  <a:gd name="connsiteY2" fmla="*/ 257906 h 1467700"/>
                  <a:gd name="connsiteX3" fmla="*/ 1109089 w 1146952"/>
                  <a:gd name="connsiteY3" fmla="*/ 716812 h 1467700"/>
                  <a:gd name="connsiteX4" fmla="*/ 585215 w 1146952"/>
                  <a:gd name="connsiteY4" fmla="*/ 1449498 h 1467700"/>
                  <a:gd name="connsiteX5" fmla="*/ 200402 w 1146952"/>
                  <a:gd name="connsiteY5" fmla="*/ 1186595 h 1467700"/>
                  <a:gd name="connsiteX6" fmla="*/ 13716 w 1146952"/>
                  <a:gd name="connsiteY6" fmla="*/ 545362 h 1467700"/>
                  <a:gd name="connsiteX0" fmla="*/ 150 w 1133386"/>
                  <a:gd name="connsiteY0" fmla="*/ 538943 h 1461281"/>
                  <a:gd name="connsiteX1" fmla="*/ 163024 w 1133386"/>
                  <a:gd name="connsiteY1" fmla="*/ 165762 h 1461281"/>
                  <a:gd name="connsiteX2" fmla="*/ 547837 w 1133386"/>
                  <a:gd name="connsiteY2" fmla="*/ 1519 h 1461281"/>
                  <a:gd name="connsiteX3" fmla="*/ 1044087 w 1133386"/>
                  <a:gd name="connsiteY3" fmla="*/ 251487 h 1461281"/>
                  <a:gd name="connsiteX4" fmla="*/ 1095523 w 1133386"/>
                  <a:gd name="connsiteY4" fmla="*/ 710393 h 1461281"/>
                  <a:gd name="connsiteX5" fmla="*/ 571649 w 1133386"/>
                  <a:gd name="connsiteY5" fmla="*/ 1443079 h 1461281"/>
                  <a:gd name="connsiteX6" fmla="*/ 186836 w 1133386"/>
                  <a:gd name="connsiteY6" fmla="*/ 1180176 h 1461281"/>
                  <a:gd name="connsiteX7" fmla="*/ 150 w 1133386"/>
                  <a:gd name="connsiteY7" fmla="*/ 538943 h 1461281"/>
                  <a:gd name="connsiteX0" fmla="*/ 150 w 1124008"/>
                  <a:gd name="connsiteY0" fmla="*/ 543604 h 1465942"/>
                  <a:gd name="connsiteX1" fmla="*/ 163024 w 1124008"/>
                  <a:gd name="connsiteY1" fmla="*/ 170423 h 1465942"/>
                  <a:gd name="connsiteX2" fmla="*/ 547837 w 1124008"/>
                  <a:gd name="connsiteY2" fmla="*/ 6180 h 1465942"/>
                  <a:gd name="connsiteX3" fmla="*/ 805961 w 1124008"/>
                  <a:gd name="connsiteY3" fmla="*/ 56123 h 1465942"/>
                  <a:gd name="connsiteX4" fmla="*/ 1044087 w 1124008"/>
                  <a:gd name="connsiteY4" fmla="*/ 256148 h 1465942"/>
                  <a:gd name="connsiteX5" fmla="*/ 1095523 w 1124008"/>
                  <a:gd name="connsiteY5" fmla="*/ 715054 h 1465942"/>
                  <a:gd name="connsiteX6" fmla="*/ 571649 w 1124008"/>
                  <a:gd name="connsiteY6" fmla="*/ 1447740 h 1465942"/>
                  <a:gd name="connsiteX7" fmla="*/ 186836 w 1124008"/>
                  <a:gd name="connsiteY7" fmla="*/ 1184837 h 1465942"/>
                  <a:gd name="connsiteX8" fmla="*/ 150 w 1124008"/>
                  <a:gd name="connsiteY8" fmla="*/ 543604 h 1465942"/>
                  <a:gd name="connsiteX0" fmla="*/ 150 w 1104890"/>
                  <a:gd name="connsiteY0" fmla="*/ 543604 h 1447838"/>
                  <a:gd name="connsiteX1" fmla="*/ 163024 w 1104890"/>
                  <a:gd name="connsiteY1" fmla="*/ 170423 h 1447838"/>
                  <a:gd name="connsiteX2" fmla="*/ 547837 w 1104890"/>
                  <a:gd name="connsiteY2" fmla="*/ 6180 h 1447838"/>
                  <a:gd name="connsiteX3" fmla="*/ 805961 w 1104890"/>
                  <a:gd name="connsiteY3" fmla="*/ 56123 h 1447838"/>
                  <a:gd name="connsiteX4" fmla="*/ 1044087 w 1104890"/>
                  <a:gd name="connsiteY4" fmla="*/ 256148 h 1447838"/>
                  <a:gd name="connsiteX5" fmla="*/ 1095523 w 1104890"/>
                  <a:gd name="connsiteY5" fmla="*/ 715054 h 1447838"/>
                  <a:gd name="connsiteX6" fmla="*/ 972649 w 1104890"/>
                  <a:gd name="connsiteY6" fmla="*/ 1161023 h 1447838"/>
                  <a:gd name="connsiteX7" fmla="*/ 571649 w 1104890"/>
                  <a:gd name="connsiteY7" fmla="*/ 1447740 h 1447838"/>
                  <a:gd name="connsiteX8" fmla="*/ 186836 w 1104890"/>
                  <a:gd name="connsiteY8" fmla="*/ 1184837 h 1447838"/>
                  <a:gd name="connsiteX9" fmla="*/ 150 w 1104890"/>
                  <a:gd name="connsiteY9" fmla="*/ 543604 h 1447838"/>
                  <a:gd name="connsiteX0" fmla="*/ 150 w 1104890"/>
                  <a:gd name="connsiteY0" fmla="*/ 535526 h 1439760"/>
                  <a:gd name="connsiteX1" fmla="*/ 163024 w 1104890"/>
                  <a:gd name="connsiteY1" fmla="*/ 162345 h 1439760"/>
                  <a:gd name="connsiteX2" fmla="*/ 466875 w 1104890"/>
                  <a:gd name="connsiteY2" fmla="*/ 7627 h 1439760"/>
                  <a:gd name="connsiteX3" fmla="*/ 805961 w 1104890"/>
                  <a:gd name="connsiteY3" fmla="*/ 48045 h 1439760"/>
                  <a:gd name="connsiteX4" fmla="*/ 1044087 w 1104890"/>
                  <a:gd name="connsiteY4" fmla="*/ 248070 h 1439760"/>
                  <a:gd name="connsiteX5" fmla="*/ 1095523 w 1104890"/>
                  <a:gd name="connsiteY5" fmla="*/ 706976 h 1439760"/>
                  <a:gd name="connsiteX6" fmla="*/ 972649 w 1104890"/>
                  <a:gd name="connsiteY6" fmla="*/ 1152945 h 1439760"/>
                  <a:gd name="connsiteX7" fmla="*/ 571649 w 1104890"/>
                  <a:gd name="connsiteY7" fmla="*/ 1439662 h 1439760"/>
                  <a:gd name="connsiteX8" fmla="*/ 186836 w 1104890"/>
                  <a:gd name="connsiteY8" fmla="*/ 1176759 h 1439760"/>
                  <a:gd name="connsiteX9" fmla="*/ 150 w 1104890"/>
                  <a:gd name="connsiteY9" fmla="*/ 535526 h 1439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4890" h="1439760">
                    <a:moveTo>
                      <a:pt x="150" y="535526"/>
                    </a:moveTo>
                    <a:cubicBezTo>
                      <a:pt x="-3819" y="366457"/>
                      <a:pt x="71743" y="251916"/>
                      <a:pt x="163024" y="162345"/>
                    </a:cubicBezTo>
                    <a:cubicBezTo>
                      <a:pt x="254305" y="72774"/>
                      <a:pt x="359719" y="26677"/>
                      <a:pt x="466875" y="7627"/>
                    </a:cubicBezTo>
                    <a:cubicBezTo>
                      <a:pt x="574031" y="-11423"/>
                      <a:pt x="723253" y="6384"/>
                      <a:pt x="805961" y="48045"/>
                    </a:cubicBezTo>
                    <a:cubicBezTo>
                      <a:pt x="888669" y="89706"/>
                      <a:pt x="994239" y="143011"/>
                      <a:pt x="1044087" y="248070"/>
                    </a:cubicBezTo>
                    <a:cubicBezTo>
                      <a:pt x="1093935" y="353129"/>
                      <a:pt x="1120129" y="572039"/>
                      <a:pt x="1095523" y="706976"/>
                    </a:cubicBezTo>
                    <a:cubicBezTo>
                      <a:pt x="1070917" y="841913"/>
                      <a:pt x="1059961" y="1030831"/>
                      <a:pt x="972649" y="1152945"/>
                    </a:cubicBezTo>
                    <a:cubicBezTo>
                      <a:pt x="885337" y="1275059"/>
                      <a:pt x="702618" y="1435693"/>
                      <a:pt x="571649" y="1439662"/>
                    </a:cubicBezTo>
                    <a:cubicBezTo>
                      <a:pt x="440680" y="1443631"/>
                      <a:pt x="282086" y="1327448"/>
                      <a:pt x="186836" y="1176759"/>
                    </a:cubicBezTo>
                    <a:cubicBezTo>
                      <a:pt x="91586" y="1026070"/>
                      <a:pt x="4119" y="704595"/>
                      <a:pt x="150" y="535526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47">
                <a:extLst>
                  <a:ext uri="{FF2B5EF4-FFF2-40B4-BE49-F238E27FC236}">
                    <a16:creationId xmlns:a16="http://schemas.microsoft.com/office/drawing/2014/main" id="{F0332820-160F-429C-AD6C-414CB5AEE716}"/>
                  </a:ext>
                </a:extLst>
              </p:cNvPr>
              <p:cNvSpPr/>
              <p:nvPr/>
            </p:nvSpPr>
            <p:spPr>
              <a:xfrm rot="21224289">
                <a:off x="5447360" y="1130014"/>
                <a:ext cx="200806" cy="452685"/>
              </a:xfrm>
              <a:custGeom>
                <a:avLst/>
                <a:gdLst>
                  <a:gd name="connsiteX0" fmla="*/ 0 w 171450"/>
                  <a:gd name="connsiteY0" fmla="*/ 202656 h 405311"/>
                  <a:gd name="connsiteX1" fmla="*/ 85725 w 171450"/>
                  <a:gd name="connsiteY1" fmla="*/ 0 h 405311"/>
                  <a:gd name="connsiteX2" fmla="*/ 171450 w 171450"/>
                  <a:gd name="connsiteY2" fmla="*/ 202656 h 405311"/>
                  <a:gd name="connsiteX3" fmla="*/ 85725 w 171450"/>
                  <a:gd name="connsiteY3" fmla="*/ 405312 h 405311"/>
                  <a:gd name="connsiteX4" fmla="*/ 0 w 171450"/>
                  <a:gd name="connsiteY4" fmla="*/ 202656 h 405311"/>
                  <a:gd name="connsiteX0" fmla="*/ 5792 w 177242"/>
                  <a:gd name="connsiteY0" fmla="*/ 216943 h 419599"/>
                  <a:gd name="connsiteX1" fmla="*/ 39130 w 177242"/>
                  <a:gd name="connsiteY1" fmla="*/ 0 h 419599"/>
                  <a:gd name="connsiteX2" fmla="*/ 177242 w 177242"/>
                  <a:gd name="connsiteY2" fmla="*/ 216943 h 419599"/>
                  <a:gd name="connsiteX3" fmla="*/ 91517 w 177242"/>
                  <a:gd name="connsiteY3" fmla="*/ 419599 h 419599"/>
                  <a:gd name="connsiteX4" fmla="*/ 5792 w 177242"/>
                  <a:gd name="connsiteY4" fmla="*/ 216943 h 419599"/>
                  <a:gd name="connsiteX0" fmla="*/ 2344 w 154744"/>
                  <a:gd name="connsiteY0" fmla="*/ 216943 h 419599"/>
                  <a:gd name="connsiteX1" fmla="*/ 35682 w 154744"/>
                  <a:gd name="connsiteY1" fmla="*/ 0 h 419599"/>
                  <a:gd name="connsiteX2" fmla="*/ 154744 w 154744"/>
                  <a:gd name="connsiteY2" fmla="*/ 216943 h 419599"/>
                  <a:gd name="connsiteX3" fmla="*/ 88069 w 154744"/>
                  <a:gd name="connsiteY3" fmla="*/ 419599 h 419599"/>
                  <a:gd name="connsiteX4" fmla="*/ 2344 w 154744"/>
                  <a:gd name="connsiteY4" fmla="*/ 216943 h 419599"/>
                  <a:gd name="connsiteX0" fmla="*/ 13146 w 165546"/>
                  <a:gd name="connsiteY0" fmla="*/ 222255 h 424911"/>
                  <a:gd name="connsiteX1" fmla="*/ 3621 w 165546"/>
                  <a:gd name="connsiteY1" fmla="*/ 79457 h 424911"/>
                  <a:gd name="connsiteX2" fmla="*/ 46484 w 165546"/>
                  <a:gd name="connsiteY2" fmla="*/ 5312 h 424911"/>
                  <a:gd name="connsiteX3" fmla="*/ 165546 w 165546"/>
                  <a:gd name="connsiteY3" fmla="*/ 222255 h 424911"/>
                  <a:gd name="connsiteX4" fmla="*/ 98871 w 165546"/>
                  <a:gd name="connsiteY4" fmla="*/ 424911 h 424911"/>
                  <a:gd name="connsiteX5" fmla="*/ 13146 w 165546"/>
                  <a:gd name="connsiteY5" fmla="*/ 222255 h 424911"/>
                  <a:gd name="connsiteX0" fmla="*/ 13146 w 165860"/>
                  <a:gd name="connsiteY0" fmla="*/ 217481 h 420137"/>
                  <a:gd name="connsiteX1" fmla="*/ 3621 w 165860"/>
                  <a:gd name="connsiteY1" fmla="*/ 74683 h 420137"/>
                  <a:gd name="connsiteX2" fmla="*/ 46484 w 165860"/>
                  <a:gd name="connsiteY2" fmla="*/ 538 h 420137"/>
                  <a:gd name="connsiteX3" fmla="*/ 127446 w 165860"/>
                  <a:gd name="connsiteY3" fmla="*/ 50871 h 420137"/>
                  <a:gd name="connsiteX4" fmla="*/ 165546 w 165860"/>
                  <a:gd name="connsiteY4" fmla="*/ 217481 h 420137"/>
                  <a:gd name="connsiteX5" fmla="*/ 98871 w 165860"/>
                  <a:gd name="connsiteY5" fmla="*/ 420137 h 420137"/>
                  <a:gd name="connsiteX6" fmla="*/ 13146 w 165860"/>
                  <a:gd name="connsiteY6" fmla="*/ 217481 h 420137"/>
                  <a:gd name="connsiteX0" fmla="*/ 13146 w 200807"/>
                  <a:gd name="connsiteY0" fmla="*/ 217481 h 452685"/>
                  <a:gd name="connsiteX1" fmla="*/ 3621 w 200807"/>
                  <a:gd name="connsiteY1" fmla="*/ 74683 h 452685"/>
                  <a:gd name="connsiteX2" fmla="*/ 46484 w 200807"/>
                  <a:gd name="connsiteY2" fmla="*/ 538 h 452685"/>
                  <a:gd name="connsiteX3" fmla="*/ 127446 w 200807"/>
                  <a:gd name="connsiteY3" fmla="*/ 50871 h 452685"/>
                  <a:gd name="connsiteX4" fmla="*/ 165546 w 200807"/>
                  <a:gd name="connsiteY4" fmla="*/ 217481 h 452685"/>
                  <a:gd name="connsiteX5" fmla="*/ 198884 w 200807"/>
                  <a:gd name="connsiteY5" fmla="*/ 431871 h 452685"/>
                  <a:gd name="connsiteX6" fmla="*/ 98871 w 200807"/>
                  <a:gd name="connsiteY6" fmla="*/ 420137 h 452685"/>
                  <a:gd name="connsiteX7" fmla="*/ 13146 w 200807"/>
                  <a:gd name="connsiteY7" fmla="*/ 217481 h 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807" h="452685">
                    <a:moveTo>
                      <a:pt x="13146" y="217481"/>
                    </a:moveTo>
                    <a:cubicBezTo>
                      <a:pt x="-2729" y="159905"/>
                      <a:pt x="-1935" y="110840"/>
                      <a:pt x="3621" y="74683"/>
                    </a:cubicBezTo>
                    <a:cubicBezTo>
                      <a:pt x="9177" y="38526"/>
                      <a:pt x="25847" y="4507"/>
                      <a:pt x="46484" y="538"/>
                    </a:cubicBezTo>
                    <a:cubicBezTo>
                      <a:pt x="67121" y="-3431"/>
                      <a:pt x="107602" y="14714"/>
                      <a:pt x="127446" y="50871"/>
                    </a:cubicBezTo>
                    <a:cubicBezTo>
                      <a:pt x="147290" y="87028"/>
                      <a:pt x="161577" y="177793"/>
                      <a:pt x="165546" y="217481"/>
                    </a:cubicBezTo>
                    <a:cubicBezTo>
                      <a:pt x="169515" y="257169"/>
                      <a:pt x="209996" y="398095"/>
                      <a:pt x="198884" y="431871"/>
                    </a:cubicBezTo>
                    <a:cubicBezTo>
                      <a:pt x="187772" y="465647"/>
                      <a:pt x="129827" y="455869"/>
                      <a:pt x="98871" y="420137"/>
                    </a:cubicBezTo>
                    <a:cubicBezTo>
                      <a:pt x="67915" y="384405"/>
                      <a:pt x="29021" y="275057"/>
                      <a:pt x="13146" y="217481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47">
                <a:extLst>
                  <a:ext uri="{FF2B5EF4-FFF2-40B4-BE49-F238E27FC236}">
                    <a16:creationId xmlns:a16="http://schemas.microsoft.com/office/drawing/2014/main" id="{9A5226EB-E76C-4C9F-9EB6-81AA077DC2FB}"/>
                  </a:ext>
                </a:extLst>
              </p:cNvPr>
              <p:cNvSpPr/>
              <p:nvPr/>
            </p:nvSpPr>
            <p:spPr>
              <a:xfrm flipH="1">
                <a:off x="6636327" y="1099794"/>
                <a:ext cx="200807" cy="452685"/>
              </a:xfrm>
              <a:custGeom>
                <a:avLst/>
                <a:gdLst>
                  <a:gd name="connsiteX0" fmla="*/ 0 w 171450"/>
                  <a:gd name="connsiteY0" fmla="*/ 202656 h 405311"/>
                  <a:gd name="connsiteX1" fmla="*/ 85725 w 171450"/>
                  <a:gd name="connsiteY1" fmla="*/ 0 h 405311"/>
                  <a:gd name="connsiteX2" fmla="*/ 171450 w 171450"/>
                  <a:gd name="connsiteY2" fmla="*/ 202656 h 405311"/>
                  <a:gd name="connsiteX3" fmla="*/ 85725 w 171450"/>
                  <a:gd name="connsiteY3" fmla="*/ 405312 h 405311"/>
                  <a:gd name="connsiteX4" fmla="*/ 0 w 171450"/>
                  <a:gd name="connsiteY4" fmla="*/ 202656 h 405311"/>
                  <a:gd name="connsiteX0" fmla="*/ 5792 w 177242"/>
                  <a:gd name="connsiteY0" fmla="*/ 216943 h 419599"/>
                  <a:gd name="connsiteX1" fmla="*/ 39130 w 177242"/>
                  <a:gd name="connsiteY1" fmla="*/ 0 h 419599"/>
                  <a:gd name="connsiteX2" fmla="*/ 177242 w 177242"/>
                  <a:gd name="connsiteY2" fmla="*/ 216943 h 419599"/>
                  <a:gd name="connsiteX3" fmla="*/ 91517 w 177242"/>
                  <a:gd name="connsiteY3" fmla="*/ 419599 h 419599"/>
                  <a:gd name="connsiteX4" fmla="*/ 5792 w 177242"/>
                  <a:gd name="connsiteY4" fmla="*/ 216943 h 419599"/>
                  <a:gd name="connsiteX0" fmla="*/ 2344 w 154744"/>
                  <a:gd name="connsiteY0" fmla="*/ 216943 h 419599"/>
                  <a:gd name="connsiteX1" fmla="*/ 35682 w 154744"/>
                  <a:gd name="connsiteY1" fmla="*/ 0 h 419599"/>
                  <a:gd name="connsiteX2" fmla="*/ 154744 w 154744"/>
                  <a:gd name="connsiteY2" fmla="*/ 216943 h 419599"/>
                  <a:gd name="connsiteX3" fmla="*/ 88069 w 154744"/>
                  <a:gd name="connsiteY3" fmla="*/ 419599 h 419599"/>
                  <a:gd name="connsiteX4" fmla="*/ 2344 w 154744"/>
                  <a:gd name="connsiteY4" fmla="*/ 216943 h 419599"/>
                  <a:gd name="connsiteX0" fmla="*/ 13146 w 165546"/>
                  <a:gd name="connsiteY0" fmla="*/ 222255 h 424911"/>
                  <a:gd name="connsiteX1" fmla="*/ 3621 w 165546"/>
                  <a:gd name="connsiteY1" fmla="*/ 79457 h 424911"/>
                  <a:gd name="connsiteX2" fmla="*/ 46484 w 165546"/>
                  <a:gd name="connsiteY2" fmla="*/ 5312 h 424911"/>
                  <a:gd name="connsiteX3" fmla="*/ 165546 w 165546"/>
                  <a:gd name="connsiteY3" fmla="*/ 222255 h 424911"/>
                  <a:gd name="connsiteX4" fmla="*/ 98871 w 165546"/>
                  <a:gd name="connsiteY4" fmla="*/ 424911 h 424911"/>
                  <a:gd name="connsiteX5" fmla="*/ 13146 w 165546"/>
                  <a:gd name="connsiteY5" fmla="*/ 222255 h 424911"/>
                  <a:gd name="connsiteX0" fmla="*/ 13146 w 165860"/>
                  <a:gd name="connsiteY0" fmla="*/ 217481 h 420137"/>
                  <a:gd name="connsiteX1" fmla="*/ 3621 w 165860"/>
                  <a:gd name="connsiteY1" fmla="*/ 74683 h 420137"/>
                  <a:gd name="connsiteX2" fmla="*/ 46484 w 165860"/>
                  <a:gd name="connsiteY2" fmla="*/ 538 h 420137"/>
                  <a:gd name="connsiteX3" fmla="*/ 127446 w 165860"/>
                  <a:gd name="connsiteY3" fmla="*/ 50871 h 420137"/>
                  <a:gd name="connsiteX4" fmla="*/ 165546 w 165860"/>
                  <a:gd name="connsiteY4" fmla="*/ 217481 h 420137"/>
                  <a:gd name="connsiteX5" fmla="*/ 98871 w 165860"/>
                  <a:gd name="connsiteY5" fmla="*/ 420137 h 420137"/>
                  <a:gd name="connsiteX6" fmla="*/ 13146 w 165860"/>
                  <a:gd name="connsiteY6" fmla="*/ 217481 h 420137"/>
                  <a:gd name="connsiteX0" fmla="*/ 13146 w 200807"/>
                  <a:gd name="connsiteY0" fmla="*/ 217481 h 452685"/>
                  <a:gd name="connsiteX1" fmla="*/ 3621 w 200807"/>
                  <a:gd name="connsiteY1" fmla="*/ 74683 h 452685"/>
                  <a:gd name="connsiteX2" fmla="*/ 46484 w 200807"/>
                  <a:gd name="connsiteY2" fmla="*/ 538 h 452685"/>
                  <a:gd name="connsiteX3" fmla="*/ 127446 w 200807"/>
                  <a:gd name="connsiteY3" fmla="*/ 50871 h 452685"/>
                  <a:gd name="connsiteX4" fmla="*/ 165546 w 200807"/>
                  <a:gd name="connsiteY4" fmla="*/ 217481 h 452685"/>
                  <a:gd name="connsiteX5" fmla="*/ 198884 w 200807"/>
                  <a:gd name="connsiteY5" fmla="*/ 431871 h 452685"/>
                  <a:gd name="connsiteX6" fmla="*/ 98871 w 200807"/>
                  <a:gd name="connsiteY6" fmla="*/ 420137 h 452685"/>
                  <a:gd name="connsiteX7" fmla="*/ 13146 w 200807"/>
                  <a:gd name="connsiteY7" fmla="*/ 217481 h 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807" h="452685">
                    <a:moveTo>
                      <a:pt x="13146" y="217481"/>
                    </a:moveTo>
                    <a:cubicBezTo>
                      <a:pt x="-2729" y="159905"/>
                      <a:pt x="-1935" y="110840"/>
                      <a:pt x="3621" y="74683"/>
                    </a:cubicBezTo>
                    <a:cubicBezTo>
                      <a:pt x="9177" y="38526"/>
                      <a:pt x="25847" y="4507"/>
                      <a:pt x="46484" y="538"/>
                    </a:cubicBezTo>
                    <a:cubicBezTo>
                      <a:pt x="67121" y="-3431"/>
                      <a:pt x="107602" y="14714"/>
                      <a:pt x="127446" y="50871"/>
                    </a:cubicBezTo>
                    <a:cubicBezTo>
                      <a:pt x="147290" y="87028"/>
                      <a:pt x="161577" y="177793"/>
                      <a:pt x="165546" y="217481"/>
                    </a:cubicBezTo>
                    <a:cubicBezTo>
                      <a:pt x="169515" y="257169"/>
                      <a:pt x="209996" y="398095"/>
                      <a:pt x="198884" y="431871"/>
                    </a:cubicBezTo>
                    <a:cubicBezTo>
                      <a:pt x="187772" y="465647"/>
                      <a:pt x="129827" y="455869"/>
                      <a:pt x="98871" y="420137"/>
                    </a:cubicBezTo>
                    <a:cubicBezTo>
                      <a:pt x="67915" y="384405"/>
                      <a:pt x="29021" y="275057"/>
                      <a:pt x="13146" y="217481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48">
                <a:extLst>
                  <a:ext uri="{FF2B5EF4-FFF2-40B4-BE49-F238E27FC236}">
                    <a16:creationId xmlns:a16="http://schemas.microsoft.com/office/drawing/2014/main" id="{4274A0DD-27FF-4E63-B9F1-658F7DA3A7FD}"/>
                  </a:ext>
                </a:extLst>
              </p:cNvPr>
              <p:cNvSpPr/>
              <p:nvPr/>
            </p:nvSpPr>
            <p:spPr>
              <a:xfrm>
                <a:off x="5571544" y="489218"/>
                <a:ext cx="1113838" cy="627331"/>
              </a:xfrm>
              <a:custGeom>
                <a:avLst/>
                <a:gdLst>
                  <a:gd name="connsiteX0" fmla="*/ 0 w 642863"/>
                  <a:gd name="connsiteY0" fmla="*/ 151563 h 303126"/>
                  <a:gd name="connsiteX1" fmla="*/ 321432 w 642863"/>
                  <a:gd name="connsiteY1" fmla="*/ 0 h 303126"/>
                  <a:gd name="connsiteX2" fmla="*/ 642864 w 642863"/>
                  <a:gd name="connsiteY2" fmla="*/ 151563 h 303126"/>
                  <a:gd name="connsiteX3" fmla="*/ 321432 w 642863"/>
                  <a:gd name="connsiteY3" fmla="*/ 303126 h 303126"/>
                  <a:gd name="connsiteX4" fmla="*/ 0 w 642863"/>
                  <a:gd name="connsiteY4" fmla="*/ 151563 h 303126"/>
                  <a:gd name="connsiteX0" fmla="*/ 193749 w 836613"/>
                  <a:gd name="connsiteY0" fmla="*/ 151563 h 387687"/>
                  <a:gd name="connsiteX1" fmla="*/ 515181 w 836613"/>
                  <a:gd name="connsiteY1" fmla="*/ 0 h 387687"/>
                  <a:gd name="connsiteX2" fmla="*/ 836613 w 836613"/>
                  <a:gd name="connsiteY2" fmla="*/ 151563 h 387687"/>
                  <a:gd name="connsiteX3" fmla="*/ 515181 w 836613"/>
                  <a:gd name="connsiteY3" fmla="*/ 303126 h 387687"/>
                  <a:gd name="connsiteX4" fmla="*/ 11162 w 836613"/>
                  <a:gd name="connsiteY4" fmla="*/ 382062 h 387687"/>
                  <a:gd name="connsiteX5" fmla="*/ 193749 w 836613"/>
                  <a:gd name="connsiteY5" fmla="*/ 151563 h 387687"/>
                  <a:gd name="connsiteX0" fmla="*/ 171451 w 838127"/>
                  <a:gd name="connsiteY0" fmla="*/ 123238 h 387937"/>
                  <a:gd name="connsiteX1" fmla="*/ 516695 w 838127"/>
                  <a:gd name="connsiteY1" fmla="*/ 250 h 387937"/>
                  <a:gd name="connsiteX2" fmla="*/ 838127 w 838127"/>
                  <a:gd name="connsiteY2" fmla="*/ 151813 h 387937"/>
                  <a:gd name="connsiteX3" fmla="*/ 516695 w 838127"/>
                  <a:gd name="connsiteY3" fmla="*/ 303376 h 387937"/>
                  <a:gd name="connsiteX4" fmla="*/ 12676 w 838127"/>
                  <a:gd name="connsiteY4" fmla="*/ 382312 h 387937"/>
                  <a:gd name="connsiteX5" fmla="*/ 171451 w 838127"/>
                  <a:gd name="connsiteY5" fmla="*/ 123238 h 387937"/>
                  <a:gd name="connsiteX0" fmla="*/ 171451 w 976239"/>
                  <a:gd name="connsiteY0" fmla="*/ 125137 h 389231"/>
                  <a:gd name="connsiteX1" fmla="*/ 516695 w 976239"/>
                  <a:gd name="connsiteY1" fmla="*/ 2149 h 389231"/>
                  <a:gd name="connsiteX2" fmla="*/ 976239 w 976239"/>
                  <a:gd name="connsiteY2" fmla="*/ 220387 h 389231"/>
                  <a:gd name="connsiteX3" fmla="*/ 516695 w 976239"/>
                  <a:gd name="connsiteY3" fmla="*/ 305275 h 389231"/>
                  <a:gd name="connsiteX4" fmla="*/ 12676 w 976239"/>
                  <a:gd name="connsiteY4" fmla="*/ 384211 h 389231"/>
                  <a:gd name="connsiteX5" fmla="*/ 171451 w 976239"/>
                  <a:gd name="connsiteY5" fmla="*/ 125137 h 389231"/>
                  <a:gd name="connsiteX0" fmla="*/ 171451 w 1023660"/>
                  <a:gd name="connsiteY0" fmla="*/ 125137 h 388184"/>
                  <a:gd name="connsiteX1" fmla="*/ 516695 w 1023660"/>
                  <a:gd name="connsiteY1" fmla="*/ 2149 h 388184"/>
                  <a:gd name="connsiteX2" fmla="*/ 976239 w 1023660"/>
                  <a:gd name="connsiteY2" fmla="*/ 220387 h 388184"/>
                  <a:gd name="connsiteX3" fmla="*/ 974701 w 1023660"/>
                  <a:gd name="connsiteY3" fmla="*/ 379449 h 388184"/>
                  <a:gd name="connsiteX4" fmla="*/ 516695 w 1023660"/>
                  <a:gd name="connsiteY4" fmla="*/ 305275 h 388184"/>
                  <a:gd name="connsiteX5" fmla="*/ 12676 w 1023660"/>
                  <a:gd name="connsiteY5" fmla="*/ 384211 h 388184"/>
                  <a:gd name="connsiteX6" fmla="*/ 171451 w 1023660"/>
                  <a:gd name="connsiteY6" fmla="*/ 125137 h 388184"/>
                  <a:gd name="connsiteX0" fmla="*/ 171451 w 1019707"/>
                  <a:gd name="connsiteY0" fmla="*/ 125597 h 388644"/>
                  <a:gd name="connsiteX1" fmla="*/ 516695 w 1019707"/>
                  <a:gd name="connsiteY1" fmla="*/ 2609 h 388644"/>
                  <a:gd name="connsiteX2" fmla="*/ 755625 w 1019707"/>
                  <a:gd name="connsiteY2" fmla="*/ 56059 h 388644"/>
                  <a:gd name="connsiteX3" fmla="*/ 976239 w 1019707"/>
                  <a:gd name="connsiteY3" fmla="*/ 220847 h 388644"/>
                  <a:gd name="connsiteX4" fmla="*/ 974701 w 1019707"/>
                  <a:gd name="connsiteY4" fmla="*/ 379909 h 388644"/>
                  <a:gd name="connsiteX5" fmla="*/ 516695 w 1019707"/>
                  <a:gd name="connsiteY5" fmla="*/ 305735 h 388644"/>
                  <a:gd name="connsiteX6" fmla="*/ 12676 w 1019707"/>
                  <a:gd name="connsiteY6" fmla="*/ 384671 h 388644"/>
                  <a:gd name="connsiteX7" fmla="*/ 171451 w 1019707"/>
                  <a:gd name="connsiteY7" fmla="*/ 125597 h 388644"/>
                  <a:gd name="connsiteX0" fmla="*/ 169932 w 1018188"/>
                  <a:gd name="connsiteY0" fmla="*/ 125073 h 388120"/>
                  <a:gd name="connsiteX1" fmla="*/ 363582 w 1018188"/>
                  <a:gd name="connsiteY1" fmla="*/ 22198 h 388120"/>
                  <a:gd name="connsiteX2" fmla="*/ 515176 w 1018188"/>
                  <a:gd name="connsiteY2" fmla="*/ 2085 h 388120"/>
                  <a:gd name="connsiteX3" fmla="*/ 754106 w 1018188"/>
                  <a:gd name="connsiteY3" fmla="*/ 55535 h 388120"/>
                  <a:gd name="connsiteX4" fmla="*/ 974720 w 1018188"/>
                  <a:gd name="connsiteY4" fmla="*/ 220323 h 388120"/>
                  <a:gd name="connsiteX5" fmla="*/ 973182 w 1018188"/>
                  <a:gd name="connsiteY5" fmla="*/ 379385 h 388120"/>
                  <a:gd name="connsiteX6" fmla="*/ 515176 w 1018188"/>
                  <a:gd name="connsiteY6" fmla="*/ 305211 h 388120"/>
                  <a:gd name="connsiteX7" fmla="*/ 11157 w 1018188"/>
                  <a:gd name="connsiteY7" fmla="*/ 384147 h 388120"/>
                  <a:gd name="connsiteX8" fmla="*/ 169932 w 1018188"/>
                  <a:gd name="connsiteY8" fmla="*/ 125073 h 388120"/>
                  <a:gd name="connsiteX0" fmla="*/ 169932 w 1051989"/>
                  <a:gd name="connsiteY0" fmla="*/ 125073 h 503953"/>
                  <a:gd name="connsiteX1" fmla="*/ 363582 w 1051989"/>
                  <a:gd name="connsiteY1" fmla="*/ 22198 h 503953"/>
                  <a:gd name="connsiteX2" fmla="*/ 515176 w 1051989"/>
                  <a:gd name="connsiteY2" fmla="*/ 2085 h 503953"/>
                  <a:gd name="connsiteX3" fmla="*/ 754106 w 1051989"/>
                  <a:gd name="connsiteY3" fmla="*/ 55535 h 503953"/>
                  <a:gd name="connsiteX4" fmla="*/ 974720 w 1051989"/>
                  <a:gd name="connsiteY4" fmla="*/ 220323 h 503953"/>
                  <a:gd name="connsiteX5" fmla="*/ 1020807 w 1051989"/>
                  <a:gd name="connsiteY5" fmla="*/ 503210 h 503953"/>
                  <a:gd name="connsiteX6" fmla="*/ 515176 w 1051989"/>
                  <a:gd name="connsiteY6" fmla="*/ 305211 h 503953"/>
                  <a:gd name="connsiteX7" fmla="*/ 11157 w 1051989"/>
                  <a:gd name="connsiteY7" fmla="*/ 384147 h 503953"/>
                  <a:gd name="connsiteX8" fmla="*/ 169932 w 1051989"/>
                  <a:gd name="connsiteY8" fmla="*/ 125073 h 503953"/>
                  <a:gd name="connsiteX0" fmla="*/ 169932 w 1051989"/>
                  <a:gd name="connsiteY0" fmla="*/ 125073 h 503210"/>
                  <a:gd name="connsiteX1" fmla="*/ 363582 w 1051989"/>
                  <a:gd name="connsiteY1" fmla="*/ 22198 h 503210"/>
                  <a:gd name="connsiteX2" fmla="*/ 515176 w 1051989"/>
                  <a:gd name="connsiteY2" fmla="*/ 2085 h 503210"/>
                  <a:gd name="connsiteX3" fmla="*/ 754106 w 1051989"/>
                  <a:gd name="connsiteY3" fmla="*/ 55535 h 503210"/>
                  <a:gd name="connsiteX4" fmla="*/ 974720 w 1051989"/>
                  <a:gd name="connsiteY4" fmla="*/ 220323 h 503210"/>
                  <a:gd name="connsiteX5" fmla="*/ 1020807 w 1051989"/>
                  <a:gd name="connsiteY5" fmla="*/ 503210 h 503210"/>
                  <a:gd name="connsiteX6" fmla="*/ 515176 w 1051989"/>
                  <a:gd name="connsiteY6" fmla="*/ 305211 h 503210"/>
                  <a:gd name="connsiteX7" fmla="*/ 11157 w 1051989"/>
                  <a:gd name="connsiteY7" fmla="*/ 384147 h 503210"/>
                  <a:gd name="connsiteX8" fmla="*/ 169932 w 1051989"/>
                  <a:gd name="connsiteY8" fmla="*/ 125073 h 503210"/>
                  <a:gd name="connsiteX0" fmla="*/ 169932 w 1051989"/>
                  <a:gd name="connsiteY0" fmla="*/ 125073 h 536547"/>
                  <a:gd name="connsiteX1" fmla="*/ 363582 w 1051989"/>
                  <a:gd name="connsiteY1" fmla="*/ 22198 h 536547"/>
                  <a:gd name="connsiteX2" fmla="*/ 515176 w 1051989"/>
                  <a:gd name="connsiteY2" fmla="*/ 2085 h 536547"/>
                  <a:gd name="connsiteX3" fmla="*/ 754106 w 1051989"/>
                  <a:gd name="connsiteY3" fmla="*/ 55535 h 536547"/>
                  <a:gd name="connsiteX4" fmla="*/ 974720 w 1051989"/>
                  <a:gd name="connsiteY4" fmla="*/ 220323 h 536547"/>
                  <a:gd name="connsiteX5" fmla="*/ 1020807 w 1051989"/>
                  <a:gd name="connsiteY5" fmla="*/ 536547 h 536547"/>
                  <a:gd name="connsiteX6" fmla="*/ 515176 w 1051989"/>
                  <a:gd name="connsiteY6" fmla="*/ 305211 h 536547"/>
                  <a:gd name="connsiteX7" fmla="*/ 11157 w 1051989"/>
                  <a:gd name="connsiteY7" fmla="*/ 384147 h 536547"/>
                  <a:gd name="connsiteX8" fmla="*/ 169932 w 1051989"/>
                  <a:gd name="connsiteY8" fmla="*/ 125073 h 536547"/>
                  <a:gd name="connsiteX0" fmla="*/ 169932 w 1051989"/>
                  <a:gd name="connsiteY0" fmla="*/ 125073 h 536547"/>
                  <a:gd name="connsiteX1" fmla="*/ 363582 w 1051989"/>
                  <a:gd name="connsiteY1" fmla="*/ 22198 h 536547"/>
                  <a:gd name="connsiteX2" fmla="*/ 515176 w 1051989"/>
                  <a:gd name="connsiteY2" fmla="*/ 2085 h 536547"/>
                  <a:gd name="connsiteX3" fmla="*/ 754106 w 1051989"/>
                  <a:gd name="connsiteY3" fmla="*/ 55535 h 536547"/>
                  <a:gd name="connsiteX4" fmla="*/ 974720 w 1051989"/>
                  <a:gd name="connsiteY4" fmla="*/ 220323 h 536547"/>
                  <a:gd name="connsiteX5" fmla="*/ 1020807 w 1051989"/>
                  <a:gd name="connsiteY5" fmla="*/ 536547 h 536547"/>
                  <a:gd name="connsiteX6" fmla="*/ 515176 w 1051989"/>
                  <a:gd name="connsiteY6" fmla="*/ 305211 h 536547"/>
                  <a:gd name="connsiteX7" fmla="*/ 11157 w 1051989"/>
                  <a:gd name="connsiteY7" fmla="*/ 384147 h 536547"/>
                  <a:gd name="connsiteX8" fmla="*/ 169932 w 1051989"/>
                  <a:gd name="connsiteY8" fmla="*/ 125073 h 536547"/>
                  <a:gd name="connsiteX0" fmla="*/ 169932 w 1051989"/>
                  <a:gd name="connsiteY0" fmla="*/ 125073 h 602340"/>
                  <a:gd name="connsiteX1" fmla="*/ 363582 w 1051989"/>
                  <a:gd name="connsiteY1" fmla="*/ 22198 h 602340"/>
                  <a:gd name="connsiteX2" fmla="*/ 515176 w 1051989"/>
                  <a:gd name="connsiteY2" fmla="*/ 2085 h 602340"/>
                  <a:gd name="connsiteX3" fmla="*/ 754106 w 1051989"/>
                  <a:gd name="connsiteY3" fmla="*/ 55535 h 602340"/>
                  <a:gd name="connsiteX4" fmla="*/ 974720 w 1051989"/>
                  <a:gd name="connsiteY4" fmla="*/ 220323 h 602340"/>
                  <a:gd name="connsiteX5" fmla="*/ 1020807 w 1051989"/>
                  <a:gd name="connsiteY5" fmla="*/ 536547 h 602340"/>
                  <a:gd name="connsiteX6" fmla="*/ 529464 w 1051989"/>
                  <a:gd name="connsiteY6" fmla="*/ 600486 h 602340"/>
                  <a:gd name="connsiteX7" fmla="*/ 11157 w 1051989"/>
                  <a:gd name="connsiteY7" fmla="*/ 384147 h 602340"/>
                  <a:gd name="connsiteX8" fmla="*/ 169932 w 1051989"/>
                  <a:gd name="connsiteY8" fmla="*/ 125073 h 602340"/>
                  <a:gd name="connsiteX0" fmla="*/ 197291 w 1079348"/>
                  <a:gd name="connsiteY0" fmla="*/ 125073 h 600545"/>
                  <a:gd name="connsiteX1" fmla="*/ 390941 w 1079348"/>
                  <a:gd name="connsiteY1" fmla="*/ 22198 h 600545"/>
                  <a:gd name="connsiteX2" fmla="*/ 542535 w 1079348"/>
                  <a:gd name="connsiteY2" fmla="*/ 2085 h 600545"/>
                  <a:gd name="connsiteX3" fmla="*/ 781465 w 1079348"/>
                  <a:gd name="connsiteY3" fmla="*/ 55535 h 600545"/>
                  <a:gd name="connsiteX4" fmla="*/ 1002079 w 1079348"/>
                  <a:gd name="connsiteY4" fmla="*/ 220323 h 600545"/>
                  <a:gd name="connsiteX5" fmla="*/ 1048166 w 1079348"/>
                  <a:gd name="connsiteY5" fmla="*/ 536547 h 600545"/>
                  <a:gd name="connsiteX6" fmla="*/ 556823 w 1079348"/>
                  <a:gd name="connsiteY6" fmla="*/ 600486 h 600545"/>
                  <a:gd name="connsiteX7" fmla="*/ 9941 w 1079348"/>
                  <a:gd name="connsiteY7" fmla="*/ 546072 h 600545"/>
                  <a:gd name="connsiteX8" fmla="*/ 197291 w 1079348"/>
                  <a:gd name="connsiteY8" fmla="*/ 125073 h 600545"/>
                  <a:gd name="connsiteX0" fmla="*/ 197291 w 1079348"/>
                  <a:gd name="connsiteY0" fmla="*/ 125073 h 600493"/>
                  <a:gd name="connsiteX1" fmla="*/ 390941 w 1079348"/>
                  <a:gd name="connsiteY1" fmla="*/ 22198 h 600493"/>
                  <a:gd name="connsiteX2" fmla="*/ 542535 w 1079348"/>
                  <a:gd name="connsiteY2" fmla="*/ 2085 h 600493"/>
                  <a:gd name="connsiteX3" fmla="*/ 781465 w 1079348"/>
                  <a:gd name="connsiteY3" fmla="*/ 55535 h 600493"/>
                  <a:gd name="connsiteX4" fmla="*/ 1002079 w 1079348"/>
                  <a:gd name="connsiteY4" fmla="*/ 220323 h 600493"/>
                  <a:gd name="connsiteX5" fmla="*/ 1048166 w 1079348"/>
                  <a:gd name="connsiteY5" fmla="*/ 536547 h 600493"/>
                  <a:gd name="connsiteX6" fmla="*/ 556823 w 1079348"/>
                  <a:gd name="connsiteY6" fmla="*/ 600486 h 600493"/>
                  <a:gd name="connsiteX7" fmla="*/ 9941 w 1079348"/>
                  <a:gd name="connsiteY7" fmla="*/ 546072 h 600493"/>
                  <a:gd name="connsiteX8" fmla="*/ 197291 w 1079348"/>
                  <a:gd name="connsiteY8" fmla="*/ 125073 h 600493"/>
                  <a:gd name="connsiteX0" fmla="*/ 219267 w 1101324"/>
                  <a:gd name="connsiteY0" fmla="*/ 125073 h 600695"/>
                  <a:gd name="connsiteX1" fmla="*/ 412917 w 1101324"/>
                  <a:gd name="connsiteY1" fmla="*/ 22198 h 600695"/>
                  <a:gd name="connsiteX2" fmla="*/ 564511 w 1101324"/>
                  <a:gd name="connsiteY2" fmla="*/ 2085 h 600695"/>
                  <a:gd name="connsiteX3" fmla="*/ 803441 w 1101324"/>
                  <a:gd name="connsiteY3" fmla="*/ 55535 h 600695"/>
                  <a:gd name="connsiteX4" fmla="*/ 1024055 w 1101324"/>
                  <a:gd name="connsiteY4" fmla="*/ 220323 h 600695"/>
                  <a:gd name="connsiteX5" fmla="*/ 1070142 w 1101324"/>
                  <a:gd name="connsiteY5" fmla="*/ 536547 h 600695"/>
                  <a:gd name="connsiteX6" fmla="*/ 578799 w 1101324"/>
                  <a:gd name="connsiteY6" fmla="*/ 600486 h 600695"/>
                  <a:gd name="connsiteX7" fmla="*/ 31917 w 1101324"/>
                  <a:gd name="connsiteY7" fmla="*/ 546072 h 600695"/>
                  <a:gd name="connsiteX8" fmla="*/ 70016 w 1101324"/>
                  <a:gd name="connsiteY8" fmla="*/ 288898 h 600695"/>
                  <a:gd name="connsiteX9" fmla="*/ 219267 w 1101324"/>
                  <a:gd name="connsiteY9" fmla="*/ 125073 h 600695"/>
                  <a:gd name="connsiteX0" fmla="*/ 219267 w 1101324"/>
                  <a:gd name="connsiteY0" fmla="*/ 125073 h 600493"/>
                  <a:gd name="connsiteX1" fmla="*/ 412917 w 1101324"/>
                  <a:gd name="connsiteY1" fmla="*/ 22198 h 600493"/>
                  <a:gd name="connsiteX2" fmla="*/ 564511 w 1101324"/>
                  <a:gd name="connsiteY2" fmla="*/ 2085 h 600493"/>
                  <a:gd name="connsiteX3" fmla="*/ 803441 w 1101324"/>
                  <a:gd name="connsiteY3" fmla="*/ 55535 h 600493"/>
                  <a:gd name="connsiteX4" fmla="*/ 1024055 w 1101324"/>
                  <a:gd name="connsiteY4" fmla="*/ 220323 h 600493"/>
                  <a:gd name="connsiteX5" fmla="*/ 1070142 w 1101324"/>
                  <a:gd name="connsiteY5" fmla="*/ 536547 h 600493"/>
                  <a:gd name="connsiteX6" fmla="*/ 578799 w 1101324"/>
                  <a:gd name="connsiteY6" fmla="*/ 600486 h 600493"/>
                  <a:gd name="connsiteX7" fmla="*/ 31917 w 1101324"/>
                  <a:gd name="connsiteY7" fmla="*/ 546072 h 600493"/>
                  <a:gd name="connsiteX8" fmla="*/ 70016 w 1101324"/>
                  <a:gd name="connsiteY8" fmla="*/ 288898 h 600493"/>
                  <a:gd name="connsiteX9" fmla="*/ 219267 w 1101324"/>
                  <a:gd name="connsiteY9" fmla="*/ 125073 h 600493"/>
                  <a:gd name="connsiteX0" fmla="*/ 226867 w 1108924"/>
                  <a:gd name="connsiteY0" fmla="*/ 125073 h 600610"/>
                  <a:gd name="connsiteX1" fmla="*/ 420517 w 1108924"/>
                  <a:gd name="connsiteY1" fmla="*/ 22198 h 600610"/>
                  <a:gd name="connsiteX2" fmla="*/ 572111 w 1108924"/>
                  <a:gd name="connsiteY2" fmla="*/ 2085 h 600610"/>
                  <a:gd name="connsiteX3" fmla="*/ 811041 w 1108924"/>
                  <a:gd name="connsiteY3" fmla="*/ 55535 h 600610"/>
                  <a:gd name="connsiteX4" fmla="*/ 1031655 w 1108924"/>
                  <a:gd name="connsiteY4" fmla="*/ 220323 h 600610"/>
                  <a:gd name="connsiteX5" fmla="*/ 1077742 w 1108924"/>
                  <a:gd name="connsiteY5" fmla="*/ 536547 h 600610"/>
                  <a:gd name="connsiteX6" fmla="*/ 586399 w 1108924"/>
                  <a:gd name="connsiteY6" fmla="*/ 600486 h 600610"/>
                  <a:gd name="connsiteX7" fmla="*/ 29992 w 1108924"/>
                  <a:gd name="connsiteY7" fmla="*/ 574647 h 600610"/>
                  <a:gd name="connsiteX8" fmla="*/ 77616 w 1108924"/>
                  <a:gd name="connsiteY8" fmla="*/ 288898 h 600610"/>
                  <a:gd name="connsiteX9" fmla="*/ 226867 w 1108924"/>
                  <a:gd name="connsiteY9" fmla="*/ 125073 h 600610"/>
                  <a:gd name="connsiteX0" fmla="*/ 226867 w 1108924"/>
                  <a:gd name="connsiteY0" fmla="*/ 125073 h 600566"/>
                  <a:gd name="connsiteX1" fmla="*/ 420517 w 1108924"/>
                  <a:gd name="connsiteY1" fmla="*/ 22198 h 600566"/>
                  <a:gd name="connsiteX2" fmla="*/ 572111 w 1108924"/>
                  <a:gd name="connsiteY2" fmla="*/ 2085 h 600566"/>
                  <a:gd name="connsiteX3" fmla="*/ 811041 w 1108924"/>
                  <a:gd name="connsiteY3" fmla="*/ 55535 h 600566"/>
                  <a:gd name="connsiteX4" fmla="*/ 1031655 w 1108924"/>
                  <a:gd name="connsiteY4" fmla="*/ 220323 h 600566"/>
                  <a:gd name="connsiteX5" fmla="*/ 1077742 w 1108924"/>
                  <a:gd name="connsiteY5" fmla="*/ 536547 h 600566"/>
                  <a:gd name="connsiteX6" fmla="*/ 586399 w 1108924"/>
                  <a:gd name="connsiteY6" fmla="*/ 600486 h 600566"/>
                  <a:gd name="connsiteX7" fmla="*/ 29992 w 1108924"/>
                  <a:gd name="connsiteY7" fmla="*/ 574647 h 600566"/>
                  <a:gd name="connsiteX8" fmla="*/ 77616 w 1108924"/>
                  <a:gd name="connsiteY8" fmla="*/ 288898 h 600566"/>
                  <a:gd name="connsiteX9" fmla="*/ 226867 w 1108924"/>
                  <a:gd name="connsiteY9" fmla="*/ 125073 h 600566"/>
                  <a:gd name="connsiteX0" fmla="*/ 226867 w 1108924"/>
                  <a:gd name="connsiteY0" fmla="*/ 125073 h 600583"/>
                  <a:gd name="connsiteX1" fmla="*/ 420517 w 1108924"/>
                  <a:gd name="connsiteY1" fmla="*/ 22198 h 600583"/>
                  <a:gd name="connsiteX2" fmla="*/ 572111 w 1108924"/>
                  <a:gd name="connsiteY2" fmla="*/ 2085 h 600583"/>
                  <a:gd name="connsiteX3" fmla="*/ 811041 w 1108924"/>
                  <a:gd name="connsiteY3" fmla="*/ 55535 h 600583"/>
                  <a:gd name="connsiteX4" fmla="*/ 1031655 w 1108924"/>
                  <a:gd name="connsiteY4" fmla="*/ 220323 h 600583"/>
                  <a:gd name="connsiteX5" fmla="*/ 1077742 w 1108924"/>
                  <a:gd name="connsiteY5" fmla="*/ 536547 h 600583"/>
                  <a:gd name="connsiteX6" fmla="*/ 586399 w 1108924"/>
                  <a:gd name="connsiteY6" fmla="*/ 600486 h 600583"/>
                  <a:gd name="connsiteX7" fmla="*/ 29992 w 1108924"/>
                  <a:gd name="connsiteY7" fmla="*/ 574647 h 600583"/>
                  <a:gd name="connsiteX8" fmla="*/ 77616 w 1108924"/>
                  <a:gd name="connsiteY8" fmla="*/ 288898 h 600583"/>
                  <a:gd name="connsiteX9" fmla="*/ 226867 w 1108924"/>
                  <a:gd name="connsiteY9" fmla="*/ 125073 h 600583"/>
                  <a:gd name="connsiteX0" fmla="*/ 214167 w 1108924"/>
                  <a:gd name="connsiteY0" fmla="*/ 112373 h 600583"/>
                  <a:gd name="connsiteX1" fmla="*/ 420517 w 1108924"/>
                  <a:gd name="connsiteY1" fmla="*/ 22198 h 600583"/>
                  <a:gd name="connsiteX2" fmla="*/ 572111 w 1108924"/>
                  <a:gd name="connsiteY2" fmla="*/ 2085 h 600583"/>
                  <a:gd name="connsiteX3" fmla="*/ 811041 w 1108924"/>
                  <a:gd name="connsiteY3" fmla="*/ 55535 h 600583"/>
                  <a:gd name="connsiteX4" fmla="*/ 1031655 w 1108924"/>
                  <a:gd name="connsiteY4" fmla="*/ 220323 h 600583"/>
                  <a:gd name="connsiteX5" fmla="*/ 1077742 w 1108924"/>
                  <a:gd name="connsiteY5" fmla="*/ 536547 h 600583"/>
                  <a:gd name="connsiteX6" fmla="*/ 586399 w 1108924"/>
                  <a:gd name="connsiteY6" fmla="*/ 600486 h 600583"/>
                  <a:gd name="connsiteX7" fmla="*/ 29992 w 1108924"/>
                  <a:gd name="connsiteY7" fmla="*/ 574647 h 600583"/>
                  <a:gd name="connsiteX8" fmla="*/ 77616 w 1108924"/>
                  <a:gd name="connsiteY8" fmla="*/ 288898 h 600583"/>
                  <a:gd name="connsiteX9" fmla="*/ 214167 w 1108924"/>
                  <a:gd name="connsiteY9" fmla="*/ 112373 h 600583"/>
                  <a:gd name="connsiteX0" fmla="*/ 214167 w 1108924"/>
                  <a:gd name="connsiteY0" fmla="*/ 112221 h 600431"/>
                  <a:gd name="connsiteX1" fmla="*/ 572111 w 1108924"/>
                  <a:gd name="connsiteY1" fmla="*/ 1933 h 600431"/>
                  <a:gd name="connsiteX2" fmla="*/ 811041 w 1108924"/>
                  <a:gd name="connsiteY2" fmla="*/ 55383 h 600431"/>
                  <a:gd name="connsiteX3" fmla="*/ 1031655 w 1108924"/>
                  <a:gd name="connsiteY3" fmla="*/ 220171 h 600431"/>
                  <a:gd name="connsiteX4" fmla="*/ 1077742 w 1108924"/>
                  <a:gd name="connsiteY4" fmla="*/ 536395 h 600431"/>
                  <a:gd name="connsiteX5" fmla="*/ 586399 w 1108924"/>
                  <a:gd name="connsiteY5" fmla="*/ 600334 h 600431"/>
                  <a:gd name="connsiteX6" fmla="*/ 29992 w 1108924"/>
                  <a:gd name="connsiteY6" fmla="*/ 574495 h 600431"/>
                  <a:gd name="connsiteX7" fmla="*/ 77616 w 1108924"/>
                  <a:gd name="connsiteY7" fmla="*/ 288746 h 600431"/>
                  <a:gd name="connsiteX8" fmla="*/ 214167 w 1108924"/>
                  <a:gd name="connsiteY8" fmla="*/ 112221 h 600431"/>
                  <a:gd name="connsiteX0" fmla="*/ 214167 w 1108924"/>
                  <a:gd name="connsiteY0" fmla="*/ 138917 h 627127"/>
                  <a:gd name="connsiteX1" fmla="*/ 544577 w 1108924"/>
                  <a:gd name="connsiteY1" fmla="*/ 1095 h 627127"/>
                  <a:gd name="connsiteX2" fmla="*/ 811041 w 1108924"/>
                  <a:gd name="connsiteY2" fmla="*/ 82079 h 627127"/>
                  <a:gd name="connsiteX3" fmla="*/ 1031655 w 1108924"/>
                  <a:gd name="connsiteY3" fmla="*/ 246867 h 627127"/>
                  <a:gd name="connsiteX4" fmla="*/ 1077742 w 1108924"/>
                  <a:gd name="connsiteY4" fmla="*/ 563091 h 627127"/>
                  <a:gd name="connsiteX5" fmla="*/ 586399 w 1108924"/>
                  <a:gd name="connsiteY5" fmla="*/ 627030 h 627127"/>
                  <a:gd name="connsiteX6" fmla="*/ 29992 w 1108924"/>
                  <a:gd name="connsiteY6" fmla="*/ 601191 h 627127"/>
                  <a:gd name="connsiteX7" fmla="*/ 77616 w 1108924"/>
                  <a:gd name="connsiteY7" fmla="*/ 315442 h 627127"/>
                  <a:gd name="connsiteX8" fmla="*/ 214167 w 1108924"/>
                  <a:gd name="connsiteY8" fmla="*/ 138917 h 627127"/>
                  <a:gd name="connsiteX0" fmla="*/ 227931 w 1108924"/>
                  <a:gd name="connsiteY0" fmla="*/ 105944 h 626277"/>
                  <a:gd name="connsiteX1" fmla="*/ 544577 w 1108924"/>
                  <a:gd name="connsiteY1" fmla="*/ 245 h 626277"/>
                  <a:gd name="connsiteX2" fmla="*/ 811041 w 1108924"/>
                  <a:gd name="connsiteY2" fmla="*/ 81229 h 626277"/>
                  <a:gd name="connsiteX3" fmla="*/ 1031655 w 1108924"/>
                  <a:gd name="connsiteY3" fmla="*/ 246017 h 626277"/>
                  <a:gd name="connsiteX4" fmla="*/ 1077742 w 1108924"/>
                  <a:gd name="connsiteY4" fmla="*/ 562241 h 626277"/>
                  <a:gd name="connsiteX5" fmla="*/ 586399 w 1108924"/>
                  <a:gd name="connsiteY5" fmla="*/ 626180 h 626277"/>
                  <a:gd name="connsiteX6" fmla="*/ 29992 w 1108924"/>
                  <a:gd name="connsiteY6" fmla="*/ 600341 h 626277"/>
                  <a:gd name="connsiteX7" fmla="*/ 77616 w 1108924"/>
                  <a:gd name="connsiteY7" fmla="*/ 314592 h 626277"/>
                  <a:gd name="connsiteX8" fmla="*/ 227931 w 1108924"/>
                  <a:gd name="connsiteY8" fmla="*/ 105944 h 626277"/>
                  <a:gd name="connsiteX0" fmla="*/ 229783 w 1110776"/>
                  <a:gd name="connsiteY0" fmla="*/ 105944 h 626277"/>
                  <a:gd name="connsiteX1" fmla="*/ 546429 w 1110776"/>
                  <a:gd name="connsiteY1" fmla="*/ 245 h 626277"/>
                  <a:gd name="connsiteX2" fmla="*/ 812893 w 1110776"/>
                  <a:gd name="connsiteY2" fmla="*/ 81229 h 626277"/>
                  <a:gd name="connsiteX3" fmla="*/ 1033507 w 1110776"/>
                  <a:gd name="connsiteY3" fmla="*/ 246017 h 626277"/>
                  <a:gd name="connsiteX4" fmla="*/ 1079594 w 1110776"/>
                  <a:gd name="connsiteY4" fmla="*/ 562241 h 626277"/>
                  <a:gd name="connsiteX5" fmla="*/ 588251 w 1110776"/>
                  <a:gd name="connsiteY5" fmla="*/ 626180 h 626277"/>
                  <a:gd name="connsiteX6" fmla="*/ 31844 w 1110776"/>
                  <a:gd name="connsiteY6" fmla="*/ 600341 h 626277"/>
                  <a:gd name="connsiteX7" fmla="*/ 70292 w 1110776"/>
                  <a:gd name="connsiteY7" fmla="*/ 310003 h 626277"/>
                  <a:gd name="connsiteX8" fmla="*/ 229783 w 1110776"/>
                  <a:gd name="connsiteY8" fmla="*/ 105944 h 626277"/>
                  <a:gd name="connsiteX0" fmla="*/ 231858 w 1112851"/>
                  <a:gd name="connsiteY0" fmla="*/ 105944 h 626277"/>
                  <a:gd name="connsiteX1" fmla="*/ 548504 w 1112851"/>
                  <a:gd name="connsiteY1" fmla="*/ 245 h 626277"/>
                  <a:gd name="connsiteX2" fmla="*/ 814968 w 1112851"/>
                  <a:gd name="connsiteY2" fmla="*/ 81229 h 626277"/>
                  <a:gd name="connsiteX3" fmla="*/ 1035582 w 1112851"/>
                  <a:gd name="connsiteY3" fmla="*/ 246017 h 626277"/>
                  <a:gd name="connsiteX4" fmla="*/ 1081669 w 1112851"/>
                  <a:gd name="connsiteY4" fmla="*/ 562241 h 626277"/>
                  <a:gd name="connsiteX5" fmla="*/ 590326 w 1112851"/>
                  <a:gd name="connsiteY5" fmla="*/ 626180 h 626277"/>
                  <a:gd name="connsiteX6" fmla="*/ 33919 w 1112851"/>
                  <a:gd name="connsiteY6" fmla="*/ 600341 h 626277"/>
                  <a:gd name="connsiteX7" fmla="*/ 63190 w 1112851"/>
                  <a:gd name="connsiteY7" fmla="*/ 310003 h 626277"/>
                  <a:gd name="connsiteX8" fmla="*/ 231858 w 1112851"/>
                  <a:gd name="connsiteY8" fmla="*/ 105944 h 626277"/>
                  <a:gd name="connsiteX0" fmla="*/ 231858 w 1112851"/>
                  <a:gd name="connsiteY0" fmla="*/ 106998 h 627331"/>
                  <a:gd name="connsiteX1" fmla="*/ 548504 w 1112851"/>
                  <a:gd name="connsiteY1" fmla="*/ 1299 h 627331"/>
                  <a:gd name="connsiteX2" fmla="*/ 842501 w 1112851"/>
                  <a:gd name="connsiteY2" fmla="*/ 59338 h 627331"/>
                  <a:gd name="connsiteX3" fmla="*/ 1035582 w 1112851"/>
                  <a:gd name="connsiteY3" fmla="*/ 247071 h 627331"/>
                  <a:gd name="connsiteX4" fmla="*/ 1081669 w 1112851"/>
                  <a:gd name="connsiteY4" fmla="*/ 563295 h 627331"/>
                  <a:gd name="connsiteX5" fmla="*/ 590326 w 1112851"/>
                  <a:gd name="connsiteY5" fmla="*/ 627234 h 627331"/>
                  <a:gd name="connsiteX6" fmla="*/ 33919 w 1112851"/>
                  <a:gd name="connsiteY6" fmla="*/ 601395 h 627331"/>
                  <a:gd name="connsiteX7" fmla="*/ 63190 w 1112851"/>
                  <a:gd name="connsiteY7" fmla="*/ 311057 h 627331"/>
                  <a:gd name="connsiteX8" fmla="*/ 231858 w 1112851"/>
                  <a:gd name="connsiteY8" fmla="*/ 106998 h 627331"/>
                  <a:gd name="connsiteX0" fmla="*/ 231858 w 1113838"/>
                  <a:gd name="connsiteY0" fmla="*/ 106998 h 627331"/>
                  <a:gd name="connsiteX1" fmla="*/ 548504 w 1113838"/>
                  <a:gd name="connsiteY1" fmla="*/ 1299 h 627331"/>
                  <a:gd name="connsiteX2" fmla="*/ 842501 w 1113838"/>
                  <a:gd name="connsiteY2" fmla="*/ 59338 h 627331"/>
                  <a:gd name="connsiteX3" fmla="*/ 1040170 w 1113838"/>
                  <a:gd name="connsiteY3" fmla="*/ 233306 h 627331"/>
                  <a:gd name="connsiteX4" fmla="*/ 1081669 w 1113838"/>
                  <a:gd name="connsiteY4" fmla="*/ 563295 h 627331"/>
                  <a:gd name="connsiteX5" fmla="*/ 590326 w 1113838"/>
                  <a:gd name="connsiteY5" fmla="*/ 627234 h 627331"/>
                  <a:gd name="connsiteX6" fmla="*/ 33919 w 1113838"/>
                  <a:gd name="connsiteY6" fmla="*/ 601395 h 627331"/>
                  <a:gd name="connsiteX7" fmla="*/ 63190 w 1113838"/>
                  <a:gd name="connsiteY7" fmla="*/ 311057 h 627331"/>
                  <a:gd name="connsiteX8" fmla="*/ 231858 w 1113838"/>
                  <a:gd name="connsiteY8" fmla="*/ 106998 h 627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3838" h="627331">
                    <a:moveTo>
                      <a:pt x="231858" y="106998"/>
                    </a:moveTo>
                    <a:cubicBezTo>
                      <a:pt x="312744" y="55372"/>
                      <a:pt x="446730" y="9242"/>
                      <a:pt x="548504" y="1299"/>
                    </a:cubicBezTo>
                    <a:cubicBezTo>
                      <a:pt x="650278" y="-6644"/>
                      <a:pt x="765910" y="22965"/>
                      <a:pt x="842501" y="59338"/>
                    </a:cubicBezTo>
                    <a:cubicBezTo>
                      <a:pt x="919092" y="95711"/>
                      <a:pt x="1001276" y="184094"/>
                      <a:pt x="1040170" y="233306"/>
                    </a:cubicBezTo>
                    <a:cubicBezTo>
                      <a:pt x="1079064" y="282518"/>
                      <a:pt x="1158260" y="549147"/>
                      <a:pt x="1081669" y="563295"/>
                    </a:cubicBezTo>
                    <a:cubicBezTo>
                      <a:pt x="1005078" y="405993"/>
                      <a:pt x="764951" y="620884"/>
                      <a:pt x="590326" y="627234"/>
                    </a:cubicBezTo>
                    <a:cubicBezTo>
                      <a:pt x="415701" y="633584"/>
                      <a:pt x="249685" y="327095"/>
                      <a:pt x="33919" y="601395"/>
                    </a:cubicBezTo>
                    <a:cubicBezTo>
                      <a:pt x="-43734" y="551845"/>
                      <a:pt x="31965" y="381224"/>
                      <a:pt x="63190" y="311057"/>
                    </a:cubicBezTo>
                    <a:cubicBezTo>
                      <a:pt x="94415" y="240890"/>
                      <a:pt x="150972" y="158624"/>
                      <a:pt x="231858" y="106998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722ED1FE-A167-4ED7-A6DB-0C6D95B02C37}"/>
                  </a:ext>
                </a:extLst>
              </p:cNvPr>
              <p:cNvSpPr/>
              <p:nvPr/>
            </p:nvSpPr>
            <p:spPr>
              <a:xfrm rot="21143952">
                <a:off x="6281978" y="1229900"/>
                <a:ext cx="322767" cy="752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89884CA7-B032-4F60-B2A5-713D9574AAC7}"/>
                  </a:ext>
                </a:extLst>
              </p:cNvPr>
              <p:cNvSpPr/>
              <p:nvPr/>
            </p:nvSpPr>
            <p:spPr>
              <a:xfrm rot="456048" flipH="1">
                <a:off x="5710788" y="1228954"/>
                <a:ext cx="322767" cy="752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81C7876C-3441-4FCD-8AA8-44DEC8AD1856}"/>
                  </a:ext>
                </a:extLst>
              </p:cNvPr>
              <p:cNvSpPr/>
              <p:nvPr/>
            </p:nvSpPr>
            <p:spPr>
              <a:xfrm>
                <a:off x="6272213" y="1081019"/>
                <a:ext cx="314325" cy="71506"/>
              </a:xfrm>
              <a:custGeom>
                <a:avLst/>
                <a:gdLst>
                  <a:gd name="connsiteX0" fmla="*/ 0 w 314325"/>
                  <a:gd name="connsiteY0" fmla="*/ 71506 h 71506"/>
                  <a:gd name="connsiteX1" fmla="*/ 242887 w 314325"/>
                  <a:gd name="connsiteY1" fmla="*/ 69 h 71506"/>
                  <a:gd name="connsiteX2" fmla="*/ 314325 w 314325"/>
                  <a:gd name="connsiteY2" fmla="*/ 57219 h 71506"/>
                  <a:gd name="connsiteX3" fmla="*/ 314325 w 314325"/>
                  <a:gd name="connsiteY3" fmla="*/ 57219 h 71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325" h="71506">
                    <a:moveTo>
                      <a:pt x="0" y="71506"/>
                    </a:moveTo>
                    <a:cubicBezTo>
                      <a:pt x="95250" y="36978"/>
                      <a:pt x="190500" y="2450"/>
                      <a:pt x="242887" y="69"/>
                    </a:cubicBezTo>
                    <a:cubicBezTo>
                      <a:pt x="295274" y="-2312"/>
                      <a:pt x="314325" y="57219"/>
                      <a:pt x="314325" y="57219"/>
                    </a:cubicBezTo>
                    <a:lnTo>
                      <a:pt x="314325" y="5721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C4CD7B3D-719F-4B06-9E43-E2C342823E19}"/>
                  </a:ext>
                </a:extLst>
              </p:cNvPr>
              <p:cNvSpPr/>
              <p:nvPr/>
            </p:nvSpPr>
            <p:spPr>
              <a:xfrm flipH="1">
                <a:off x="5715008" y="1082098"/>
                <a:ext cx="314325" cy="71506"/>
              </a:xfrm>
              <a:custGeom>
                <a:avLst/>
                <a:gdLst>
                  <a:gd name="connsiteX0" fmla="*/ 0 w 314325"/>
                  <a:gd name="connsiteY0" fmla="*/ 71506 h 71506"/>
                  <a:gd name="connsiteX1" fmla="*/ 242887 w 314325"/>
                  <a:gd name="connsiteY1" fmla="*/ 69 h 71506"/>
                  <a:gd name="connsiteX2" fmla="*/ 314325 w 314325"/>
                  <a:gd name="connsiteY2" fmla="*/ 57219 h 71506"/>
                  <a:gd name="connsiteX3" fmla="*/ 314325 w 314325"/>
                  <a:gd name="connsiteY3" fmla="*/ 57219 h 71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325" h="71506">
                    <a:moveTo>
                      <a:pt x="0" y="71506"/>
                    </a:moveTo>
                    <a:cubicBezTo>
                      <a:pt x="95250" y="36978"/>
                      <a:pt x="190500" y="2450"/>
                      <a:pt x="242887" y="69"/>
                    </a:cubicBezTo>
                    <a:cubicBezTo>
                      <a:pt x="295274" y="-2312"/>
                      <a:pt x="314325" y="57219"/>
                      <a:pt x="314325" y="57219"/>
                    </a:cubicBezTo>
                    <a:lnTo>
                      <a:pt x="314325" y="5721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0976CCFA-EB1F-4539-B869-3B5F2D631EDA}"/>
                  </a:ext>
                </a:extLst>
              </p:cNvPr>
              <p:cNvSpPr/>
              <p:nvPr/>
            </p:nvSpPr>
            <p:spPr>
              <a:xfrm>
                <a:off x="6120473" y="1264131"/>
                <a:ext cx="73696" cy="2973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12D8AC4-7803-4C2F-8B3D-FBA3D548A127}"/>
                  </a:ext>
                </a:extLst>
              </p:cNvPr>
              <p:cNvSpPr/>
              <p:nvPr/>
            </p:nvSpPr>
            <p:spPr>
              <a:xfrm>
                <a:off x="6037112" y="1691076"/>
                <a:ext cx="250237" cy="457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BE9C8436-ED19-4AE6-BB56-7B6EC76E0C22}"/>
                </a:ext>
              </a:extLst>
            </p:cNvPr>
            <p:cNvGrpSpPr/>
            <p:nvPr/>
          </p:nvGrpSpPr>
          <p:grpSpPr>
            <a:xfrm>
              <a:off x="5596791" y="4361128"/>
              <a:ext cx="774323" cy="1193716"/>
              <a:chOff x="5519737" y="5697635"/>
              <a:chExt cx="1574648" cy="1119232"/>
            </a:xfrm>
          </p:grpSpPr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4657F45E-6561-4E60-BA58-98A611FE3DAA}"/>
                  </a:ext>
                </a:extLst>
              </p:cNvPr>
              <p:cNvSpPr/>
              <p:nvPr/>
            </p:nvSpPr>
            <p:spPr>
              <a:xfrm>
                <a:off x="5674186" y="5710268"/>
                <a:ext cx="302582" cy="99216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00DFDE05-C7DF-4DF3-8721-9A0351331928}"/>
                  </a:ext>
                </a:extLst>
              </p:cNvPr>
              <p:cNvSpPr/>
              <p:nvPr/>
            </p:nvSpPr>
            <p:spPr>
              <a:xfrm>
                <a:off x="6631567" y="5697635"/>
                <a:ext cx="302582" cy="99216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: Top Corners Rounded 173">
                <a:extLst>
                  <a:ext uri="{FF2B5EF4-FFF2-40B4-BE49-F238E27FC236}">
                    <a16:creationId xmlns:a16="http://schemas.microsoft.com/office/drawing/2014/main" id="{80FD8DAE-E7BF-4023-A28E-8C99B3B522FE}"/>
                  </a:ext>
                </a:extLst>
              </p:cNvPr>
              <p:cNvSpPr/>
              <p:nvPr/>
            </p:nvSpPr>
            <p:spPr>
              <a:xfrm>
                <a:off x="5519737" y="6575634"/>
                <a:ext cx="674432" cy="241233"/>
              </a:xfrm>
              <a:prstGeom prst="round2Same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: Top Corners Rounded 174">
                <a:extLst>
                  <a:ext uri="{FF2B5EF4-FFF2-40B4-BE49-F238E27FC236}">
                    <a16:creationId xmlns:a16="http://schemas.microsoft.com/office/drawing/2014/main" id="{DB898B9B-0EF2-4F0B-97AD-D512BB37D065}"/>
                  </a:ext>
                </a:extLst>
              </p:cNvPr>
              <p:cNvSpPr/>
              <p:nvPr/>
            </p:nvSpPr>
            <p:spPr>
              <a:xfrm>
                <a:off x="6419953" y="6575634"/>
                <a:ext cx="674432" cy="241233"/>
              </a:xfrm>
              <a:prstGeom prst="round2Same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D7BEF538-B77C-437F-9371-1F7AF592A5A5}"/>
                </a:ext>
              </a:extLst>
            </p:cNvPr>
            <p:cNvGrpSpPr/>
            <p:nvPr/>
          </p:nvGrpSpPr>
          <p:grpSpPr>
            <a:xfrm>
              <a:off x="5507663" y="3026024"/>
              <a:ext cx="962884" cy="1600692"/>
              <a:chOff x="5561020" y="2028455"/>
              <a:chExt cx="1228093" cy="2041573"/>
            </a:xfrm>
            <a:gradFill>
              <a:gsLst>
                <a:gs pos="0">
                  <a:schemeClr val="bg1">
                    <a:lumMod val="50000"/>
                  </a:schemeClr>
                </a:gs>
                <a:gs pos="39000">
                  <a:schemeClr val="bg2">
                    <a:lumMod val="75000"/>
                  </a:schemeClr>
                </a:gs>
                <a:gs pos="69000">
                  <a:schemeClr val="tx1">
                    <a:lumMod val="65000"/>
                    <a:lumOff val="3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5400000" scaled="1"/>
            </a:gradFill>
          </p:grpSpPr>
          <p:sp>
            <p:nvSpPr>
              <p:cNvPr id="177" name="Rectangle: Rounded Corners 176">
                <a:extLst>
                  <a:ext uri="{FF2B5EF4-FFF2-40B4-BE49-F238E27FC236}">
                    <a16:creationId xmlns:a16="http://schemas.microsoft.com/office/drawing/2014/main" id="{6683D086-B193-4A7E-8F72-38A6C8745961}"/>
                  </a:ext>
                </a:extLst>
              </p:cNvPr>
              <p:cNvSpPr/>
              <p:nvPr/>
            </p:nvSpPr>
            <p:spPr>
              <a:xfrm rot="21082946">
                <a:off x="5779873" y="2028455"/>
                <a:ext cx="85864" cy="540362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57A3E3DC-8054-4731-B9D0-CF974093D000}"/>
                  </a:ext>
                </a:extLst>
              </p:cNvPr>
              <p:cNvSpPr/>
              <p:nvPr/>
            </p:nvSpPr>
            <p:spPr>
              <a:xfrm rot="488770">
                <a:off x="6432835" y="2053207"/>
                <a:ext cx="85863" cy="540364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: Rounded Corners 77">
                <a:extLst>
                  <a:ext uri="{FF2B5EF4-FFF2-40B4-BE49-F238E27FC236}">
                    <a16:creationId xmlns:a16="http://schemas.microsoft.com/office/drawing/2014/main" id="{D9408B4D-ECA3-4A92-A398-BC937E61F166}"/>
                  </a:ext>
                </a:extLst>
              </p:cNvPr>
              <p:cNvSpPr/>
              <p:nvPr/>
            </p:nvSpPr>
            <p:spPr>
              <a:xfrm>
                <a:off x="5561020" y="2452003"/>
                <a:ext cx="1228093" cy="1618025"/>
              </a:xfrm>
              <a:custGeom>
                <a:avLst/>
                <a:gdLst>
                  <a:gd name="connsiteX0" fmla="*/ 0 w 855089"/>
                  <a:gd name="connsiteY0" fmla="*/ 75998 h 455976"/>
                  <a:gd name="connsiteX1" fmla="*/ 75998 w 855089"/>
                  <a:gd name="connsiteY1" fmla="*/ 0 h 455976"/>
                  <a:gd name="connsiteX2" fmla="*/ 779091 w 855089"/>
                  <a:gd name="connsiteY2" fmla="*/ 0 h 455976"/>
                  <a:gd name="connsiteX3" fmla="*/ 855089 w 855089"/>
                  <a:gd name="connsiteY3" fmla="*/ 75998 h 455976"/>
                  <a:gd name="connsiteX4" fmla="*/ 855089 w 855089"/>
                  <a:gd name="connsiteY4" fmla="*/ 379978 h 455976"/>
                  <a:gd name="connsiteX5" fmla="*/ 779091 w 855089"/>
                  <a:gd name="connsiteY5" fmla="*/ 455976 h 455976"/>
                  <a:gd name="connsiteX6" fmla="*/ 75998 w 855089"/>
                  <a:gd name="connsiteY6" fmla="*/ 455976 h 455976"/>
                  <a:gd name="connsiteX7" fmla="*/ 0 w 855089"/>
                  <a:gd name="connsiteY7" fmla="*/ 379978 h 455976"/>
                  <a:gd name="connsiteX8" fmla="*/ 0 w 855089"/>
                  <a:gd name="connsiteY8" fmla="*/ 75998 h 455976"/>
                  <a:gd name="connsiteX0" fmla="*/ 0 w 855089"/>
                  <a:gd name="connsiteY0" fmla="*/ 75998 h 455976"/>
                  <a:gd name="connsiteX1" fmla="*/ 75998 w 855089"/>
                  <a:gd name="connsiteY1" fmla="*/ 0 h 455976"/>
                  <a:gd name="connsiteX2" fmla="*/ 779091 w 855089"/>
                  <a:gd name="connsiteY2" fmla="*/ 0 h 455976"/>
                  <a:gd name="connsiteX3" fmla="*/ 855089 w 855089"/>
                  <a:gd name="connsiteY3" fmla="*/ 75998 h 455976"/>
                  <a:gd name="connsiteX4" fmla="*/ 855089 w 855089"/>
                  <a:gd name="connsiteY4" fmla="*/ 379978 h 455976"/>
                  <a:gd name="connsiteX5" fmla="*/ 779091 w 855089"/>
                  <a:gd name="connsiteY5" fmla="*/ 455976 h 455976"/>
                  <a:gd name="connsiteX6" fmla="*/ 75998 w 855089"/>
                  <a:gd name="connsiteY6" fmla="*/ 455976 h 455976"/>
                  <a:gd name="connsiteX7" fmla="*/ 0 w 855089"/>
                  <a:gd name="connsiteY7" fmla="*/ 379978 h 455976"/>
                  <a:gd name="connsiteX8" fmla="*/ 0 w 855089"/>
                  <a:gd name="connsiteY8" fmla="*/ 75998 h 455976"/>
                  <a:gd name="connsiteX0" fmla="*/ 0 w 855089"/>
                  <a:gd name="connsiteY0" fmla="*/ 75998 h 455976"/>
                  <a:gd name="connsiteX1" fmla="*/ 75998 w 855089"/>
                  <a:gd name="connsiteY1" fmla="*/ 0 h 455976"/>
                  <a:gd name="connsiteX2" fmla="*/ 779091 w 855089"/>
                  <a:gd name="connsiteY2" fmla="*/ 0 h 455976"/>
                  <a:gd name="connsiteX3" fmla="*/ 855089 w 855089"/>
                  <a:gd name="connsiteY3" fmla="*/ 75998 h 455976"/>
                  <a:gd name="connsiteX4" fmla="*/ 855089 w 855089"/>
                  <a:gd name="connsiteY4" fmla="*/ 379978 h 455976"/>
                  <a:gd name="connsiteX5" fmla="*/ 779091 w 855089"/>
                  <a:gd name="connsiteY5" fmla="*/ 455976 h 455976"/>
                  <a:gd name="connsiteX6" fmla="*/ 75998 w 855089"/>
                  <a:gd name="connsiteY6" fmla="*/ 455976 h 455976"/>
                  <a:gd name="connsiteX7" fmla="*/ 0 w 855089"/>
                  <a:gd name="connsiteY7" fmla="*/ 379978 h 455976"/>
                  <a:gd name="connsiteX8" fmla="*/ 0 w 855089"/>
                  <a:gd name="connsiteY8" fmla="*/ 75998 h 455976"/>
                  <a:gd name="connsiteX0" fmla="*/ 130828 w 985917"/>
                  <a:gd name="connsiteY0" fmla="*/ 75998 h 1227501"/>
                  <a:gd name="connsiteX1" fmla="*/ 206826 w 985917"/>
                  <a:gd name="connsiteY1" fmla="*/ 0 h 1227501"/>
                  <a:gd name="connsiteX2" fmla="*/ 909919 w 985917"/>
                  <a:gd name="connsiteY2" fmla="*/ 0 h 1227501"/>
                  <a:gd name="connsiteX3" fmla="*/ 985917 w 985917"/>
                  <a:gd name="connsiteY3" fmla="*/ 75998 h 1227501"/>
                  <a:gd name="connsiteX4" fmla="*/ 985917 w 985917"/>
                  <a:gd name="connsiteY4" fmla="*/ 379978 h 1227501"/>
                  <a:gd name="connsiteX5" fmla="*/ 909919 w 985917"/>
                  <a:gd name="connsiteY5" fmla="*/ 455976 h 1227501"/>
                  <a:gd name="connsiteX6" fmla="*/ 6801 w 985917"/>
                  <a:gd name="connsiteY6" fmla="*/ 1227501 h 1227501"/>
                  <a:gd name="connsiteX7" fmla="*/ 130828 w 985917"/>
                  <a:gd name="connsiteY7" fmla="*/ 379978 h 1227501"/>
                  <a:gd name="connsiteX8" fmla="*/ 130828 w 985917"/>
                  <a:gd name="connsiteY8" fmla="*/ 75998 h 1227501"/>
                  <a:gd name="connsiteX0" fmla="*/ 130828 w 1153731"/>
                  <a:gd name="connsiteY0" fmla="*/ 75998 h 1332276"/>
                  <a:gd name="connsiteX1" fmla="*/ 206826 w 1153731"/>
                  <a:gd name="connsiteY1" fmla="*/ 0 h 1332276"/>
                  <a:gd name="connsiteX2" fmla="*/ 909919 w 1153731"/>
                  <a:gd name="connsiteY2" fmla="*/ 0 h 1332276"/>
                  <a:gd name="connsiteX3" fmla="*/ 985917 w 1153731"/>
                  <a:gd name="connsiteY3" fmla="*/ 75998 h 1332276"/>
                  <a:gd name="connsiteX4" fmla="*/ 985917 w 1153731"/>
                  <a:gd name="connsiteY4" fmla="*/ 379978 h 1332276"/>
                  <a:gd name="connsiteX5" fmla="*/ 1148044 w 1153731"/>
                  <a:gd name="connsiteY5" fmla="*/ 1332276 h 1332276"/>
                  <a:gd name="connsiteX6" fmla="*/ 6801 w 1153731"/>
                  <a:gd name="connsiteY6" fmla="*/ 1227501 h 1332276"/>
                  <a:gd name="connsiteX7" fmla="*/ 130828 w 1153731"/>
                  <a:gd name="connsiteY7" fmla="*/ 379978 h 1332276"/>
                  <a:gd name="connsiteX8" fmla="*/ 130828 w 1153731"/>
                  <a:gd name="connsiteY8" fmla="*/ 75998 h 1332276"/>
                  <a:gd name="connsiteX0" fmla="*/ 140036 w 1162939"/>
                  <a:gd name="connsiteY0" fmla="*/ 75998 h 1579926"/>
                  <a:gd name="connsiteX1" fmla="*/ 216034 w 1162939"/>
                  <a:gd name="connsiteY1" fmla="*/ 0 h 1579926"/>
                  <a:gd name="connsiteX2" fmla="*/ 919127 w 1162939"/>
                  <a:gd name="connsiteY2" fmla="*/ 0 h 1579926"/>
                  <a:gd name="connsiteX3" fmla="*/ 995125 w 1162939"/>
                  <a:gd name="connsiteY3" fmla="*/ 75998 h 1579926"/>
                  <a:gd name="connsiteX4" fmla="*/ 995125 w 1162939"/>
                  <a:gd name="connsiteY4" fmla="*/ 379978 h 1579926"/>
                  <a:gd name="connsiteX5" fmla="*/ 1157252 w 1162939"/>
                  <a:gd name="connsiteY5" fmla="*/ 1332276 h 1579926"/>
                  <a:gd name="connsiteX6" fmla="*/ 6484 w 1162939"/>
                  <a:gd name="connsiteY6" fmla="*/ 1579926 h 1579926"/>
                  <a:gd name="connsiteX7" fmla="*/ 140036 w 1162939"/>
                  <a:gd name="connsiteY7" fmla="*/ 379978 h 1579926"/>
                  <a:gd name="connsiteX8" fmla="*/ 140036 w 1162939"/>
                  <a:gd name="connsiteY8" fmla="*/ 75998 h 1579926"/>
                  <a:gd name="connsiteX0" fmla="*/ 140036 w 1209597"/>
                  <a:gd name="connsiteY0" fmla="*/ 75998 h 1618026"/>
                  <a:gd name="connsiteX1" fmla="*/ 216034 w 1209597"/>
                  <a:gd name="connsiteY1" fmla="*/ 0 h 1618026"/>
                  <a:gd name="connsiteX2" fmla="*/ 919127 w 1209597"/>
                  <a:gd name="connsiteY2" fmla="*/ 0 h 1618026"/>
                  <a:gd name="connsiteX3" fmla="*/ 995125 w 1209597"/>
                  <a:gd name="connsiteY3" fmla="*/ 75998 h 1618026"/>
                  <a:gd name="connsiteX4" fmla="*/ 995125 w 1209597"/>
                  <a:gd name="connsiteY4" fmla="*/ 379978 h 1618026"/>
                  <a:gd name="connsiteX5" fmla="*/ 1204877 w 1209597"/>
                  <a:gd name="connsiteY5" fmla="*/ 1618026 h 1618026"/>
                  <a:gd name="connsiteX6" fmla="*/ 6484 w 1209597"/>
                  <a:gd name="connsiteY6" fmla="*/ 1579926 h 1618026"/>
                  <a:gd name="connsiteX7" fmla="*/ 140036 w 1209597"/>
                  <a:gd name="connsiteY7" fmla="*/ 379978 h 1618026"/>
                  <a:gd name="connsiteX8" fmla="*/ 140036 w 1209597"/>
                  <a:gd name="connsiteY8" fmla="*/ 75998 h 1618026"/>
                  <a:gd name="connsiteX0" fmla="*/ 158532 w 1228093"/>
                  <a:gd name="connsiteY0" fmla="*/ 75998 h 1618026"/>
                  <a:gd name="connsiteX1" fmla="*/ 234530 w 1228093"/>
                  <a:gd name="connsiteY1" fmla="*/ 0 h 1618026"/>
                  <a:gd name="connsiteX2" fmla="*/ 937623 w 1228093"/>
                  <a:gd name="connsiteY2" fmla="*/ 0 h 1618026"/>
                  <a:gd name="connsiteX3" fmla="*/ 1013621 w 1228093"/>
                  <a:gd name="connsiteY3" fmla="*/ 75998 h 1618026"/>
                  <a:gd name="connsiteX4" fmla="*/ 1013621 w 1228093"/>
                  <a:gd name="connsiteY4" fmla="*/ 379978 h 1618026"/>
                  <a:gd name="connsiteX5" fmla="*/ 1223373 w 1228093"/>
                  <a:gd name="connsiteY5" fmla="*/ 1618026 h 1618026"/>
                  <a:gd name="connsiteX6" fmla="*/ 5930 w 1228093"/>
                  <a:gd name="connsiteY6" fmla="*/ 1608501 h 1618026"/>
                  <a:gd name="connsiteX7" fmla="*/ 158532 w 1228093"/>
                  <a:gd name="connsiteY7" fmla="*/ 379978 h 1618026"/>
                  <a:gd name="connsiteX8" fmla="*/ 158532 w 1228093"/>
                  <a:gd name="connsiteY8" fmla="*/ 75998 h 1618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8093" h="1618026">
                    <a:moveTo>
                      <a:pt x="158532" y="75998"/>
                    </a:moveTo>
                    <a:cubicBezTo>
                      <a:pt x="158532" y="34025"/>
                      <a:pt x="192557" y="0"/>
                      <a:pt x="234530" y="0"/>
                    </a:cubicBezTo>
                    <a:lnTo>
                      <a:pt x="937623" y="0"/>
                    </a:lnTo>
                    <a:cubicBezTo>
                      <a:pt x="979596" y="0"/>
                      <a:pt x="1013621" y="34025"/>
                      <a:pt x="1013621" y="75998"/>
                    </a:cubicBezTo>
                    <a:cubicBezTo>
                      <a:pt x="880271" y="253525"/>
                      <a:pt x="1013621" y="278651"/>
                      <a:pt x="1013621" y="379978"/>
                    </a:cubicBezTo>
                    <a:cubicBezTo>
                      <a:pt x="1013621" y="421951"/>
                      <a:pt x="1265346" y="1618026"/>
                      <a:pt x="1223373" y="1618026"/>
                    </a:cubicBezTo>
                    <a:lnTo>
                      <a:pt x="5930" y="1608501"/>
                    </a:lnTo>
                    <a:cubicBezTo>
                      <a:pt x="-36043" y="1608501"/>
                      <a:pt x="158532" y="421951"/>
                      <a:pt x="158532" y="379978"/>
                    </a:cubicBezTo>
                    <a:cubicBezTo>
                      <a:pt x="158532" y="278651"/>
                      <a:pt x="320457" y="186850"/>
                      <a:pt x="158532" y="7599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06F2112-B3EC-4AA8-B1C4-08764C25789B}"/>
                </a:ext>
              </a:extLst>
            </p:cNvPr>
            <p:cNvSpPr/>
            <p:nvPr/>
          </p:nvSpPr>
          <p:spPr>
            <a:xfrm>
              <a:off x="6104430" y="2489001"/>
              <a:ext cx="59543" cy="595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D0AABAF2-D7C9-4E42-9B83-5FBD717E7BB5}"/>
                </a:ext>
              </a:extLst>
            </p:cNvPr>
            <p:cNvSpPr/>
            <p:nvPr/>
          </p:nvSpPr>
          <p:spPr>
            <a:xfrm>
              <a:off x="5715102" y="2483898"/>
              <a:ext cx="59543" cy="595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4BA5548E-165B-4B1C-AB85-F7846A59DBB9}"/>
                </a:ext>
              </a:extLst>
            </p:cNvPr>
            <p:cNvGrpSpPr/>
            <p:nvPr/>
          </p:nvGrpSpPr>
          <p:grpSpPr>
            <a:xfrm>
              <a:off x="5033469" y="3106092"/>
              <a:ext cx="579525" cy="1437825"/>
              <a:chOff x="3390645" y="1650520"/>
              <a:chExt cx="579525" cy="1437825"/>
            </a:xfrm>
          </p:grpSpPr>
          <p:sp>
            <p:nvSpPr>
              <p:cNvPr id="183" name="Rectangle: Rounded Corners 182">
                <a:extLst>
                  <a:ext uri="{FF2B5EF4-FFF2-40B4-BE49-F238E27FC236}">
                    <a16:creationId xmlns:a16="http://schemas.microsoft.com/office/drawing/2014/main" id="{C3FB81A1-E153-4BB5-8F9B-1F77D6D40E2D}"/>
                  </a:ext>
                </a:extLst>
              </p:cNvPr>
              <p:cNvSpPr/>
              <p:nvPr/>
            </p:nvSpPr>
            <p:spPr>
              <a:xfrm rot="2052037">
                <a:off x="3777266" y="1650520"/>
                <a:ext cx="192904" cy="338850"/>
              </a:xfrm>
              <a:prstGeom prst="roundRect">
                <a:avLst>
                  <a:gd name="adj" fmla="val 43532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A8F9A720-57E6-4D3D-B139-2F3D0B148486}"/>
                  </a:ext>
                </a:extLst>
              </p:cNvPr>
              <p:cNvSpPr/>
              <p:nvPr/>
            </p:nvSpPr>
            <p:spPr>
              <a:xfrm rot="762358">
                <a:off x="3701805" y="1905984"/>
                <a:ext cx="151834" cy="338850"/>
              </a:xfrm>
              <a:prstGeom prst="roundRect">
                <a:avLst>
                  <a:gd name="adj" fmla="val 43532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523ECFB6-B384-4112-BEE5-404208378160}"/>
                  </a:ext>
                </a:extLst>
              </p:cNvPr>
              <p:cNvSpPr/>
              <p:nvPr/>
            </p:nvSpPr>
            <p:spPr>
              <a:xfrm rot="1160069">
                <a:off x="3589621" y="2197426"/>
                <a:ext cx="269637" cy="15006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EEE4CC22-0CBB-418A-9400-4CB639F84C13}"/>
                  </a:ext>
                </a:extLst>
              </p:cNvPr>
              <p:cNvSpPr/>
              <p:nvPr/>
            </p:nvSpPr>
            <p:spPr>
              <a:xfrm rot="1449381">
                <a:off x="3545937" y="2282310"/>
                <a:ext cx="151834" cy="570378"/>
              </a:xfrm>
              <a:prstGeom prst="roundRect">
                <a:avLst>
                  <a:gd name="adj" fmla="val 43532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04582068-8F4E-4360-BC1E-02B2053E0384}"/>
                  </a:ext>
                </a:extLst>
              </p:cNvPr>
              <p:cNvSpPr/>
              <p:nvPr/>
            </p:nvSpPr>
            <p:spPr>
              <a:xfrm>
                <a:off x="3412401" y="2737088"/>
                <a:ext cx="176913" cy="30986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FAFA8F71-4284-4D86-908B-9402F54817C4}"/>
                  </a:ext>
                </a:extLst>
              </p:cNvPr>
              <p:cNvSpPr/>
              <p:nvPr/>
            </p:nvSpPr>
            <p:spPr>
              <a:xfrm rot="1626913">
                <a:off x="3390645" y="2873229"/>
                <a:ext cx="71798" cy="12960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8BFBF231-E2D2-4FDC-86A4-6DCF02AC8E0A}"/>
                  </a:ext>
                </a:extLst>
              </p:cNvPr>
              <p:cNvSpPr/>
              <p:nvPr/>
            </p:nvSpPr>
            <p:spPr>
              <a:xfrm rot="892344">
                <a:off x="3433250" y="2958736"/>
                <a:ext cx="71798" cy="12960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48693FCD-AF7F-4F99-9FB9-F57830F6C6DB}"/>
                  </a:ext>
                </a:extLst>
              </p:cNvPr>
              <p:cNvSpPr/>
              <p:nvPr/>
            </p:nvSpPr>
            <p:spPr>
              <a:xfrm>
                <a:off x="3507782" y="2932188"/>
                <a:ext cx="71798" cy="12960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EE930B0-5713-442F-8B7B-A888E13AAE8C}"/>
              </a:ext>
            </a:extLst>
          </p:cNvPr>
          <p:cNvGrpSpPr/>
          <p:nvPr/>
        </p:nvGrpSpPr>
        <p:grpSpPr>
          <a:xfrm>
            <a:off x="4729767" y="4852829"/>
            <a:ext cx="2067427" cy="1251266"/>
            <a:chOff x="3464944" y="1626808"/>
            <a:chExt cx="5843939" cy="3536918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8895687-7CFB-45A8-AF35-764494E8DFFF}"/>
                </a:ext>
              </a:extLst>
            </p:cNvPr>
            <p:cNvSpPr/>
            <p:nvPr/>
          </p:nvSpPr>
          <p:spPr>
            <a:xfrm>
              <a:off x="3464944" y="1857970"/>
              <a:ext cx="5843938" cy="8263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7C7A40F-473C-499B-A70A-391A3C25984B}"/>
                </a:ext>
              </a:extLst>
            </p:cNvPr>
            <p:cNvSpPr/>
            <p:nvPr/>
          </p:nvSpPr>
          <p:spPr>
            <a:xfrm>
              <a:off x="3539542" y="1626808"/>
              <a:ext cx="5681954" cy="8263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756A11CA-225A-4BD8-B059-218D6AF2BC34}"/>
                </a:ext>
              </a:extLst>
            </p:cNvPr>
            <p:cNvSpPr/>
            <p:nvPr/>
          </p:nvSpPr>
          <p:spPr>
            <a:xfrm>
              <a:off x="3556979" y="3668636"/>
              <a:ext cx="5588435" cy="14950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A6CC92-087F-4BD3-AEDA-947E18804CB9}"/>
                </a:ext>
              </a:extLst>
            </p:cNvPr>
            <p:cNvSpPr/>
            <p:nvPr/>
          </p:nvSpPr>
          <p:spPr>
            <a:xfrm>
              <a:off x="3470808" y="2040845"/>
              <a:ext cx="161133" cy="29297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5D02680-0059-4AED-8835-75F04E6279B8}"/>
                </a:ext>
              </a:extLst>
            </p:cNvPr>
            <p:cNvSpPr/>
            <p:nvPr/>
          </p:nvSpPr>
          <p:spPr>
            <a:xfrm>
              <a:off x="9147750" y="2029791"/>
              <a:ext cx="161133" cy="29297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CDAEE5F-6705-4BE4-9C67-9861259B9E91}"/>
              </a:ext>
            </a:extLst>
          </p:cNvPr>
          <p:cNvGrpSpPr/>
          <p:nvPr/>
        </p:nvGrpSpPr>
        <p:grpSpPr>
          <a:xfrm>
            <a:off x="5206230" y="4446010"/>
            <a:ext cx="148883" cy="263233"/>
            <a:chOff x="5364349" y="4590286"/>
            <a:chExt cx="148881" cy="263241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139D4B58-6DDD-4878-9FFB-DF44B599189B}"/>
                </a:ext>
              </a:extLst>
            </p:cNvPr>
            <p:cNvSpPr/>
            <p:nvPr/>
          </p:nvSpPr>
          <p:spPr>
            <a:xfrm>
              <a:off x="5380652" y="4590286"/>
              <a:ext cx="132578" cy="23221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920323FF-8C5D-4951-9476-0065754C6AA3}"/>
                </a:ext>
              </a:extLst>
            </p:cNvPr>
            <p:cNvSpPr/>
            <p:nvPr/>
          </p:nvSpPr>
          <p:spPr>
            <a:xfrm rot="1626913">
              <a:off x="5364349" y="4692309"/>
              <a:ext cx="53806" cy="971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61F9DD29-BBD9-45B7-A230-84A6273DF842}"/>
                </a:ext>
              </a:extLst>
            </p:cNvPr>
            <p:cNvSpPr/>
            <p:nvPr/>
          </p:nvSpPr>
          <p:spPr>
            <a:xfrm rot="892344">
              <a:off x="5396290" y="4756397"/>
              <a:ext cx="53806" cy="971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B76BEBE3-62E1-484E-A89F-7A1A34B7C6E4}"/>
                </a:ext>
              </a:extLst>
            </p:cNvPr>
            <p:cNvSpPr/>
            <p:nvPr/>
          </p:nvSpPr>
          <p:spPr>
            <a:xfrm>
              <a:off x="5452159" y="4736492"/>
              <a:ext cx="53806" cy="971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26C278-9A8E-4D72-9D39-AA2162211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61" b="99414" l="9896" r="91276">
                        <a14:foregroundMark x1="47396" y1="10547" x2="47396" y2="10547"/>
                        <a14:foregroundMark x1="40495" y1="16016" x2="47135" y2="16992"/>
                        <a14:foregroundMark x1="47135" y1="16992" x2="47396" y2="17188"/>
                        <a14:foregroundMark x1="30990" y1="97461" x2="62630" y2="90820"/>
                        <a14:foregroundMark x1="62630" y1="90820" x2="72135" y2="91602"/>
                        <a14:foregroundMark x1="29688" y1="97266" x2="47656" y2="99609"/>
                        <a14:foregroundMark x1="47656" y1="99609" x2="50781" y2="99414"/>
                        <a14:foregroundMark x1="91276" y1="82617" x2="90495" y2="74219"/>
                        <a14:foregroundMark x1="49870" y1="90820" x2="52865" y2="80078"/>
                        <a14:backgroundMark x1="95052" y1="92969" x2="92448" y2="998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539" y="4614428"/>
            <a:ext cx="663771" cy="44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4F1EB3A5-4E0B-404F-849F-2A1B2B48D822}"/>
              </a:ext>
            </a:extLst>
          </p:cNvPr>
          <p:cNvSpPr/>
          <p:nvPr/>
        </p:nvSpPr>
        <p:spPr>
          <a:xfrm flipH="1">
            <a:off x="6491709" y="3643695"/>
            <a:ext cx="110013" cy="45719"/>
          </a:xfrm>
          <a:custGeom>
            <a:avLst/>
            <a:gdLst>
              <a:gd name="connsiteX0" fmla="*/ 4816 w 1113086"/>
              <a:gd name="connsiteY0" fmla="*/ 82008 h 379987"/>
              <a:gd name="connsiteX1" fmla="*/ 433441 w 1113086"/>
              <a:gd name="connsiteY1" fmla="*/ 85183 h 379987"/>
              <a:gd name="connsiteX2" fmla="*/ 519166 w 1113086"/>
              <a:gd name="connsiteY2" fmla="*/ 116933 h 379987"/>
              <a:gd name="connsiteX3" fmla="*/ 579491 w 1113086"/>
              <a:gd name="connsiteY3" fmla="*/ 104233 h 379987"/>
              <a:gd name="connsiteX4" fmla="*/ 604891 w 1113086"/>
              <a:gd name="connsiteY4" fmla="*/ 62958 h 379987"/>
              <a:gd name="connsiteX5" fmla="*/ 1112891 w 1113086"/>
              <a:gd name="connsiteY5" fmla="*/ 15333 h 379987"/>
              <a:gd name="connsiteX6" fmla="*/ 662041 w 1113086"/>
              <a:gd name="connsiteY6" fmla="*/ 355058 h 379987"/>
              <a:gd name="connsiteX7" fmla="*/ 392166 w 1113086"/>
              <a:gd name="connsiteY7" fmla="*/ 345533 h 379987"/>
              <a:gd name="connsiteX8" fmla="*/ 214366 w 1113086"/>
              <a:gd name="connsiteY8" fmla="*/ 275683 h 379987"/>
              <a:gd name="connsiteX9" fmla="*/ 4816 w 1113086"/>
              <a:gd name="connsiteY9" fmla="*/ 82008 h 379987"/>
              <a:gd name="connsiteX0" fmla="*/ 4816 w 1113291"/>
              <a:gd name="connsiteY0" fmla="*/ 75842 h 373821"/>
              <a:gd name="connsiteX1" fmla="*/ 433441 w 1113291"/>
              <a:gd name="connsiteY1" fmla="*/ 79017 h 373821"/>
              <a:gd name="connsiteX2" fmla="*/ 519166 w 1113291"/>
              <a:gd name="connsiteY2" fmla="*/ 110767 h 373821"/>
              <a:gd name="connsiteX3" fmla="*/ 579491 w 1113291"/>
              <a:gd name="connsiteY3" fmla="*/ 98067 h 373821"/>
              <a:gd name="connsiteX4" fmla="*/ 1112891 w 1113291"/>
              <a:gd name="connsiteY4" fmla="*/ 9167 h 373821"/>
              <a:gd name="connsiteX5" fmla="*/ 662041 w 1113291"/>
              <a:gd name="connsiteY5" fmla="*/ 348892 h 373821"/>
              <a:gd name="connsiteX6" fmla="*/ 392166 w 1113291"/>
              <a:gd name="connsiteY6" fmla="*/ 339367 h 373821"/>
              <a:gd name="connsiteX7" fmla="*/ 214366 w 1113291"/>
              <a:gd name="connsiteY7" fmla="*/ 269517 h 373821"/>
              <a:gd name="connsiteX8" fmla="*/ 4816 w 1113291"/>
              <a:gd name="connsiteY8" fmla="*/ 75842 h 373821"/>
              <a:gd name="connsiteX0" fmla="*/ 4816 w 1113291"/>
              <a:gd name="connsiteY0" fmla="*/ 78386 h 376365"/>
              <a:gd name="connsiteX1" fmla="*/ 433441 w 1113291"/>
              <a:gd name="connsiteY1" fmla="*/ 81561 h 376365"/>
              <a:gd name="connsiteX2" fmla="*/ 519166 w 1113291"/>
              <a:gd name="connsiteY2" fmla="*/ 113311 h 376365"/>
              <a:gd name="connsiteX3" fmla="*/ 579491 w 1113291"/>
              <a:gd name="connsiteY3" fmla="*/ 81561 h 376365"/>
              <a:gd name="connsiteX4" fmla="*/ 1112891 w 1113291"/>
              <a:gd name="connsiteY4" fmla="*/ 11711 h 376365"/>
              <a:gd name="connsiteX5" fmla="*/ 662041 w 1113291"/>
              <a:gd name="connsiteY5" fmla="*/ 351436 h 376365"/>
              <a:gd name="connsiteX6" fmla="*/ 392166 w 1113291"/>
              <a:gd name="connsiteY6" fmla="*/ 341911 h 376365"/>
              <a:gd name="connsiteX7" fmla="*/ 214366 w 1113291"/>
              <a:gd name="connsiteY7" fmla="*/ 272061 h 376365"/>
              <a:gd name="connsiteX8" fmla="*/ 4816 w 1113291"/>
              <a:gd name="connsiteY8" fmla="*/ 78386 h 376365"/>
              <a:gd name="connsiteX0" fmla="*/ 4816 w 1113987"/>
              <a:gd name="connsiteY0" fmla="*/ 67224 h 365203"/>
              <a:gd name="connsiteX1" fmla="*/ 433441 w 1113987"/>
              <a:gd name="connsiteY1" fmla="*/ 70399 h 365203"/>
              <a:gd name="connsiteX2" fmla="*/ 519166 w 1113987"/>
              <a:gd name="connsiteY2" fmla="*/ 102149 h 365203"/>
              <a:gd name="connsiteX3" fmla="*/ 579491 w 1113987"/>
              <a:gd name="connsiteY3" fmla="*/ 70399 h 365203"/>
              <a:gd name="connsiteX4" fmla="*/ 1112891 w 1113987"/>
              <a:gd name="connsiteY4" fmla="*/ 549 h 365203"/>
              <a:gd name="connsiteX5" fmla="*/ 662041 w 1113987"/>
              <a:gd name="connsiteY5" fmla="*/ 340274 h 365203"/>
              <a:gd name="connsiteX6" fmla="*/ 392166 w 1113987"/>
              <a:gd name="connsiteY6" fmla="*/ 330749 h 365203"/>
              <a:gd name="connsiteX7" fmla="*/ 214366 w 1113987"/>
              <a:gd name="connsiteY7" fmla="*/ 260899 h 365203"/>
              <a:gd name="connsiteX8" fmla="*/ 4816 w 1113987"/>
              <a:gd name="connsiteY8" fmla="*/ 67224 h 365203"/>
              <a:gd name="connsiteX0" fmla="*/ 4816 w 1113987"/>
              <a:gd name="connsiteY0" fmla="*/ 67394 h 365373"/>
              <a:gd name="connsiteX1" fmla="*/ 433441 w 1113987"/>
              <a:gd name="connsiteY1" fmla="*/ 70569 h 365373"/>
              <a:gd name="connsiteX2" fmla="*/ 519166 w 1113987"/>
              <a:gd name="connsiteY2" fmla="*/ 102319 h 365373"/>
              <a:gd name="connsiteX3" fmla="*/ 579491 w 1113987"/>
              <a:gd name="connsiteY3" fmla="*/ 70569 h 365373"/>
              <a:gd name="connsiteX4" fmla="*/ 1112891 w 1113987"/>
              <a:gd name="connsiteY4" fmla="*/ 719 h 365373"/>
              <a:gd name="connsiteX5" fmla="*/ 662041 w 1113987"/>
              <a:gd name="connsiteY5" fmla="*/ 340444 h 365373"/>
              <a:gd name="connsiteX6" fmla="*/ 392166 w 1113987"/>
              <a:gd name="connsiteY6" fmla="*/ 330919 h 365373"/>
              <a:gd name="connsiteX7" fmla="*/ 214366 w 1113987"/>
              <a:gd name="connsiteY7" fmla="*/ 261069 h 365373"/>
              <a:gd name="connsiteX8" fmla="*/ 4816 w 1113987"/>
              <a:gd name="connsiteY8" fmla="*/ 67394 h 365373"/>
              <a:gd name="connsiteX0" fmla="*/ 4816 w 1113108"/>
              <a:gd name="connsiteY0" fmla="*/ 80414 h 378393"/>
              <a:gd name="connsiteX1" fmla="*/ 433441 w 1113108"/>
              <a:gd name="connsiteY1" fmla="*/ 83589 h 378393"/>
              <a:gd name="connsiteX2" fmla="*/ 519166 w 1113108"/>
              <a:gd name="connsiteY2" fmla="*/ 115339 h 378393"/>
              <a:gd name="connsiteX3" fmla="*/ 601716 w 1113108"/>
              <a:gd name="connsiteY3" fmla="*/ 80414 h 378393"/>
              <a:gd name="connsiteX4" fmla="*/ 1112891 w 1113108"/>
              <a:gd name="connsiteY4" fmla="*/ 13739 h 378393"/>
              <a:gd name="connsiteX5" fmla="*/ 662041 w 1113108"/>
              <a:gd name="connsiteY5" fmla="*/ 353464 h 378393"/>
              <a:gd name="connsiteX6" fmla="*/ 392166 w 1113108"/>
              <a:gd name="connsiteY6" fmla="*/ 343939 h 378393"/>
              <a:gd name="connsiteX7" fmla="*/ 214366 w 1113108"/>
              <a:gd name="connsiteY7" fmla="*/ 274089 h 378393"/>
              <a:gd name="connsiteX8" fmla="*/ 4816 w 1113108"/>
              <a:gd name="connsiteY8" fmla="*/ 80414 h 378393"/>
              <a:gd name="connsiteX0" fmla="*/ 4816 w 1113066"/>
              <a:gd name="connsiteY0" fmla="*/ 82957 h 380936"/>
              <a:gd name="connsiteX1" fmla="*/ 433441 w 1113066"/>
              <a:gd name="connsiteY1" fmla="*/ 86132 h 380936"/>
              <a:gd name="connsiteX2" fmla="*/ 519166 w 1113066"/>
              <a:gd name="connsiteY2" fmla="*/ 117882 h 380936"/>
              <a:gd name="connsiteX3" fmla="*/ 608066 w 1113066"/>
              <a:gd name="connsiteY3" fmla="*/ 70257 h 380936"/>
              <a:gd name="connsiteX4" fmla="*/ 1112891 w 1113066"/>
              <a:gd name="connsiteY4" fmla="*/ 16282 h 380936"/>
              <a:gd name="connsiteX5" fmla="*/ 662041 w 1113066"/>
              <a:gd name="connsiteY5" fmla="*/ 356007 h 380936"/>
              <a:gd name="connsiteX6" fmla="*/ 392166 w 1113066"/>
              <a:gd name="connsiteY6" fmla="*/ 346482 h 380936"/>
              <a:gd name="connsiteX7" fmla="*/ 214366 w 1113066"/>
              <a:gd name="connsiteY7" fmla="*/ 276632 h 380936"/>
              <a:gd name="connsiteX8" fmla="*/ 4816 w 1113066"/>
              <a:gd name="connsiteY8" fmla="*/ 82957 h 380936"/>
              <a:gd name="connsiteX0" fmla="*/ 4816 w 1115568"/>
              <a:gd name="connsiteY0" fmla="*/ 67070 h 365049"/>
              <a:gd name="connsiteX1" fmla="*/ 433441 w 1115568"/>
              <a:gd name="connsiteY1" fmla="*/ 70245 h 365049"/>
              <a:gd name="connsiteX2" fmla="*/ 519166 w 1115568"/>
              <a:gd name="connsiteY2" fmla="*/ 101995 h 365049"/>
              <a:gd name="connsiteX3" fmla="*/ 608066 w 1115568"/>
              <a:gd name="connsiteY3" fmla="*/ 54370 h 365049"/>
              <a:gd name="connsiteX4" fmla="*/ 1112891 w 1115568"/>
              <a:gd name="connsiteY4" fmla="*/ 395 h 365049"/>
              <a:gd name="connsiteX5" fmla="*/ 662041 w 1115568"/>
              <a:gd name="connsiteY5" fmla="*/ 340120 h 365049"/>
              <a:gd name="connsiteX6" fmla="*/ 392166 w 1115568"/>
              <a:gd name="connsiteY6" fmla="*/ 330595 h 365049"/>
              <a:gd name="connsiteX7" fmla="*/ 214366 w 1115568"/>
              <a:gd name="connsiteY7" fmla="*/ 260745 h 365049"/>
              <a:gd name="connsiteX8" fmla="*/ 4816 w 1115568"/>
              <a:gd name="connsiteY8" fmla="*/ 67070 h 365049"/>
              <a:gd name="connsiteX0" fmla="*/ 8764 w 1119516"/>
              <a:gd name="connsiteY0" fmla="*/ 67070 h 365049"/>
              <a:gd name="connsiteX1" fmla="*/ 437389 w 1119516"/>
              <a:gd name="connsiteY1" fmla="*/ 70245 h 365049"/>
              <a:gd name="connsiteX2" fmla="*/ 523114 w 1119516"/>
              <a:gd name="connsiteY2" fmla="*/ 101995 h 365049"/>
              <a:gd name="connsiteX3" fmla="*/ 612014 w 1119516"/>
              <a:gd name="connsiteY3" fmla="*/ 54370 h 365049"/>
              <a:gd name="connsiteX4" fmla="*/ 1116839 w 1119516"/>
              <a:gd name="connsiteY4" fmla="*/ 395 h 365049"/>
              <a:gd name="connsiteX5" fmla="*/ 665989 w 1119516"/>
              <a:gd name="connsiteY5" fmla="*/ 340120 h 365049"/>
              <a:gd name="connsiteX6" fmla="*/ 396114 w 1119516"/>
              <a:gd name="connsiteY6" fmla="*/ 330595 h 365049"/>
              <a:gd name="connsiteX7" fmla="*/ 218314 w 1119516"/>
              <a:gd name="connsiteY7" fmla="*/ 260745 h 365049"/>
              <a:gd name="connsiteX8" fmla="*/ 8764 w 1119516"/>
              <a:gd name="connsiteY8" fmla="*/ 67070 h 365049"/>
              <a:gd name="connsiteX0" fmla="*/ 4351 w 1115103"/>
              <a:gd name="connsiteY0" fmla="*/ 67070 h 365049"/>
              <a:gd name="connsiteX1" fmla="*/ 420276 w 1115103"/>
              <a:gd name="connsiteY1" fmla="*/ 60720 h 365049"/>
              <a:gd name="connsiteX2" fmla="*/ 518701 w 1115103"/>
              <a:gd name="connsiteY2" fmla="*/ 101995 h 365049"/>
              <a:gd name="connsiteX3" fmla="*/ 607601 w 1115103"/>
              <a:gd name="connsiteY3" fmla="*/ 54370 h 365049"/>
              <a:gd name="connsiteX4" fmla="*/ 1112426 w 1115103"/>
              <a:gd name="connsiteY4" fmla="*/ 395 h 365049"/>
              <a:gd name="connsiteX5" fmla="*/ 661576 w 1115103"/>
              <a:gd name="connsiteY5" fmla="*/ 340120 h 365049"/>
              <a:gd name="connsiteX6" fmla="*/ 391701 w 1115103"/>
              <a:gd name="connsiteY6" fmla="*/ 330595 h 365049"/>
              <a:gd name="connsiteX7" fmla="*/ 213901 w 1115103"/>
              <a:gd name="connsiteY7" fmla="*/ 260745 h 365049"/>
              <a:gd name="connsiteX8" fmla="*/ 4351 w 1115103"/>
              <a:gd name="connsiteY8" fmla="*/ 67070 h 365049"/>
              <a:gd name="connsiteX0" fmla="*/ 6566 w 1117318"/>
              <a:gd name="connsiteY0" fmla="*/ 67070 h 365049"/>
              <a:gd name="connsiteX1" fmla="*/ 422491 w 1117318"/>
              <a:gd name="connsiteY1" fmla="*/ 60720 h 365049"/>
              <a:gd name="connsiteX2" fmla="*/ 520916 w 1117318"/>
              <a:gd name="connsiteY2" fmla="*/ 101995 h 365049"/>
              <a:gd name="connsiteX3" fmla="*/ 609816 w 1117318"/>
              <a:gd name="connsiteY3" fmla="*/ 54370 h 365049"/>
              <a:gd name="connsiteX4" fmla="*/ 1114641 w 1117318"/>
              <a:gd name="connsiteY4" fmla="*/ 395 h 365049"/>
              <a:gd name="connsiteX5" fmla="*/ 663791 w 1117318"/>
              <a:gd name="connsiteY5" fmla="*/ 340120 h 365049"/>
              <a:gd name="connsiteX6" fmla="*/ 393916 w 1117318"/>
              <a:gd name="connsiteY6" fmla="*/ 330595 h 365049"/>
              <a:gd name="connsiteX7" fmla="*/ 216116 w 1117318"/>
              <a:gd name="connsiteY7" fmla="*/ 260745 h 365049"/>
              <a:gd name="connsiteX8" fmla="*/ 6566 w 1117318"/>
              <a:gd name="connsiteY8" fmla="*/ 67070 h 365049"/>
              <a:gd name="connsiteX0" fmla="*/ 7462 w 1118037"/>
              <a:gd name="connsiteY0" fmla="*/ 67074 h 373955"/>
              <a:gd name="connsiteX1" fmla="*/ 423387 w 1118037"/>
              <a:gd name="connsiteY1" fmla="*/ 60724 h 373955"/>
              <a:gd name="connsiteX2" fmla="*/ 521812 w 1118037"/>
              <a:gd name="connsiteY2" fmla="*/ 101999 h 373955"/>
              <a:gd name="connsiteX3" fmla="*/ 610712 w 1118037"/>
              <a:gd name="connsiteY3" fmla="*/ 54374 h 373955"/>
              <a:gd name="connsiteX4" fmla="*/ 1115537 w 1118037"/>
              <a:gd name="connsiteY4" fmla="*/ 399 h 373955"/>
              <a:gd name="connsiteX5" fmla="*/ 664687 w 1118037"/>
              <a:gd name="connsiteY5" fmla="*/ 340124 h 373955"/>
              <a:gd name="connsiteX6" fmla="*/ 566262 w 1118037"/>
              <a:gd name="connsiteY6" fmla="*/ 352824 h 373955"/>
              <a:gd name="connsiteX7" fmla="*/ 217012 w 1118037"/>
              <a:gd name="connsiteY7" fmla="*/ 260749 h 373955"/>
              <a:gd name="connsiteX8" fmla="*/ 7462 w 1118037"/>
              <a:gd name="connsiteY8" fmla="*/ 67074 h 373955"/>
              <a:gd name="connsiteX0" fmla="*/ 7462 w 1124417"/>
              <a:gd name="connsiteY0" fmla="*/ 75198 h 362376"/>
              <a:gd name="connsiteX1" fmla="*/ 423387 w 1124417"/>
              <a:gd name="connsiteY1" fmla="*/ 68848 h 362376"/>
              <a:gd name="connsiteX2" fmla="*/ 521812 w 1124417"/>
              <a:gd name="connsiteY2" fmla="*/ 110123 h 362376"/>
              <a:gd name="connsiteX3" fmla="*/ 610712 w 1124417"/>
              <a:gd name="connsiteY3" fmla="*/ 62498 h 362376"/>
              <a:gd name="connsiteX4" fmla="*/ 1115537 w 1124417"/>
              <a:gd name="connsiteY4" fmla="*/ 8523 h 362376"/>
              <a:gd name="connsiteX5" fmla="*/ 905987 w 1124417"/>
              <a:gd name="connsiteY5" fmla="*/ 233948 h 362376"/>
              <a:gd name="connsiteX6" fmla="*/ 566262 w 1124417"/>
              <a:gd name="connsiteY6" fmla="*/ 360948 h 362376"/>
              <a:gd name="connsiteX7" fmla="*/ 217012 w 1124417"/>
              <a:gd name="connsiteY7" fmla="*/ 268873 h 362376"/>
              <a:gd name="connsiteX8" fmla="*/ 7462 w 1124417"/>
              <a:gd name="connsiteY8" fmla="*/ 75198 h 362376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417" h="353897">
                <a:moveTo>
                  <a:pt x="7462" y="66719"/>
                </a:moveTo>
                <a:cubicBezTo>
                  <a:pt x="51383" y="61957"/>
                  <a:pt x="337662" y="54548"/>
                  <a:pt x="423387" y="60369"/>
                </a:cubicBezTo>
                <a:cubicBezTo>
                  <a:pt x="509112" y="66190"/>
                  <a:pt x="490591" y="102702"/>
                  <a:pt x="521812" y="101644"/>
                </a:cubicBezTo>
                <a:cubicBezTo>
                  <a:pt x="553033" y="100586"/>
                  <a:pt x="511758" y="86827"/>
                  <a:pt x="610712" y="54019"/>
                </a:cubicBezTo>
                <a:cubicBezTo>
                  <a:pt x="709666" y="21211"/>
                  <a:pt x="1066325" y="3219"/>
                  <a:pt x="1115537" y="44"/>
                </a:cubicBezTo>
                <a:cubicBezTo>
                  <a:pt x="1164749" y="-3131"/>
                  <a:pt x="997533" y="166732"/>
                  <a:pt x="905987" y="225469"/>
                </a:cubicBezTo>
                <a:cubicBezTo>
                  <a:pt x="814441" y="284207"/>
                  <a:pt x="640875" y="365698"/>
                  <a:pt x="566262" y="352469"/>
                </a:cubicBezTo>
                <a:cubicBezTo>
                  <a:pt x="485300" y="355115"/>
                  <a:pt x="310145" y="308019"/>
                  <a:pt x="217012" y="260394"/>
                </a:cubicBezTo>
                <a:cubicBezTo>
                  <a:pt x="123879" y="212769"/>
                  <a:pt x="-36459" y="71481"/>
                  <a:pt x="7462" y="66719"/>
                </a:cubicBezTo>
                <a:close/>
              </a:path>
            </a:pathLst>
          </a:custGeom>
          <a:solidFill>
            <a:srgbClr val="D10B2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3" name="tea-pouring-86194">
            <a:hlinkClick r:id="" action="ppaction://media"/>
            <a:extLst>
              <a:ext uri="{FF2B5EF4-FFF2-40B4-BE49-F238E27FC236}">
                <a16:creationId xmlns:a16="http://schemas.microsoft.com/office/drawing/2014/main" id="{A5C97CC6-621B-4530-960E-1C4D8FBF626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B42870B0-B7D6-49A7-A01B-87ECF3719512}"/>
              </a:ext>
            </a:extLst>
          </p:cNvPr>
          <p:cNvSpPr/>
          <p:nvPr/>
        </p:nvSpPr>
        <p:spPr>
          <a:xfrm>
            <a:off x="5427530" y="4880499"/>
            <a:ext cx="532294" cy="201295"/>
          </a:xfrm>
          <a:custGeom>
            <a:avLst/>
            <a:gdLst>
              <a:gd name="connsiteX0" fmla="*/ 0 w 442961"/>
              <a:gd name="connsiteY0" fmla="*/ 27713 h 55425"/>
              <a:gd name="connsiteX1" fmla="*/ 221481 w 442961"/>
              <a:gd name="connsiteY1" fmla="*/ 0 h 55425"/>
              <a:gd name="connsiteX2" fmla="*/ 442962 w 442961"/>
              <a:gd name="connsiteY2" fmla="*/ 27713 h 55425"/>
              <a:gd name="connsiteX3" fmla="*/ 221481 w 442961"/>
              <a:gd name="connsiteY3" fmla="*/ 55426 h 55425"/>
              <a:gd name="connsiteX4" fmla="*/ 0 w 442961"/>
              <a:gd name="connsiteY4" fmla="*/ 27713 h 55425"/>
              <a:gd name="connsiteX0" fmla="*/ 15774 w 458736"/>
              <a:gd name="connsiteY0" fmla="*/ 27713 h 129105"/>
              <a:gd name="connsiteX1" fmla="*/ 237255 w 458736"/>
              <a:gd name="connsiteY1" fmla="*/ 0 h 129105"/>
              <a:gd name="connsiteX2" fmla="*/ 458736 w 458736"/>
              <a:gd name="connsiteY2" fmla="*/ 27713 h 129105"/>
              <a:gd name="connsiteX3" fmla="*/ 237255 w 458736"/>
              <a:gd name="connsiteY3" fmla="*/ 55426 h 129105"/>
              <a:gd name="connsiteX4" fmla="*/ 42293 w 458736"/>
              <a:gd name="connsiteY4" fmla="*/ 128857 h 129105"/>
              <a:gd name="connsiteX5" fmla="*/ 15774 w 458736"/>
              <a:gd name="connsiteY5" fmla="*/ 27713 h 129105"/>
              <a:gd name="connsiteX0" fmla="*/ 18066 w 461028"/>
              <a:gd name="connsiteY0" fmla="*/ 80101 h 181493"/>
              <a:gd name="connsiteX1" fmla="*/ 270503 w 461028"/>
              <a:gd name="connsiteY1" fmla="*/ 0 h 181493"/>
              <a:gd name="connsiteX2" fmla="*/ 461028 w 461028"/>
              <a:gd name="connsiteY2" fmla="*/ 80101 h 181493"/>
              <a:gd name="connsiteX3" fmla="*/ 239547 w 461028"/>
              <a:gd name="connsiteY3" fmla="*/ 107814 h 181493"/>
              <a:gd name="connsiteX4" fmla="*/ 44585 w 461028"/>
              <a:gd name="connsiteY4" fmla="*/ 181245 h 181493"/>
              <a:gd name="connsiteX5" fmla="*/ 18066 w 461028"/>
              <a:gd name="connsiteY5" fmla="*/ 80101 h 181493"/>
              <a:gd name="connsiteX0" fmla="*/ 18066 w 462951"/>
              <a:gd name="connsiteY0" fmla="*/ 80101 h 181451"/>
              <a:gd name="connsiteX1" fmla="*/ 270503 w 462951"/>
              <a:gd name="connsiteY1" fmla="*/ 0 h 181451"/>
              <a:gd name="connsiteX2" fmla="*/ 461028 w 462951"/>
              <a:gd name="connsiteY2" fmla="*/ 80101 h 181451"/>
              <a:gd name="connsiteX3" fmla="*/ 389865 w 462951"/>
              <a:gd name="connsiteY3" fmla="*/ 159813 h 181451"/>
              <a:gd name="connsiteX4" fmla="*/ 239547 w 462951"/>
              <a:gd name="connsiteY4" fmla="*/ 107814 h 181451"/>
              <a:gd name="connsiteX5" fmla="*/ 44585 w 462951"/>
              <a:gd name="connsiteY5" fmla="*/ 181245 h 181451"/>
              <a:gd name="connsiteX6" fmla="*/ 18066 w 462951"/>
              <a:gd name="connsiteY6" fmla="*/ 80101 h 181451"/>
              <a:gd name="connsiteX0" fmla="*/ 18066 w 532294"/>
              <a:gd name="connsiteY0" fmla="*/ 99945 h 201295"/>
              <a:gd name="connsiteX1" fmla="*/ 270503 w 532294"/>
              <a:gd name="connsiteY1" fmla="*/ 19844 h 201295"/>
              <a:gd name="connsiteX2" fmla="*/ 525596 w 532294"/>
              <a:gd name="connsiteY2" fmla="*/ 5826 h 201295"/>
              <a:gd name="connsiteX3" fmla="*/ 461028 w 532294"/>
              <a:gd name="connsiteY3" fmla="*/ 99945 h 201295"/>
              <a:gd name="connsiteX4" fmla="*/ 389865 w 532294"/>
              <a:gd name="connsiteY4" fmla="*/ 179657 h 201295"/>
              <a:gd name="connsiteX5" fmla="*/ 239547 w 532294"/>
              <a:gd name="connsiteY5" fmla="*/ 127658 h 201295"/>
              <a:gd name="connsiteX6" fmla="*/ 44585 w 532294"/>
              <a:gd name="connsiteY6" fmla="*/ 201089 h 201295"/>
              <a:gd name="connsiteX7" fmla="*/ 18066 w 532294"/>
              <a:gd name="connsiteY7" fmla="*/ 99945 h 201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2294" h="201295">
                <a:moveTo>
                  <a:pt x="18066" y="99945"/>
                </a:moveTo>
                <a:cubicBezTo>
                  <a:pt x="55719" y="69738"/>
                  <a:pt x="185915" y="35530"/>
                  <a:pt x="270503" y="19844"/>
                </a:cubicBezTo>
                <a:cubicBezTo>
                  <a:pt x="355091" y="4158"/>
                  <a:pt x="493842" y="-7524"/>
                  <a:pt x="525596" y="5826"/>
                </a:cubicBezTo>
                <a:cubicBezTo>
                  <a:pt x="557350" y="19176"/>
                  <a:pt x="466187" y="79308"/>
                  <a:pt x="461028" y="99945"/>
                </a:cubicBezTo>
                <a:cubicBezTo>
                  <a:pt x="455869" y="120582"/>
                  <a:pt x="426778" y="175038"/>
                  <a:pt x="389865" y="179657"/>
                </a:cubicBezTo>
                <a:cubicBezTo>
                  <a:pt x="352952" y="184276"/>
                  <a:pt x="297094" y="124086"/>
                  <a:pt x="239547" y="127658"/>
                </a:cubicBezTo>
                <a:cubicBezTo>
                  <a:pt x="182000" y="131230"/>
                  <a:pt x="81498" y="205708"/>
                  <a:pt x="44585" y="201089"/>
                </a:cubicBezTo>
                <a:cubicBezTo>
                  <a:pt x="7672" y="196470"/>
                  <a:pt x="-19587" y="130152"/>
                  <a:pt x="18066" y="99945"/>
                </a:cubicBezTo>
                <a:close/>
              </a:path>
            </a:pathLst>
          </a:custGeom>
          <a:gradFill>
            <a:gsLst>
              <a:gs pos="0">
                <a:srgbClr val="B34A0F"/>
              </a:gs>
              <a:gs pos="92035">
                <a:srgbClr val="20050A"/>
              </a:gs>
              <a:gs pos="48000">
                <a:srgbClr val="5A0F0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F281A69-AB0B-4D2E-90B9-91CBDF0643C1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5445596" y="4855973"/>
            <a:ext cx="0" cy="124471"/>
          </a:xfrm>
          <a:prstGeom prst="line">
            <a:avLst/>
          </a:prstGeom>
          <a:ln w="34925" cap="rnd">
            <a:solidFill>
              <a:srgbClr val="5A0F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AIVoiceGenerator_com_14-12-2024T23_3_39_ Jenny">
            <a:hlinkClick r:id="" action="ppaction://media"/>
            <a:extLst>
              <a:ext uri="{FF2B5EF4-FFF2-40B4-BE49-F238E27FC236}">
                <a16:creationId xmlns:a16="http://schemas.microsoft.com/office/drawing/2014/main" id="{3675E256-F1A8-4E08-B880-6D96D7A05EA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82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32" fill="hold"/>
                                        <p:tgtEl>
                                          <p:spTgt spid="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23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264" fill="hold"/>
                                        <p:tgtEl>
                                          <p:spTgt spid="7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3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7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E52D60B-6CE0-415A-9A44-ED3D000E5004}"/>
              </a:ext>
            </a:extLst>
          </p:cNvPr>
          <p:cNvGrpSpPr/>
          <p:nvPr/>
        </p:nvGrpSpPr>
        <p:grpSpPr>
          <a:xfrm>
            <a:off x="15485828" y="2514321"/>
            <a:ext cx="2092962" cy="1394501"/>
            <a:chOff x="9221943" y="3073519"/>
            <a:chExt cx="2166247" cy="14433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B54042-445E-4210-B881-012D92944B6D}"/>
                </a:ext>
              </a:extLst>
            </p:cNvPr>
            <p:cNvSpPr/>
            <p:nvPr/>
          </p:nvSpPr>
          <p:spPr>
            <a:xfrm>
              <a:off x="11019075" y="3871743"/>
              <a:ext cx="369115" cy="443379"/>
            </a:xfrm>
            <a:custGeom>
              <a:avLst/>
              <a:gdLst>
                <a:gd name="connsiteX0" fmla="*/ 0 w 495452"/>
                <a:gd name="connsiteY0" fmla="*/ 0 h 260817"/>
                <a:gd name="connsiteX1" fmla="*/ 495452 w 495452"/>
                <a:gd name="connsiteY1" fmla="*/ 0 h 260817"/>
                <a:gd name="connsiteX2" fmla="*/ 495452 w 495452"/>
                <a:gd name="connsiteY2" fmla="*/ 260817 h 260817"/>
                <a:gd name="connsiteX3" fmla="*/ 0 w 495452"/>
                <a:gd name="connsiteY3" fmla="*/ 260817 h 260817"/>
                <a:gd name="connsiteX4" fmla="*/ 0 w 495452"/>
                <a:gd name="connsiteY4" fmla="*/ 0 h 260817"/>
                <a:gd name="connsiteX0" fmla="*/ 0 w 495452"/>
                <a:gd name="connsiteY0" fmla="*/ 166687 h 427504"/>
                <a:gd name="connsiteX1" fmla="*/ 447827 w 495452"/>
                <a:gd name="connsiteY1" fmla="*/ 0 h 427504"/>
                <a:gd name="connsiteX2" fmla="*/ 495452 w 495452"/>
                <a:gd name="connsiteY2" fmla="*/ 427504 h 427504"/>
                <a:gd name="connsiteX3" fmla="*/ 0 w 495452"/>
                <a:gd name="connsiteY3" fmla="*/ 427504 h 427504"/>
                <a:gd name="connsiteX4" fmla="*/ 0 w 495452"/>
                <a:gd name="connsiteY4" fmla="*/ 166687 h 427504"/>
                <a:gd name="connsiteX0" fmla="*/ 0 w 471640"/>
                <a:gd name="connsiteY0" fmla="*/ 166687 h 427504"/>
                <a:gd name="connsiteX1" fmla="*/ 447827 w 471640"/>
                <a:gd name="connsiteY1" fmla="*/ 0 h 427504"/>
                <a:gd name="connsiteX2" fmla="*/ 471640 w 471640"/>
                <a:gd name="connsiteY2" fmla="*/ 246529 h 427504"/>
                <a:gd name="connsiteX3" fmla="*/ 0 w 471640"/>
                <a:gd name="connsiteY3" fmla="*/ 427504 h 427504"/>
                <a:gd name="connsiteX4" fmla="*/ 0 w 471640"/>
                <a:gd name="connsiteY4" fmla="*/ 166687 h 427504"/>
                <a:gd name="connsiteX0" fmla="*/ 0 w 471640"/>
                <a:gd name="connsiteY0" fmla="*/ 166687 h 427504"/>
                <a:gd name="connsiteX1" fmla="*/ 447827 w 471640"/>
                <a:gd name="connsiteY1" fmla="*/ 0 h 427504"/>
                <a:gd name="connsiteX2" fmla="*/ 471640 w 471640"/>
                <a:gd name="connsiteY2" fmla="*/ 232241 h 427504"/>
                <a:gd name="connsiteX3" fmla="*/ 0 w 471640"/>
                <a:gd name="connsiteY3" fmla="*/ 427504 h 427504"/>
                <a:gd name="connsiteX4" fmla="*/ 0 w 471640"/>
                <a:gd name="connsiteY4" fmla="*/ 166687 h 427504"/>
                <a:gd name="connsiteX0" fmla="*/ 0 w 457352"/>
                <a:gd name="connsiteY0" fmla="*/ 166687 h 427504"/>
                <a:gd name="connsiteX1" fmla="*/ 447827 w 457352"/>
                <a:gd name="connsiteY1" fmla="*/ 0 h 427504"/>
                <a:gd name="connsiteX2" fmla="*/ 457352 w 457352"/>
                <a:gd name="connsiteY2" fmla="*/ 222716 h 427504"/>
                <a:gd name="connsiteX3" fmla="*/ 0 w 457352"/>
                <a:gd name="connsiteY3" fmla="*/ 427504 h 427504"/>
                <a:gd name="connsiteX4" fmla="*/ 0 w 457352"/>
                <a:gd name="connsiteY4" fmla="*/ 166687 h 427504"/>
                <a:gd name="connsiteX0" fmla="*/ 0 w 457352"/>
                <a:gd name="connsiteY0" fmla="*/ 166687 h 427504"/>
                <a:gd name="connsiteX1" fmla="*/ 447827 w 457352"/>
                <a:gd name="connsiteY1" fmla="*/ 0 h 427504"/>
                <a:gd name="connsiteX2" fmla="*/ 457352 w 457352"/>
                <a:gd name="connsiteY2" fmla="*/ 222716 h 427504"/>
                <a:gd name="connsiteX3" fmla="*/ 23812 w 457352"/>
                <a:gd name="connsiteY3" fmla="*/ 427504 h 427504"/>
                <a:gd name="connsiteX4" fmla="*/ 0 w 457352"/>
                <a:gd name="connsiteY4" fmla="*/ 166687 h 427504"/>
                <a:gd name="connsiteX0" fmla="*/ 0 w 457352"/>
                <a:gd name="connsiteY0" fmla="*/ 166687 h 413217"/>
                <a:gd name="connsiteX1" fmla="*/ 447827 w 457352"/>
                <a:gd name="connsiteY1" fmla="*/ 0 h 413217"/>
                <a:gd name="connsiteX2" fmla="*/ 457352 w 457352"/>
                <a:gd name="connsiteY2" fmla="*/ 222716 h 413217"/>
                <a:gd name="connsiteX3" fmla="*/ 19049 w 457352"/>
                <a:gd name="connsiteY3" fmla="*/ 413217 h 413217"/>
                <a:gd name="connsiteX4" fmla="*/ 0 w 457352"/>
                <a:gd name="connsiteY4" fmla="*/ 166687 h 413217"/>
                <a:gd name="connsiteX0" fmla="*/ 0 w 485927"/>
                <a:gd name="connsiteY0" fmla="*/ 109537 h 413217"/>
                <a:gd name="connsiteX1" fmla="*/ 476402 w 485927"/>
                <a:gd name="connsiteY1" fmla="*/ 0 h 413217"/>
                <a:gd name="connsiteX2" fmla="*/ 485927 w 485927"/>
                <a:gd name="connsiteY2" fmla="*/ 222716 h 413217"/>
                <a:gd name="connsiteX3" fmla="*/ 47624 w 485927"/>
                <a:gd name="connsiteY3" fmla="*/ 413217 h 413217"/>
                <a:gd name="connsiteX4" fmla="*/ 0 w 485927"/>
                <a:gd name="connsiteY4" fmla="*/ 109537 h 413217"/>
                <a:gd name="connsiteX0" fmla="*/ 0 w 485927"/>
                <a:gd name="connsiteY0" fmla="*/ 109537 h 365592"/>
                <a:gd name="connsiteX1" fmla="*/ 476402 w 485927"/>
                <a:gd name="connsiteY1" fmla="*/ 0 h 365592"/>
                <a:gd name="connsiteX2" fmla="*/ 485927 w 485927"/>
                <a:gd name="connsiteY2" fmla="*/ 222716 h 365592"/>
                <a:gd name="connsiteX3" fmla="*/ 23811 w 485927"/>
                <a:gd name="connsiteY3" fmla="*/ 365592 h 365592"/>
                <a:gd name="connsiteX4" fmla="*/ 0 w 485927"/>
                <a:gd name="connsiteY4" fmla="*/ 109537 h 365592"/>
                <a:gd name="connsiteX0" fmla="*/ 0 w 485927"/>
                <a:gd name="connsiteY0" fmla="*/ 109537 h 356067"/>
                <a:gd name="connsiteX1" fmla="*/ 476402 w 485927"/>
                <a:gd name="connsiteY1" fmla="*/ 0 h 356067"/>
                <a:gd name="connsiteX2" fmla="*/ 485927 w 485927"/>
                <a:gd name="connsiteY2" fmla="*/ 222716 h 356067"/>
                <a:gd name="connsiteX3" fmla="*/ 23811 w 485927"/>
                <a:gd name="connsiteY3" fmla="*/ 356067 h 356067"/>
                <a:gd name="connsiteX4" fmla="*/ 0 w 485927"/>
                <a:gd name="connsiteY4" fmla="*/ 109537 h 356067"/>
                <a:gd name="connsiteX0" fmla="*/ 0 w 523540"/>
                <a:gd name="connsiteY0" fmla="*/ 219074 h 356067"/>
                <a:gd name="connsiteX1" fmla="*/ 514015 w 523540"/>
                <a:gd name="connsiteY1" fmla="*/ 0 h 356067"/>
                <a:gd name="connsiteX2" fmla="*/ 523540 w 523540"/>
                <a:gd name="connsiteY2" fmla="*/ 222716 h 356067"/>
                <a:gd name="connsiteX3" fmla="*/ 61424 w 523540"/>
                <a:gd name="connsiteY3" fmla="*/ 356067 h 356067"/>
                <a:gd name="connsiteX4" fmla="*/ 0 w 523540"/>
                <a:gd name="connsiteY4" fmla="*/ 219074 h 356067"/>
                <a:gd name="connsiteX0" fmla="*/ 0 w 523540"/>
                <a:gd name="connsiteY0" fmla="*/ 219074 h 451317"/>
                <a:gd name="connsiteX1" fmla="*/ 514015 w 523540"/>
                <a:gd name="connsiteY1" fmla="*/ 0 h 451317"/>
                <a:gd name="connsiteX2" fmla="*/ 523540 w 523540"/>
                <a:gd name="connsiteY2" fmla="*/ 222716 h 451317"/>
                <a:gd name="connsiteX3" fmla="*/ 30080 w 523540"/>
                <a:gd name="connsiteY3" fmla="*/ 451317 h 451317"/>
                <a:gd name="connsiteX4" fmla="*/ 0 w 523540"/>
                <a:gd name="connsiteY4" fmla="*/ 219074 h 451317"/>
                <a:gd name="connsiteX0" fmla="*/ 18565 w 542105"/>
                <a:gd name="connsiteY0" fmla="*/ 219074 h 460842"/>
                <a:gd name="connsiteX1" fmla="*/ 532580 w 542105"/>
                <a:gd name="connsiteY1" fmla="*/ 0 h 460842"/>
                <a:gd name="connsiteX2" fmla="*/ 542105 w 542105"/>
                <a:gd name="connsiteY2" fmla="*/ 222716 h 460842"/>
                <a:gd name="connsiteX3" fmla="*/ 0 w 542105"/>
                <a:gd name="connsiteY3" fmla="*/ 460842 h 460842"/>
                <a:gd name="connsiteX4" fmla="*/ 18565 w 542105"/>
                <a:gd name="connsiteY4" fmla="*/ 219074 h 460842"/>
                <a:gd name="connsiteX0" fmla="*/ 34 w 542105"/>
                <a:gd name="connsiteY0" fmla="*/ 142874 h 460842"/>
                <a:gd name="connsiteX1" fmla="*/ 532580 w 542105"/>
                <a:gd name="connsiteY1" fmla="*/ 0 h 460842"/>
                <a:gd name="connsiteX2" fmla="*/ 542105 w 542105"/>
                <a:gd name="connsiteY2" fmla="*/ 222716 h 460842"/>
                <a:gd name="connsiteX3" fmla="*/ 0 w 542105"/>
                <a:gd name="connsiteY3" fmla="*/ 460842 h 460842"/>
                <a:gd name="connsiteX4" fmla="*/ 34 w 542105"/>
                <a:gd name="connsiteY4" fmla="*/ 142874 h 460842"/>
                <a:gd name="connsiteX0" fmla="*/ 9300 w 551371"/>
                <a:gd name="connsiteY0" fmla="*/ 142874 h 416392"/>
                <a:gd name="connsiteX1" fmla="*/ 541846 w 551371"/>
                <a:gd name="connsiteY1" fmla="*/ 0 h 416392"/>
                <a:gd name="connsiteX2" fmla="*/ 551371 w 551371"/>
                <a:gd name="connsiteY2" fmla="*/ 222716 h 416392"/>
                <a:gd name="connsiteX3" fmla="*/ 0 w 551371"/>
                <a:gd name="connsiteY3" fmla="*/ 416392 h 416392"/>
                <a:gd name="connsiteX4" fmla="*/ 9300 w 551371"/>
                <a:gd name="connsiteY4" fmla="*/ 142874 h 416392"/>
                <a:gd name="connsiteX0" fmla="*/ 1 w 542072"/>
                <a:gd name="connsiteY0" fmla="*/ 142874 h 365592"/>
                <a:gd name="connsiteX1" fmla="*/ 532547 w 542072"/>
                <a:gd name="connsiteY1" fmla="*/ 0 h 365592"/>
                <a:gd name="connsiteX2" fmla="*/ 542072 w 542072"/>
                <a:gd name="connsiteY2" fmla="*/ 222716 h 365592"/>
                <a:gd name="connsiteX3" fmla="*/ 18498 w 542072"/>
                <a:gd name="connsiteY3" fmla="*/ 365592 h 365592"/>
                <a:gd name="connsiteX4" fmla="*/ 1 w 542072"/>
                <a:gd name="connsiteY4" fmla="*/ 142874 h 365592"/>
                <a:gd name="connsiteX0" fmla="*/ 1 w 542072"/>
                <a:gd name="connsiteY0" fmla="*/ 142874 h 429092"/>
                <a:gd name="connsiteX1" fmla="*/ 532547 w 542072"/>
                <a:gd name="connsiteY1" fmla="*/ 0 h 429092"/>
                <a:gd name="connsiteX2" fmla="*/ 542072 w 542072"/>
                <a:gd name="connsiteY2" fmla="*/ 222716 h 429092"/>
                <a:gd name="connsiteX3" fmla="*/ 18498 w 542072"/>
                <a:gd name="connsiteY3" fmla="*/ 429092 h 429092"/>
                <a:gd name="connsiteX4" fmla="*/ 1 w 542072"/>
                <a:gd name="connsiteY4" fmla="*/ 142874 h 429092"/>
                <a:gd name="connsiteX0" fmla="*/ 1 w 542072"/>
                <a:gd name="connsiteY0" fmla="*/ 152399 h 438617"/>
                <a:gd name="connsiteX1" fmla="*/ 518648 w 542072"/>
                <a:gd name="connsiteY1" fmla="*/ 0 h 438617"/>
                <a:gd name="connsiteX2" fmla="*/ 542072 w 542072"/>
                <a:gd name="connsiteY2" fmla="*/ 232241 h 438617"/>
                <a:gd name="connsiteX3" fmla="*/ 18498 w 542072"/>
                <a:gd name="connsiteY3" fmla="*/ 438617 h 438617"/>
                <a:gd name="connsiteX4" fmla="*/ 1 w 542072"/>
                <a:gd name="connsiteY4" fmla="*/ 152399 h 438617"/>
                <a:gd name="connsiteX0" fmla="*/ 1 w 521224"/>
                <a:gd name="connsiteY0" fmla="*/ 152399 h 438617"/>
                <a:gd name="connsiteX1" fmla="*/ 518648 w 521224"/>
                <a:gd name="connsiteY1" fmla="*/ 0 h 438617"/>
                <a:gd name="connsiteX2" fmla="*/ 521224 w 521224"/>
                <a:gd name="connsiteY2" fmla="*/ 220335 h 438617"/>
                <a:gd name="connsiteX3" fmla="*/ 18498 w 521224"/>
                <a:gd name="connsiteY3" fmla="*/ 438617 h 438617"/>
                <a:gd name="connsiteX4" fmla="*/ 1 w 521224"/>
                <a:gd name="connsiteY4" fmla="*/ 152399 h 438617"/>
                <a:gd name="connsiteX0" fmla="*/ 1 w 538597"/>
                <a:gd name="connsiteY0" fmla="*/ 152399 h 438617"/>
                <a:gd name="connsiteX1" fmla="*/ 518648 w 538597"/>
                <a:gd name="connsiteY1" fmla="*/ 0 h 438617"/>
                <a:gd name="connsiteX2" fmla="*/ 538597 w 538597"/>
                <a:gd name="connsiteY2" fmla="*/ 232241 h 438617"/>
                <a:gd name="connsiteX3" fmla="*/ 18498 w 538597"/>
                <a:gd name="connsiteY3" fmla="*/ 438617 h 438617"/>
                <a:gd name="connsiteX4" fmla="*/ 1 w 538597"/>
                <a:gd name="connsiteY4" fmla="*/ 152399 h 438617"/>
                <a:gd name="connsiteX0" fmla="*/ 1 w 538597"/>
                <a:gd name="connsiteY0" fmla="*/ 152399 h 443379"/>
                <a:gd name="connsiteX1" fmla="*/ 518648 w 538597"/>
                <a:gd name="connsiteY1" fmla="*/ 0 h 443379"/>
                <a:gd name="connsiteX2" fmla="*/ 538597 w 538597"/>
                <a:gd name="connsiteY2" fmla="*/ 232241 h 443379"/>
                <a:gd name="connsiteX3" fmla="*/ 28921 w 538597"/>
                <a:gd name="connsiteY3" fmla="*/ 443379 h 443379"/>
                <a:gd name="connsiteX4" fmla="*/ 1 w 538597"/>
                <a:gd name="connsiteY4" fmla="*/ 152399 h 44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97" h="443379">
                  <a:moveTo>
                    <a:pt x="1" y="152399"/>
                  </a:moveTo>
                  <a:lnTo>
                    <a:pt x="518648" y="0"/>
                  </a:lnTo>
                  <a:cubicBezTo>
                    <a:pt x="519507" y="73445"/>
                    <a:pt x="537738" y="158796"/>
                    <a:pt x="538597" y="232241"/>
                  </a:cubicBezTo>
                  <a:lnTo>
                    <a:pt x="28921" y="443379"/>
                  </a:lnTo>
                  <a:cubicBezTo>
                    <a:pt x="28932" y="337390"/>
                    <a:pt x="-10" y="258388"/>
                    <a:pt x="1" y="15239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11">
              <a:extLst>
                <a:ext uri="{FF2B5EF4-FFF2-40B4-BE49-F238E27FC236}">
                  <a16:creationId xmlns:a16="http://schemas.microsoft.com/office/drawing/2014/main" id="{C3629110-AB38-4BA3-99B7-00B0419B9CF9}"/>
                </a:ext>
              </a:extLst>
            </p:cNvPr>
            <p:cNvSpPr/>
            <p:nvPr/>
          </p:nvSpPr>
          <p:spPr>
            <a:xfrm>
              <a:off x="9221943" y="3709433"/>
              <a:ext cx="1821911" cy="612869"/>
            </a:xfrm>
            <a:custGeom>
              <a:avLst/>
              <a:gdLst>
                <a:gd name="connsiteX0" fmla="*/ 0 w 942551"/>
                <a:gd name="connsiteY0" fmla="*/ 0 h 245864"/>
                <a:gd name="connsiteX1" fmla="*/ 942551 w 942551"/>
                <a:gd name="connsiteY1" fmla="*/ 0 h 245864"/>
                <a:gd name="connsiteX2" fmla="*/ 942551 w 942551"/>
                <a:gd name="connsiteY2" fmla="*/ 245864 h 245864"/>
                <a:gd name="connsiteX3" fmla="*/ 0 w 942551"/>
                <a:gd name="connsiteY3" fmla="*/ 245864 h 245864"/>
                <a:gd name="connsiteX4" fmla="*/ 0 w 942551"/>
                <a:gd name="connsiteY4" fmla="*/ 0 h 245864"/>
                <a:gd name="connsiteX0" fmla="*/ 0 w 1479579"/>
                <a:gd name="connsiteY0" fmla="*/ 0 h 507121"/>
                <a:gd name="connsiteX1" fmla="*/ 1479579 w 1479579"/>
                <a:gd name="connsiteY1" fmla="*/ 261257 h 507121"/>
                <a:gd name="connsiteX2" fmla="*/ 1479579 w 1479579"/>
                <a:gd name="connsiteY2" fmla="*/ 507121 h 507121"/>
                <a:gd name="connsiteX3" fmla="*/ 537028 w 1479579"/>
                <a:gd name="connsiteY3" fmla="*/ 507121 h 507121"/>
                <a:gd name="connsiteX4" fmla="*/ 0 w 1479579"/>
                <a:gd name="connsiteY4" fmla="*/ 0 h 507121"/>
                <a:gd name="connsiteX0" fmla="*/ 101601 w 1581180"/>
                <a:gd name="connsiteY0" fmla="*/ 0 h 507121"/>
                <a:gd name="connsiteX1" fmla="*/ 1581180 w 1581180"/>
                <a:gd name="connsiteY1" fmla="*/ 261257 h 507121"/>
                <a:gd name="connsiteX2" fmla="*/ 1581180 w 1581180"/>
                <a:gd name="connsiteY2" fmla="*/ 507121 h 507121"/>
                <a:gd name="connsiteX3" fmla="*/ 0 w 1581180"/>
                <a:gd name="connsiteY3" fmla="*/ 231349 h 507121"/>
                <a:gd name="connsiteX4" fmla="*/ 101601 w 1581180"/>
                <a:gd name="connsiteY4" fmla="*/ 0 h 507121"/>
                <a:gd name="connsiteX0" fmla="*/ 101601 w 1581180"/>
                <a:gd name="connsiteY0" fmla="*/ 0 h 521635"/>
                <a:gd name="connsiteX1" fmla="*/ 1581180 w 1581180"/>
                <a:gd name="connsiteY1" fmla="*/ 261257 h 521635"/>
                <a:gd name="connsiteX2" fmla="*/ 1566666 w 1581180"/>
                <a:gd name="connsiteY2" fmla="*/ 521635 h 521635"/>
                <a:gd name="connsiteX3" fmla="*/ 0 w 1581180"/>
                <a:gd name="connsiteY3" fmla="*/ 231349 h 521635"/>
                <a:gd name="connsiteX4" fmla="*/ 101601 w 1581180"/>
                <a:gd name="connsiteY4" fmla="*/ 0 h 521635"/>
                <a:gd name="connsiteX0" fmla="*/ 72572 w 1552151"/>
                <a:gd name="connsiteY0" fmla="*/ 0 h 521635"/>
                <a:gd name="connsiteX1" fmla="*/ 1552151 w 1552151"/>
                <a:gd name="connsiteY1" fmla="*/ 261257 h 521635"/>
                <a:gd name="connsiteX2" fmla="*/ 1537637 w 1552151"/>
                <a:gd name="connsiteY2" fmla="*/ 521635 h 521635"/>
                <a:gd name="connsiteX3" fmla="*/ 0 w 1552151"/>
                <a:gd name="connsiteY3" fmla="*/ 231349 h 521635"/>
                <a:gd name="connsiteX4" fmla="*/ 72572 w 1552151"/>
                <a:gd name="connsiteY4" fmla="*/ 0 h 521635"/>
                <a:gd name="connsiteX0" fmla="*/ 43543 w 1523122"/>
                <a:gd name="connsiteY0" fmla="*/ 0 h 521635"/>
                <a:gd name="connsiteX1" fmla="*/ 1523122 w 1523122"/>
                <a:gd name="connsiteY1" fmla="*/ 261257 h 521635"/>
                <a:gd name="connsiteX2" fmla="*/ 1508608 w 1523122"/>
                <a:gd name="connsiteY2" fmla="*/ 521635 h 521635"/>
                <a:gd name="connsiteX3" fmla="*/ 0 w 1523122"/>
                <a:gd name="connsiteY3" fmla="*/ 231349 h 521635"/>
                <a:gd name="connsiteX4" fmla="*/ 43543 w 1523122"/>
                <a:gd name="connsiteY4" fmla="*/ 0 h 521635"/>
                <a:gd name="connsiteX0" fmla="*/ 43543 w 1541946"/>
                <a:gd name="connsiteY0" fmla="*/ 0 h 497822"/>
                <a:gd name="connsiteX1" fmla="*/ 1523122 w 1541946"/>
                <a:gd name="connsiteY1" fmla="*/ 261257 h 497822"/>
                <a:gd name="connsiteX2" fmla="*/ 1541946 w 1541946"/>
                <a:gd name="connsiteY2" fmla="*/ 497822 h 497822"/>
                <a:gd name="connsiteX3" fmla="*/ 0 w 1541946"/>
                <a:gd name="connsiteY3" fmla="*/ 231349 h 497822"/>
                <a:gd name="connsiteX4" fmla="*/ 43543 w 1541946"/>
                <a:gd name="connsiteY4" fmla="*/ 0 h 497822"/>
                <a:gd name="connsiteX0" fmla="*/ 5443 w 1503846"/>
                <a:gd name="connsiteY0" fmla="*/ 0 h 497822"/>
                <a:gd name="connsiteX1" fmla="*/ 1485022 w 1503846"/>
                <a:gd name="connsiteY1" fmla="*/ 261257 h 497822"/>
                <a:gd name="connsiteX2" fmla="*/ 1503846 w 1503846"/>
                <a:gd name="connsiteY2" fmla="*/ 497822 h 497822"/>
                <a:gd name="connsiteX3" fmla="*/ 0 w 1503846"/>
                <a:gd name="connsiteY3" fmla="*/ 212299 h 497822"/>
                <a:gd name="connsiteX4" fmla="*/ 5443 w 1503846"/>
                <a:gd name="connsiteY4" fmla="*/ 0 h 497822"/>
                <a:gd name="connsiteX0" fmla="*/ 5443 w 1503846"/>
                <a:gd name="connsiteY0" fmla="*/ 0 h 497822"/>
                <a:gd name="connsiteX1" fmla="*/ 1485022 w 1503846"/>
                <a:gd name="connsiteY1" fmla="*/ 261257 h 497822"/>
                <a:gd name="connsiteX2" fmla="*/ 1503846 w 1503846"/>
                <a:gd name="connsiteY2" fmla="*/ 497822 h 497822"/>
                <a:gd name="connsiteX3" fmla="*/ 0 w 1503846"/>
                <a:gd name="connsiteY3" fmla="*/ 212299 h 497822"/>
                <a:gd name="connsiteX4" fmla="*/ 5443 w 1503846"/>
                <a:gd name="connsiteY4" fmla="*/ 0 h 497822"/>
                <a:gd name="connsiteX0" fmla="*/ 5443 w 1583989"/>
                <a:gd name="connsiteY0" fmla="*/ 0 h 578784"/>
                <a:gd name="connsiteX1" fmla="*/ 1485022 w 1583989"/>
                <a:gd name="connsiteY1" fmla="*/ 261257 h 578784"/>
                <a:gd name="connsiteX2" fmla="*/ 1583989 w 1583989"/>
                <a:gd name="connsiteY2" fmla="*/ 578784 h 578784"/>
                <a:gd name="connsiteX3" fmla="*/ 0 w 1583989"/>
                <a:gd name="connsiteY3" fmla="*/ 212299 h 578784"/>
                <a:gd name="connsiteX4" fmla="*/ 5443 w 1583989"/>
                <a:gd name="connsiteY4" fmla="*/ 0 h 578784"/>
                <a:gd name="connsiteX0" fmla="*/ 5443 w 1583989"/>
                <a:gd name="connsiteY0" fmla="*/ 0 h 578784"/>
                <a:gd name="connsiteX1" fmla="*/ 1447623 w 1583989"/>
                <a:gd name="connsiteY1" fmla="*/ 346982 h 578784"/>
                <a:gd name="connsiteX2" fmla="*/ 1583989 w 1583989"/>
                <a:gd name="connsiteY2" fmla="*/ 578784 h 578784"/>
                <a:gd name="connsiteX3" fmla="*/ 0 w 1583989"/>
                <a:gd name="connsiteY3" fmla="*/ 212299 h 578784"/>
                <a:gd name="connsiteX4" fmla="*/ 5443 w 1583989"/>
                <a:gd name="connsiteY4" fmla="*/ 0 h 578784"/>
                <a:gd name="connsiteX0" fmla="*/ 5443 w 1586537"/>
                <a:gd name="connsiteY0" fmla="*/ 0 h 578784"/>
                <a:gd name="connsiteX1" fmla="*/ 1586537 w 1586537"/>
                <a:gd name="connsiteY1" fmla="*/ 346982 h 578784"/>
                <a:gd name="connsiteX2" fmla="*/ 1583989 w 1586537"/>
                <a:gd name="connsiteY2" fmla="*/ 578784 h 578784"/>
                <a:gd name="connsiteX3" fmla="*/ 0 w 1586537"/>
                <a:gd name="connsiteY3" fmla="*/ 212299 h 578784"/>
                <a:gd name="connsiteX4" fmla="*/ 5443 w 1586537"/>
                <a:gd name="connsiteY4" fmla="*/ 0 h 578784"/>
                <a:gd name="connsiteX0" fmla="*/ 5443 w 1666679"/>
                <a:gd name="connsiteY0" fmla="*/ 0 h 578784"/>
                <a:gd name="connsiteX1" fmla="*/ 1666679 w 1666679"/>
                <a:gd name="connsiteY1" fmla="*/ 356507 h 578784"/>
                <a:gd name="connsiteX2" fmla="*/ 1583989 w 1666679"/>
                <a:gd name="connsiteY2" fmla="*/ 578784 h 578784"/>
                <a:gd name="connsiteX3" fmla="*/ 0 w 1666679"/>
                <a:gd name="connsiteY3" fmla="*/ 212299 h 578784"/>
                <a:gd name="connsiteX4" fmla="*/ 5443 w 1666679"/>
                <a:gd name="connsiteY4" fmla="*/ 0 h 578784"/>
                <a:gd name="connsiteX0" fmla="*/ 5443 w 1666679"/>
                <a:gd name="connsiteY0" fmla="*/ 0 h 578784"/>
                <a:gd name="connsiteX1" fmla="*/ 1666679 w 1666679"/>
                <a:gd name="connsiteY1" fmla="*/ 356507 h 578784"/>
                <a:gd name="connsiteX2" fmla="*/ 1658789 w 1666679"/>
                <a:gd name="connsiteY2" fmla="*/ 578784 h 578784"/>
                <a:gd name="connsiteX3" fmla="*/ 0 w 1666679"/>
                <a:gd name="connsiteY3" fmla="*/ 212299 h 578784"/>
                <a:gd name="connsiteX4" fmla="*/ 5443 w 1666679"/>
                <a:gd name="connsiteY4" fmla="*/ 0 h 578784"/>
                <a:gd name="connsiteX0" fmla="*/ 5443 w 1658841"/>
                <a:gd name="connsiteY0" fmla="*/ 0 h 578784"/>
                <a:gd name="connsiteX1" fmla="*/ 1650650 w 1658841"/>
                <a:gd name="connsiteY1" fmla="*/ 299357 h 578784"/>
                <a:gd name="connsiteX2" fmla="*/ 1658789 w 1658841"/>
                <a:gd name="connsiteY2" fmla="*/ 578784 h 578784"/>
                <a:gd name="connsiteX3" fmla="*/ 0 w 1658841"/>
                <a:gd name="connsiteY3" fmla="*/ 212299 h 578784"/>
                <a:gd name="connsiteX4" fmla="*/ 5443 w 1658841"/>
                <a:gd name="connsiteY4" fmla="*/ 0 h 578784"/>
                <a:gd name="connsiteX0" fmla="*/ 5443 w 1690859"/>
                <a:gd name="connsiteY0" fmla="*/ 0 h 521634"/>
                <a:gd name="connsiteX1" fmla="*/ 1650650 w 1690859"/>
                <a:gd name="connsiteY1" fmla="*/ 299357 h 521634"/>
                <a:gd name="connsiteX2" fmla="*/ 1690847 w 1690859"/>
                <a:gd name="connsiteY2" fmla="*/ 521634 h 521634"/>
                <a:gd name="connsiteX3" fmla="*/ 0 w 1690859"/>
                <a:gd name="connsiteY3" fmla="*/ 212299 h 521634"/>
                <a:gd name="connsiteX4" fmla="*/ 5443 w 1690859"/>
                <a:gd name="connsiteY4" fmla="*/ 0 h 521634"/>
                <a:gd name="connsiteX0" fmla="*/ 5443 w 1698737"/>
                <a:gd name="connsiteY0" fmla="*/ 0 h 521634"/>
                <a:gd name="connsiteX1" fmla="*/ 1698737 w 1698737"/>
                <a:gd name="connsiteY1" fmla="*/ 294595 h 521634"/>
                <a:gd name="connsiteX2" fmla="*/ 1690847 w 1698737"/>
                <a:gd name="connsiteY2" fmla="*/ 521634 h 521634"/>
                <a:gd name="connsiteX3" fmla="*/ 0 w 1698737"/>
                <a:gd name="connsiteY3" fmla="*/ 212299 h 521634"/>
                <a:gd name="connsiteX4" fmla="*/ 5443 w 1698737"/>
                <a:gd name="connsiteY4" fmla="*/ 0 h 521634"/>
                <a:gd name="connsiteX0" fmla="*/ 5443 w 1698737"/>
                <a:gd name="connsiteY0" fmla="*/ 0 h 521634"/>
                <a:gd name="connsiteX1" fmla="*/ 1698737 w 1698737"/>
                <a:gd name="connsiteY1" fmla="*/ 207425 h 521634"/>
                <a:gd name="connsiteX2" fmla="*/ 1690847 w 1698737"/>
                <a:gd name="connsiteY2" fmla="*/ 521634 h 521634"/>
                <a:gd name="connsiteX3" fmla="*/ 0 w 1698737"/>
                <a:gd name="connsiteY3" fmla="*/ 212299 h 521634"/>
                <a:gd name="connsiteX4" fmla="*/ 5443 w 1698737"/>
                <a:gd name="connsiteY4" fmla="*/ 0 h 521634"/>
                <a:gd name="connsiteX0" fmla="*/ 5443 w 1698737"/>
                <a:gd name="connsiteY0" fmla="*/ 0 h 453143"/>
                <a:gd name="connsiteX1" fmla="*/ 1698737 w 1698737"/>
                <a:gd name="connsiteY1" fmla="*/ 207425 h 453143"/>
                <a:gd name="connsiteX2" fmla="*/ 1690847 w 1698737"/>
                <a:gd name="connsiteY2" fmla="*/ 453143 h 453143"/>
                <a:gd name="connsiteX3" fmla="*/ 0 w 1698737"/>
                <a:gd name="connsiteY3" fmla="*/ 212299 h 453143"/>
                <a:gd name="connsiteX4" fmla="*/ 5443 w 1698737"/>
                <a:gd name="connsiteY4" fmla="*/ 0 h 453143"/>
                <a:gd name="connsiteX0" fmla="*/ 5443 w 1698737"/>
                <a:gd name="connsiteY0" fmla="*/ 0 h 490502"/>
                <a:gd name="connsiteX1" fmla="*/ 1698737 w 1698737"/>
                <a:gd name="connsiteY1" fmla="*/ 207425 h 490502"/>
                <a:gd name="connsiteX2" fmla="*/ 1690847 w 1698737"/>
                <a:gd name="connsiteY2" fmla="*/ 490502 h 490502"/>
                <a:gd name="connsiteX3" fmla="*/ 0 w 1698737"/>
                <a:gd name="connsiteY3" fmla="*/ 212299 h 490502"/>
                <a:gd name="connsiteX4" fmla="*/ 5443 w 1698737"/>
                <a:gd name="connsiteY4" fmla="*/ 0 h 490502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268337 h 546540"/>
                <a:gd name="connsiteX4" fmla="*/ 14599 w 1698737"/>
                <a:gd name="connsiteY4" fmla="*/ 0 h 546540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224752 h 546540"/>
                <a:gd name="connsiteX4" fmla="*/ 14599 w 1698737"/>
                <a:gd name="connsiteY4" fmla="*/ 0 h 546540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193620 h 546540"/>
                <a:gd name="connsiteX4" fmla="*/ 14599 w 1698737"/>
                <a:gd name="connsiteY4" fmla="*/ 0 h 546540"/>
                <a:gd name="connsiteX0" fmla="*/ 5442 w 1689580"/>
                <a:gd name="connsiteY0" fmla="*/ 0 h 546540"/>
                <a:gd name="connsiteX1" fmla="*/ 1689580 w 1689580"/>
                <a:gd name="connsiteY1" fmla="*/ 263463 h 546540"/>
                <a:gd name="connsiteX2" fmla="*/ 1681690 w 1689580"/>
                <a:gd name="connsiteY2" fmla="*/ 546540 h 546540"/>
                <a:gd name="connsiteX3" fmla="*/ 0 w 1689580"/>
                <a:gd name="connsiteY3" fmla="*/ 174941 h 546540"/>
                <a:gd name="connsiteX4" fmla="*/ 5442 w 1689580"/>
                <a:gd name="connsiteY4" fmla="*/ 0 h 546540"/>
                <a:gd name="connsiteX0" fmla="*/ 0 w 1848965"/>
                <a:gd name="connsiteY0" fmla="*/ 0 h 608804"/>
                <a:gd name="connsiteX1" fmla="*/ 1848965 w 1848965"/>
                <a:gd name="connsiteY1" fmla="*/ 325727 h 608804"/>
                <a:gd name="connsiteX2" fmla="*/ 1841075 w 1848965"/>
                <a:gd name="connsiteY2" fmla="*/ 608804 h 608804"/>
                <a:gd name="connsiteX3" fmla="*/ 159385 w 1848965"/>
                <a:gd name="connsiteY3" fmla="*/ 237205 h 608804"/>
                <a:gd name="connsiteX4" fmla="*/ 0 w 1848965"/>
                <a:gd name="connsiteY4" fmla="*/ 0 h 608804"/>
                <a:gd name="connsiteX0" fmla="*/ 5442 w 1854407"/>
                <a:gd name="connsiteY0" fmla="*/ 0 h 608804"/>
                <a:gd name="connsiteX1" fmla="*/ 1854407 w 1854407"/>
                <a:gd name="connsiteY1" fmla="*/ 325727 h 608804"/>
                <a:gd name="connsiteX2" fmla="*/ 1846517 w 1854407"/>
                <a:gd name="connsiteY2" fmla="*/ 608804 h 608804"/>
                <a:gd name="connsiteX3" fmla="*/ 0 w 1854407"/>
                <a:gd name="connsiteY3" fmla="*/ 193620 h 608804"/>
                <a:gd name="connsiteX4" fmla="*/ 5442 w 1854407"/>
                <a:gd name="connsiteY4" fmla="*/ 0 h 608804"/>
                <a:gd name="connsiteX0" fmla="*/ 5442 w 1855829"/>
                <a:gd name="connsiteY0" fmla="*/ 0 h 596351"/>
                <a:gd name="connsiteX1" fmla="*/ 1854407 w 1855829"/>
                <a:gd name="connsiteY1" fmla="*/ 325727 h 596351"/>
                <a:gd name="connsiteX2" fmla="*/ 1855675 w 1855829"/>
                <a:gd name="connsiteY2" fmla="*/ 596351 h 596351"/>
                <a:gd name="connsiteX3" fmla="*/ 0 w 1855829"/>
                <a:gd name="connsiteY3" fmla="*/ 193620 h 596351"/>
                <a:gd name="connsiteX4" fmla="*/ 5442 w 1855829"/>
                <a:gd name="connsiteY4" fmla="*/ 0 h 596351"/>
                <a:gd name="connsiteX0" fmla="*/ 12311 w 1855829"/>
                <a:gd name="connsiteY0" fmla="*/ 0 h 596351"/>
                <a:gd name="connsiteX1" fmla="*/ 1854407 w 1855829"/>
                <a:gd name="connsiteY1" fmla="*/ 325727 h 596351"/>
                <a:gd name="connsiteX2" fmla="*/ 1855675 w 1855829"/>
                <a:gd name="connsiteY2" fmla="*/ 596351 h 596351"/>
                <a:gd name="connsiteX3" fmla="*/ 0 w 1855829"/>
                <a:gd name="connsiteY3" fmla="*/ 193620 h 596351"/>
                <a:gd name="connsiteX4" fmla="*/ 12311 w 1855829"/>
                <a:gd name="connsiteY4" fmla="*/ 0 h 596351"/>
                <a:gd name="connsiteX0" fmla="*/ 0 w 1860687"/>
                <a:gd name="connsiteY0" fmla="*/ 0 h 596351"/>
                <a:gd name="connsiteX1" fmla="*/ 1859265 w 1860687"/>
                <a:gd name="connsiteY1" fmla="*/ 325727 h 596351"/>
                <a:gd name="connsiteX2" fmla="*/ 1860533 w 1860687"/>
                <a:gd name="connsiteY2" fmla="*/ 596351 h 596351"/>
                <a:gd name="connsiteX3" fmla="*/ 4858 w 1860687"/>
                <a:gd name="connsiteY3" fmla="*/ 193620 h 596351"/>
                <a:gd name="connsiteX4" fmla="*/ 0 w 1860687"/>
                <a:gd name="connsiteY4" fmla="*/ 0 h 596351"/>
                <a:gd name="connsiteX0" fmla="*/ 0 w 1884589"/>
                <a:gd name="connsiteY0" fmla="*/ 0 h 610360"/>
                <a:gd name="connsiteX1" fmla="*/ 1859265 w 1884589"/>
                <a:gd name="connsiteY1" fmla="*/ 325727 h 610360"/>
                <a:gd name="connsiteX2" fmla="*/ 1884570 w 1884589"/>
                <a:gd name="connsiteY2" fmla="*/ 610360 h 610360"/>
                <a:gd name="connsiteX3" fmla="*/ 4858 w 1884589"/>
                <a:gd name="connsiteY3" fmla="*/ 193620 h 610360"/>
                <a:gd name="connsiteX4" fmla="*/ 0 w 1884589"/>
                <a:gd name="connsiteY4" fmla="*/ 0 h 61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589" h="610360">
                  <a:moveTo>
                    <a:pt x="0" y="0"/>
                  </a:moveTo>
                  <a:lnTo>
                    <a:pt x="1859265" y="325727"/>
                  </a:lnTo>
                  <a:cubicBezTo>
                    <a:pt x="1858416" y="402994"/>
                    <a:pt x="1885419" y="533093"/>
                    <a:pt x="1884570" y="610360"/>
                  </a:cubicBezTo>
                  <a:lnTo>
                    <a:pt x="4858" y="193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57DD75-C5CF-47B8-874C-E4477695F647}"/>
                </a:ext>
              </a:extLst>
            </p:cNvPr>
            <p:cNvSpPr/>
            <p:nvPr/>
          </p:nvSpPr>
          <p:spPr>
            <a:xfrm rot="19316143">
              <a:off x="9505823" y="3073519"/>
              <a:ext cx="1604470" cy="1443329"/>
            </a:xfrm>
            <a:custGeom>
              <a:avLst/>
              <a:gdLst>
                <a:gd name="connsiteX0" fmla="*/ 0 w 415722"/>
                <a:gd name="connsiteY0" fmla="*/ 0 h 221433"/>
                <a:gd name="connsiteX1" fmla="*/ 415722 w 415722"/>
                <a:gd name="connsiteY1" fmla="*/ 0 h 221433"/>
                <a:gd name="connsiteX2" fmla="*/ 415722 w 415722"/>
                <a:gd name="connsiteY2" fmla="*/ 221433 h 221433"/>
                <a:gd name="connsiteX3" fmla="*/ 0 w 415722"/>
                <a:gd name="connsiteY3" fmla="*/ 221433 h 221433"/>
                <a:gd name="connsiteX4" fmla="*/ 0 w 415722"/>
                <a:gd name="connsiteY4" fmla="*/ 0 h 221433"/>
                <a:gd name="connsiteX0" fmla="*/ 0 w 441969"/>
                <a:gd name="connsiteY0" fmla="*/ 0 h 241987"/>
                <a:gd name="connsiteX1" fmla="*/ 441969 w 441969"/>
                <a:gd name="connsiteY1" fmla="*/ 20554 h 241987"/>
                <a:gd name="connsiteX2" fmla="*/ 441969 w 441969"/>
                <a:gd name="connsiteY2" fmla="*/ 241987 h 241987"/>
                <a:gd name="connsiteX3" fmla="*/ 26247 w 441969"/>
                <a:gd name="connsiteY3" fmla="*/ 241987 h 241987"/>
                <a:gd name="connsiteX4" fmla="*/ 0 w 441969"/>
                <a:gd name="connsiteY4" fmla="*/ 0 h 241987"/>
                <a:gd name="connsiteX0" fmla="*/ 0 w 1429205"/>
                <a:gd name="connsiteY0" fmla="*/ 0 h 1190506"/>
                <a:gd name="connsiteX1" fmla="*/ 441969 w 1429205"/>
                <a:gd name="connsiteY1" fmla="*/ 20554 h 1190506"/>
                <a:gd name="connsiteX2" fmla="*/ 1429205 w 1429205"/>
                <a:gd name="connsiteY2" fmla="*/ 1190506 h 1190506"/>
                <a:gd name="connsiteX3" fmla="*/ 26247 w 1429205"/>
                <a:gd name="connsiteY3" fmla="*/ 241987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41969 w 1429205"/>
                <a:gd name="connsiteY1" fmla="*/ 20554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34787 w 1429205"/>
                <a:gd name="connsiteY1" fmla="*/ 45174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26791 w 1429205"/>
                <a:gd name="connsiteY1" fmla="*/ 63109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13915 w 1429205"/>
                <a:gd name="connsiteY1" fmla="*/ 40928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40454"/>
                <a:gd name="connsiteY0" fmla="*/ 0 h 1199315"/>
                <a:gd name="connsiteX1" fmla="*/ 425164 w 1440454"/>
                <a:gd name="connsiteY1" fmla="*/ 49737 h 1199315"/>
                <a:gd name="connsiteX2" fmla="*/ 1440454 w 1440454"/>
                <a:gd name="connsiteY2" fmla="*/ 1199315 h 1199315"/>
                <a:gd name="connsiteX3" fmla="*/ 1004040 w 1440454"/>
                <a:gd name="connsiteY3" fmla="*/ 1140769 h 1199315"/>
                <a:gd name="connsiteX4" fmla="*/ 0 w 1440454"/>
                <a:gd name="connsiteY4" fmla="*/ 0 h 1199315"/>
                <a:gd name="connsiteX0" fmla="*/ 0 w 1450076"/>
                <a:gd name="connsiteY0" fmla="*/ 0 h 1194752"/>
                <a:gd name="connsiteX1" fmla="*/ 425164 w 1450076"/>
                <a:gd name="connsiteY1" fmla="*/ 49737 h 1194752"/>
                <a:gd name="connsiteX2" fmla="*/ 1450076 w 1450076"/>
                <a:gd name="connsiteY2" fmla="*/ 1194752 h 1194752"/>
                <a:gd name="connsiteX3" fmla="*/ 1004040 w 1450076"/>
                <a:gd name="connsiteY3" fmla="*/ 1140769 h 1194752"/>
                <a:gd name="connsiteX4" fmla="*/ 0 w 1450076"/>
                <a:gd name="connsiteY4" fmla="*/ 0 h 1194752"/>
                <a:gd name="connsiteX0" fmla="*/ 0 w 1450076"/>
                <a:gd name="connsiteY0" fmla="*/ 0 h 1194752"/>
                <a:gd name="connsiteX1" fmla="*/ 425164 w 1450076"/>
                <a:gd name="connsiteY1" fmla="*/ 49737 h 1194752"/>
                <a:gd name="connsiteX2" fmla="*/ 1450076 w 1450076"/>
                <a:gd name="connsiteY2" fmla="*/ 1194752 h 1194752"/>
                <a:gd name="connsiteX3" fmla="*/ 1011539 w 1450076"/>
                <a:gd name="connsiteY3" fmla="*/ 1146642 h 1194752"/>
                <a:gd name="connsiteX4" fmla="*/ 0 w 1450076"/>
                <a:gd name="connsiteY4" fmla="*/ 0 h 1194752"/>
                <a:gd name="connsiteX0" fmla="*/ 0 w 1350916"/>
                <a:gd name="connsiteY0" fmla="*/ 47478 h 1145015"/>
                <a:gd name="connsiteX1" fmla="*/ 326004 w 1350916"/>
                <a:gd name="connsiteY1" fmla="*/ 0 h 1145015"/>
                <a:gd name="connsiteX2" fmla="*/ 1350916 w 1350916"/>
                <a:gd name="connsiteY2" fmla="*/ 1145015 h 1145015"/>
                <a:gd name="connsiteX3" fmla="*/ 912379 w 1350916"/>
                <a:gd name="connsiteY3" fmla="*/ 1096905 h 1145015"/>
                <a:gd name="connsiteX4" fmla="*/ 0 w 1350916"/>
                <a:gd name="connsiteY4" fmla="*/ 47478 h 1145015"/>
                <a:gd name="connsiteX0" fmla="*/ 0 w 1298649"/>
                <a:gd name="connsiteY0" fmla="*/ 5313 h 1145015"/>
                <a:gd name="connsiteX1" fmla="*/ 273737 w 1298649"/>
                <a:gd name="connsiteY1" fmla="*/ 0 h 1145015"/>
                <a:gd name="connsiteX2" fmla="*/ 1298649 w 1298649"/>
                <a:gd name="connsiteY2" fmla="*/ 1145015 h 1145015"/>
                <a:gd name="connsiteX3" fmla="*/ 860112 w 1298649"/>
                <a:gd name="connsiteY3" fmla="*/ 1096905 h 1145015"/>
                <a:gd name="connsiteX4" fmla="*/ 0 w 1298649"/>
                <a:gd name="connsiteY4" fmla="*/ 5313 h 1145015"/>
                <a:gd name="connsiteX0" fmla="*/ 0 w 1298649"/>
                <a:gd name="connsiteY0" fmla="*/ 0 h 1139702"/>
                <a:gd name="connsiteX1" fmla="*/ 257083 w 1298649"/>
                <a:gd name="connsiteY1" fmla="*/ 14685 h 1139702"/>
                <a:gd name="connsiteX2" fmla="*/ 1298649 w 1298649"/>
                <a:gd name="connsiteY2" fmla="*/ 1139702 h 1139702"/>
                <a:gd name="connsiteX3" fmla="*/ 860112 w 1298649"/>
                <a:gd name="connsiteY3" fmla="*/ 1091592 h 1139702"/>
                <a:gd name="connsiteX4" fmla="*/ 0 w 1298649"/>
                <a:gd name="connsiteY4" fmla="*/ 0 h 1139702"/>
                <a:gd name="connsiteX0" fmla="*/ 0 w 1298649"/>
                <a:gd name="connsiteY0" fmla="*/ 0 h 1139702"/>
                <a:gd name="connsiteX1" fmla="*/ 257083 w 1298649"/>
                <a:gd name="connsiteY1" fmla="*/ 14685 h 1139702"/>
                <a:gd name="connsiteX2" fmla="*/ 1298649 w 1298649"/>
                <a:gd name="connsiteY2" fmla="*/ 1139702 h 1139702"/>
                <a:gd name="connsiteX3" fmla="*/ 833529 w 1298649"/>
                <a:gd name="connsiteY3" fmla="*/ 1072017 h 1139702"/>
                <a:gd name="connsiteX4" fmla="*/ 0 w 1298649"/>
                <a:gd name="connsiteY4" fmla="*/ 0 h 1139702"/>
                <a:gd name="connsiteX0" fmla="*/ 0 w 1263738"/>
                <a:gd name="connsiteY0" fmla="*/ 0 h 1130126"/>
                <a:gd name="connsiteX1" fmla="*/ 257083 w 1263738"/>
                <a:gd name="connsiteY1" fmla="*/ 14685 h 1130126"/>
                <a:gd name="connsiteX2" fmla="*/ 1263738 w 1263738"/>
                <a:gd name="connsiteY2" fmla="*/ 1130126 h 1130126"/>
                <a:gd name="connsiteX3" fmla="*/ 833529 w 1263738"/>
                <a:gd name="connsiteY3" fmla="*/ 1072017 h 1130126"/>
                <a:gd name="connsiteX4" fmla="*/ 0 w 1263738"/>
                <a:gd name="connsiteY4" fmla="*/ 0 h 1130126"/>
                <a:gd name="connsiteX0" fmla="*/ 0 w 1263738"/>
                <a:gd name="connsiteY0" fmla="*/ 0 h 1130126"/>
                <a:gd name="connsiteX1" fmla="*/ 192925 w 1263738"/>
                <a:gd name="connsiteY1" fmla="*/ 6759 h 1130126"/>
                <a:gd name="connsiteX2" fmla="*/ 1263738 w 1263738"/>
                <a:gd name="connsiteY2" fmla="*/ 1130126 h 1130126"/>
                <a:gd name="connsiteX3" fmla="*/ 833529 w 1263738"/>
                <a:gd name="connsiteY3" fmla="*/ 1072017 h 1130126"/>
                <a:gd name="connsiteX4" fmla="*/ 0 w 1263738"/>
                <a:gd name="connsiteY4" fmla="*/ 0 h 1130126"/>
                <a:gd name="connsiteX0" fmla="*/ 0 w 1275005"/>
                <a:gd name="connsiteY0" fmla="*/ 0 h 1147496"/>
                <a:gd name="connsiteX1" fmla="*/ 204192 w 1275005"/>
                <a:gd name="connsiteY1" fmla="*/ 24129 h 1147496"/>
                <a:gd name="connsiteX2" fmla="*/ 1275005 w 1275005"/>
                <a:gd name="connsiteY2" fmla="*/ 1147496 h 1147496"/>
                <a:gd name="connsiteX3" fmla="*/ 844796 w 1275005"/>
                <a:gd name="connsiteY3" fmla="*/ 1089387 h 1147496"/>
                <a:gd name="connsiteX4" fmla="*/ 0 w 1275005"/>
                <a:gd name="connsiteY4" fmla="*/ 0 h 1147496"/>
                <a:gd name="connsiteX0" fmla="*/ 0 w 1258744"/>
                <a:gd name="connsiteY0" fmla="*/ 0 h 1147655"/>
                <a:gd name="connsiteX1" fmla="*/ 204192 w 1258744"/>
                <a:gd name="connsiteY1" fmla="*/ 24129 h 1147655"/>
                <a:gd name="connsiteX2" fmla="*/ 1258744 w 1258744"/>
                <a:gd name="connsiteY2" fmla="*/ 1147655 h 1147655"/>
                <a:gd name="connsiteX3" fmla="*/ 844796 w 1258744"/>
                <a:gd name="connsiteY3" fmla="*/ 1089387 h 1147655"/>
                <a:gd name="connsiteX4" fmla="*/ 0 w 1258744"/>
                <a:gd name="connsiteY4" fmla="*/ 0 h 1147655"/>
                <a:gd name="connsiteX0" fmla="*/ 0 w 1259610"/>
                <a:gd name="connsiteY0" fmla="*/ 0 h 1154338"/>
                <a:gd name="connsiteX1" fmla="*/ 204192 w 1259610"/>
                <a:gd name="connsiteY1" fmla="*/ 24129 h 1154338"/>
                <a:gd name="connsiteX2" fmla="*/ 1259610 w 1259610"/>
                <a:gd name="connsiteY2" fmla="*/ 1154338 h 1154338"/>
                <a:gd name="connsiteX3" fmla="*/ 844796 w 1259610"/>
                <a:gd name="connsiteY3" fmla="*/ 1089387 h 1154338"/>
                <a:gd name="connsiteX4" fmla="*/ 0 w 1259610"/>
                <a:gd name="connsiteY4" fmla="*/ 0 h 1154338"/>
                <a:gd name="connsiteX0" fmla="*/ 0 w 1251876"/>
                <a:gd name="connsiteY0" fmla="*/ 0 h 1136570"/>
                <a:gd name="connsiteX1" fmla="*/ 204192 w 1251876"/>
                <a:gd name="connsiteY1" fmla="*/ 24129 h 1136570"/>
                <a:gd name="connsiteX2" fmla="*/ 1251876 w 1251876"/>
                <a:gd name="connsiteY2" fmla="*/ 1136570 h 1136570"/>
                <a:gd name="connsiteX3" fmla="*/ 844796 w 1251876"/>
                <a:gd name="connsiteY3" fmla="*/ 1089387 h 1136570"/>
                <a:gd name="connsiteX4" fmla="*/ 0 w 1251876"/>
                <a:gd name="connsiteY4" fmla="*/ 0 h 1136570"/>
                <a:gd name="connsiteX0" fmla="*/ 0 w 1247613"/>
                <a:gd name="connsiteY0" fmla="*/ 0 h 1145533"/>
                <a:gd name="connsiteX1" fmla="*/ 204192 w 1247613"/>
                <a:gd name="connsiteY1" fmla="*/ 24129 h 1145533"/>
                <a:gd name="connsiteX2" fmla="*/ 1247613 w 1247613"/>
                <a:gd name="connsiteY2" fmla="*/ 1145533 h 1145533"/>
                <a:gd name="connsiteX3" fmla="*/ 844796 w 1247613"/>
                <a:gd name="connsiteY3" fmla="*/ 1089387 h 1145533"/>
                <a:gd name="connsiteX4" fmla="*/ 0 w 1247613"/>
                <a:gd name="connsiteY4" fmla="*/ 0 h 1145533"/>
                <a:gd name="connsiteX0" fmla="*/ 0 w 1251876"/>
                <a:gd name="connsiteY0" fmla="*/ 0 h 1136569"/>
                <a:gd name="connsiteX1" fmla="*/ 204192 w 1251876"/>
                <a:gd name="connsiteY1" fmla="*/ 24129 h 1136569"/>
                <a:gd name="connsiteX2" fmla="*/ 1251876 w 1251876"/>
                <a:gd name="connsiteY2" fmla="*/ 1136569 h 1136569"/>
                <a:gd name="connsiteX3" fmla="*/ 844796 w 1251876"/>
                <a:gd name="connsiteY3" fmla="*/ 1089387 h 1136569"/>
                <a:gd name="connsiteX4" fmla="*/ 0 w 1251876"/>
                <a:gd name="connsiteY4" fmla="*/ 0 h 1136569"/>
                <a:gd name="connsiteX0" fmla="*/ 0 w 1207001"/>
                <a:gd name="connsiteY0" fmla="*/ 0 h 1171767"/>
                <a:gd name="connsiteX1" fmla="*/ 204192 w 1207001"/>
                <a:gd name="connsiteY1" fmla="*/ 24129 h 1171767"/>
                <a:gd name="connsiteX2" fmla="*/ 1207001 w 1207001"/>
                <a:gd name="connsiteY2" fmla="*/ 1171767 h 1171767"/>
                <a:gd name="connsiteX3" fmla="*/ 844796 w 1207001"/>
                <a:gd name="connsiteY3" fmla="*/ 1089387 h 1171767"/>
                <a:gd name="connsiteX4" fmla="*/ 0 w 1207001"/>
                <a:gd name="connsiteY4" fmla="*/ 0 h 1171767"/>
                <a:gd name="connsiteX0" fmla="*/ 0 w 1296971"/>
                <a:gd name="connsiteY0" fmla="*/ 0 h 1247857"/>
                <a:gd name="connsiteX1" fmla="*/ 294162 w 1296971"/>
                <a:gd name="connsiteY1" fmla="*/ 100219 h 1247857"/>
                <a:gd name="connsiteX2" fmla="*/ 1296971 w 1296971"/>
                <a:gd name="connsiteY2" fmla="*/ 1247857 h 1247857"/>
                <a:gd name="connsiteX3" fmla="*/ 934766 w 1296971"/>
                <a:gd name="connsiteY3" fmla="*/ 1165477 h 1247857"/>
                <a:gd name="connsiteX4" fmla="*/ 0 w 1296971"/>
                <a:gd name="connsiteY4" fmla="*/ 0 h 1247857"/>
                <a:gd name="connsiteX0" fmla="*/ 0 w 1296971"/>
                <a:gd name="connsiteY0" fmla="*/ 0 h 1247857"/>
                <a:gd name="connsiteX1" fmla="*/ 308903 w 1296971"/>
                <a:gd name="connsiteY1" fmla="*/ 86561 h 1247857"/>
                <a:gd name="connsiteX2" fmla="*/ 1296971 w 1296971"/>
                <a:gd name="connsiteY2" fmla="*/ 1247857 h 1247857"/>
                <a:gd name="connsiteX3" fmla="*/ 934766 w 1296971"/>
                <a:gd name="connsiteY3" fmla="*/ 1165477 h 1247857"/>
                <a:gd name="connsiteX4" fmla="*/ 0 w 1296971"/>
                <a:gd name="connsiteY4" fmla="*/ 0 h 1247857"/>
                <a:gd name="connsiteX0" fmla="*/ 0 w 1296971"/>
                <a:gd name="connsiteY0" fmla="*/ 0 h 1247857"/>
                <a:gd name="connsiteX1" fmla="*/ 308903 w 1296971"/>
                <a:gd name="connsiteY1" fmla="*/ 86561 h 1247857"/>
                <a:gd name="connsiteX2" fmla="*/ 1296971 w 1296971"/>
                <a:gd name="connsiteY2" fmla="*/ 1247857 h 1247857"/>
                <a:gd name="connsiteX3" fmla="*/ 954458 w 1296971"/>
                <a:gd name="connsiteY3" fmla="*/ 1171681 h 1247857"/>
                <a:gd name="connsiteX4" fmla="*/ 0 w 1296971"/>
                <a:gd name="connsiteY4" fmla="*/ 0 h 1247857"/>
                <a:gd name="connsiteX0" fmla="*/ 0 w 1283277"/>
                <a:gd name="connsiteY0" fmla="*/ 0 h 1246726"/>
                <a:gd name="connsiteX1" fmla="*/ 308903 w 1283277"/>
                <a:gd name="connsiteY1" fmla="*/ 8656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  <a:gd name="connsiteX0" fmla="*/ 0 w 1290323"/>
                <a:gd name="connsiteY0" fmla="*/ 0 h 1237009"/>
                <a:gd name="connsiteX1" fmla="*/ 308903 w 1290323"/>
                <a:gd name="connsiteY1" fmla="*/ 86561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75269 w 1290323"/>
                <a:gd name="connsiteY1" fmla="*/ 59088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68795 w 1290323"/>
                <a:gd name="connsiteY1" fmla="*/ 78693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71917 w 1290323"/>
                <a:gd name="connsiteY1" fmla="*/ 106415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84637 w 1290323"/>
                <a:gd name="connsiteY1" fmla="*/ 142251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83277"/>
                <a:gd name="connsiteY0" fmla="*/ 0 h 1246726"/>
                <a:gd name="connsiteX1" fmla="*/ 384637 w 1283277"/>
                <a:gd name="connsiteY1" fmla="*/ 14225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  <a:gd name="connsiteX0" fmla="*/ 0 w 1283277"/>
                <a:gd name="connsiteY0" fmla="*/ 0 h 1246726"/>
                <a:gd name="connsiteX1" fmla="*/ 384637 w 1283277"/>
                <a:gd name="connsiteY1" fmla="*/ 14225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277" h="1246726">
                  <a:moveTo>
                    <a:pt x="0" y="0"/>
                  </a:moveTo>
                  <a:lnTo>
                    <a:pt x="384637" y="142251"/>
                  </a:lnTo>
                  <a:lnTo>
                    <a:pt x="1283277" y="1246726"/>
                  </a:lnTo>
                  <a:lnTo>
                    <a:pt x="954458" y="1171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76FD83E-DD8E-46D4-8E5F-3B92B910CC6B}"/>
                </a:ext>
              </a:extLst>
            </p:cNvPr>
            <p:cNvSpPr/>
            <p:nvPr/>
          </p:nvSpPr>
          <p:spPr>
            <a:xfrm>
              <a:off x="10488394" y="4029509"/>
              <a:ext cx="164998" cy="1278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1CB93CA1-B642-4C0D-ADAC-A7D0BFCEE96D}"/>
                </a:ext>
              </a:extLst>
            </p:cNvPr>
            <p:cNvSpPr/>
            <p:nvPr/>
          </p:nvSpPr>
          <p:spPr>
            <a:xfrm>
              <a:off x="9574292" y="3849809"/>
              <a:ext cx="164998" cy="1278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4EEE913-B3CB-43CA-A6CB-BE6E4EF8C756}"/>
              </a:ext>
            </a:extLst>
          </p:cNvPr>
          <p:cNvGrpSpPr/>
          <p:nvPr/>
        </p:nvGrpSpPr>
        <p:grpSpPr>
          <a:xfrm flipH="1">
            <a:off x="17742284" y="8386364"/>
            <a:ext cx="653543" cy="685856"/>
            <a:chOff x="4664384" y="3985422"/>
            <a:chExt cx="653543" cy="685856"/>
          </a:xfrm>
        </p:grpSpPr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BF0968F-311B-4980-B115-0D0F577FE03F}"/>
                </a:ext>
              </a:extLst>
            </p:cNvPr>
            <p:cNvCxnSpPr>
              <a:cxnSpLocks/>
            </p:cNvCxnSpPr>
            <p:nvPr/>
          </p:nvCxnSpPr>
          <p:spPr>
            <a:xfrm>
              <a:off x="4801674" y="3985422"/>
              <a:ext cx="396372" cy="1082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AA03938F-F1A1-42DA-B97E-ACFAE831E056}"/>
                </a:ext>
              </a:extLst>
            </p:cNvPr>
            <p:cNvCxnSpPr>
              <a:cxnSpLocks/>
            </p:cNvCxnSpPr>
            <p:nvPr/>
          </p:nvCxnSpPr>
          <p:spPr>
            <a:xfrm>
              <a:off x="4664384" y="4064894"/>
              <a:ext cx="422157" cy="11908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95789C4-BC75-481B-8AC1-126C99924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3073" y="4172265"/>
              <a:ext cx="50845" cy="4447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ectangle: Top Corners Rounded 333">
              <a:extLst>
                <a:ext uri="{FF2B5EF4-FFF2-40B4-BE49-F238E27FC236}">
                  <a16:creationId xmlns:a16="http://schemas.microsoft.com/office/drawing/2014/main" id="{9989D2B0-8B85-4271-8A7E-709F29E7CA54}"/>
                </a:ext>
              </a:extLst>
            </p:cNvPr>
            <p:cNvSpPr/>
            <p:nvPr/>
          </p:nvSpPr>
          <p:spPr>
            <a:xfrm>
              <a:off x="5078164" y="4524538"/>
              <a:ext cx="239763" cy="71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5" name="Rectangle: Top Corners Rounded 334">
              <a:extLst>
                <a:ext uri="{FF2B5EF4-FFF2-40B4-BE49-F238E27FC236}">
                  <a16:creationId xmlns:a16="http://schemas.microsoft.com/office/drawing/2014/main" id="{7C4C70DE-FB99-40B2-8DB7-EEA46CBAB07B}"/>
                </a:ext>
              </a:extLst>
            </p:cNvPr>
            <p:cNvSpPr/>
            <p:nvPr/>
          </p:nvSpPr>
          <p:spPr>
            <a:xfrm>
              <a:off x="4994689" y="4599542"/>
              <a:ext cx="239763" cy="71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357B2289-3521-44C9-AA40-601E45F552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2487" y="4086612"/>
              <a:ext cx="23691" cy="4747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92C86EC-5CBF-4109-A988-94F133716403}"/>
              </a:ext>
            </a:extLst>
          </p:cNvPr>
          <p:cNvGrpSpPr/>
          <p:nvPr/>
        </p:nvGrpSpPr>
        <p:grpSpPr>
          <a:xfrm>
            <a:off x="15262539" y="3419383"/>
            <a:ext cx="1888074" cy="3492022"/>
            <a:chOff x="9392988" y="3680535"/>
            <a:chExt cx="1072737" cy="1984043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7B88099E-958A-4C27-9B0F-0118B8551794}"/>
                </a:ext>
              </a:extLst>
            </p:cNvPr>
            <p:cNvSpPr/>
            <p:nvPr/>
          </p:nvSpPr>
          <p:spPr>
            <a:xfrm flipH="1">
              <a:off x="9926267" y="4607775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DC24A57F-FA4E-4F55-841C-289D8B8CBA65}"/>
                </a:ext>
              </a:extLst>
            </p:cNvPr>
            <p:cNvSpPr/>
            <p:nvPr/>
          </p:nvSpPr>
          <p:spPr>
            <a:xfrm flipH="1">
              <a:off x="9974251" y="4318557"/>
              <a:ext cx="76849" cy="9740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13728F35-9E25-4816-AE32-09FCB7C0C5B0}"/>
                </a:ext>
              </a:extLst>
            </p:cNvPr>
            <p:cNvSpPr/>
            <p:nvPr/>
          </p:nvSpPr>
          <p:spPr>
            <a:xfrm flipH="1">
              <a:off x="9392988" y="4476320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054C0DCC-B707-4327-B2D1-51018CE421E5}"/>
                </a:ext>
              </a:extLst>
            </p:cNvPr>
            <p:cNvSpPr/>
            <p:nvPr/>
          </p:nvSpPr>
          <p:spPr>
            <a:xfrm flipH="1">
              <a:off x="10388876" y="4431567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945B69-1F6B-4738-9A70-2253115A2DB9}"/>
                </a:ext>
              </a:extLst>
            </p:cNvPr>
            <p:cNvSpPr/>
            <p:nvPr/>
          </p:nvSpPr>
          <p:spPr>
            <a:xfrm>
              <a:off x="9396719" y="4291823"/>
              <a:ext cx="1063524" cy="337816"/>
            </a:xfrm>
            <a:custGeom>
              <a:avLst/>
              <a:gdLst>
                <a:gd name="connsiteX0" fmla="*/ 0 w 622993"/>
                <a:gd name="connsiteY0" fmla="*/ 0 h 296541"/>
                <a:gd name="connsiteX1" fmla="*/ 622993 w 622993"/>
                <a:gd name="connsiteY1" fmla="*/ 0 h 296541"/>
                <a:gd name="connsiteX2" fmla="*/ 622993 w 622993"/>
                <a:gd name="connsiteY2" fmla="*/ 296541 h 296541"/>
                <a:gd name="connsiteX3" fmla="*/ 0 w 622993"/>
                <a:gd name="connsiteY3" fmla="*/ 296541 h 296541"/>
                <a:gd name="connsiteX4" fmla="*/ 0 w 622993"/>
                <a:gd name="connsiteY4" fmla="*/ 0 h 296541"/>
                <a:gd name="connsiteX0" fmla="*/ 485775 w 1108768"/>
                <a:gd name="connsiteY0" fmla="*/ 0 h 296541"/>
                <a:gd name="connsiteX1" fmla="*/ 1108768 w 1108768"/>
                <a:gd name="connsiteY1" fmla="*/ 0 h 296541"/>
                <a:gd name="connsiteX2" fmla="*/ 1108768 w 1108768"/>
                <a:gd name="connsiteY2" fmla="*/ 296541 h 296541"/>
                <a:gd name="connsiteX3" fmla="*/ 0 w 1108768"/>
                <a:gd name="connsiteY3" fmla="*/ 131441 h 296541"/>
                <a:gd name="connsiteX4" fmla="*/ 485775 w 1108768"/>
                <a:gd name="connsiteY4" fmla="*/ 0 h 296541"/>
                <a:gd name="connsiteX0" fmla="*/ 485775 w 1108768"/>
                <a:gd name="connsiteY0" fmla="*/ 0 h 318766"/>
                <a:gd name="connsiteX1" fmla="*/ 1108768 w 1108768"/>
                <a:gd name="connsiteY1" fmla="*/ 0 h 318766"/>
                <a:gd name="connsiteX2" fmla="*/ 537268 w 1108768"/>
                <a:gd name="connsiteY2" fmla="*/ 318766 h 318766"/>
                <a:gd name="connsiteX3" fmla="*/ 0 w 1108768"/>
                <a:gd name="connsiteY3" fmla="*/ 131441 h 318766"/>
                <a:gd name="connsiteX4" fmla="*/ 485775 w 1108768"/>
                <a:gd name="connsiteY4" fmla="*/ 0 h 318766"/>
                <a:gd name="connsiteX0" fmla="*/ 485775 w 1156393"/>
                <a:gd name="connsiteY0" fmla="*/ 0 h 318766"/>
                <a:gd name="connsiteX1" fmla="*/ 1156393 w 1156393"/>
                <a:gd name="connsiteY1" fmla="*/ 212725 h 318766"/>
                <a:gd name="connsiteX2" fmla="*/ 537268 w 1156393"/>
                <a:gd name="connsiteY2" fmla="*/ 318766 h 318766"/>
                <a:gd name="connsiteX3" fmla="*/ 0 w 1156393"/>
                <a:gd name="connsiteY3" fmla="*/ 131441 h 318766"/>
                <a:gd name="connsiteX4" fmla="*/ 485775 w 1156393"/>
                <a:gd name="connsiteY4" fmla="*/ 0 h 318766"/>
                <a:gd name="connsiteX0" fmla="*/ 622300 w 1156393"/>
                <a:gd name="connsiteY0" fmla="*/ 0 h 290191"/>
                <a:gd name="connsiteX1" fmla="*/ 1156393 w 1156393"/>
                <a:gd name="connsiteY1" fmla="*/ 184150 h 290191"/>
                <a:gd name="connsiteX2" fmla="*/ 537268 w 1156393"/>
                <a:gd name="connsiteY2" fmla="*/ 290191 h 290191"/>
                <a:gd name="connsiteX3" fmla="*/ 0 w 1156393"/>
                <a:gd name="connsiteY3" fmla="*/ 102866 h 290191"/>
                <a:gd name="connsiteX4" fmla="*/ 622300 w 1156393"/>
                <a:gd name="connsiteY4" fmla="*/ 0 h 290191"/>
                <a:gd name="connsiteX0" fmla="*/ 501650 w 1156393"/>
                <a:gd name="connsiteY0" fmla="*/ 0 h 290191"/>
                <a:gd name="connsiteX1" fmla="*/ 1156393 w 1156393"/>
                <a:gd name="connsiteY1" fmla="*/ 184150 h 290191"/>
                <a:gd name="connsiteX2" fmla="*/ 537268 w 1156393"/>
                <a:gd name="connsiteY2" fmla="*/ 290191 h 290191"/>
                <a:gd name="connsiteX3" fmla="*/ 0 w 1156393"/>
                <a:gd name="connsiteY3" fmla="*/ 102866 h 290191"/>
                <a:gd name="connsiteX4" fmla="*/ 501650 w 1156393"/>
                <a:gd name="connsiteY4" fmla="*/ 0 h 290191"/>
                <a:gd name="connsiteX0" fmla="*/ 606425 w 1156393"/>
                <a:gd name="connsiteY0" fmla="*/ 0 h 312416"/>
                <a:gd name="connsiteX1" fmla="*/ 1156393 w 1156393"/>
                <a:gd name="connsiteY1" fmla="*/ 206375 h 312416"/>
                <a:gd name="connsiteX2" fmla="*/ 537268 w 1156393"/>
                <a:gd name="connsiteY2" fmla="*/ 312416 h 312416"/>
                <a:gd name="connsiteX3" fmla="*/ 0 w 1156393"/>
                <a:gd name="connsiteY3" fmla="*/ 125091 h 312416"/>
                <a:gd name="connsiteX4" fmla="*/ 606425 w 1156393"/>
                <a:gd name="connsiteY4" fmla="*/ 0 h 312416"/>
                <a:gd name="connsiteX0" fmla="*/ 587375 w 1156393"/>
                <a:gd name="connsiteY0" fmla="*/ 0 h 321941"/>
                <a:gd name="connsiteX1" fmla="*/ 1156393 w 1156393"/>
                <a:gd name="connsiteY1" fmla="*/ 215900 h 321941"/>
                <a:gd name="connsiteX2" fmla="*/ 537268 w 1156393"/>
                <a:gd name="connsiteY2" fmla="*/ 321941 h 321941"/>
                <a:gd name="connsiteX3" fmla="*/ 0 w 1156393"/>
                <a:gd name="connsiteY3" fmla="*/ 134616 h 321941"/>
                <a:gd name="connsiteX4" fmla="*/ 587375 w 1156393"/>
                <a:gd name="connsiteY4" fmla="*/ 0 h 321941"/>
                <a:gd name="connsiteX0" fmla="*/ 587375 w 1156393"/>
                <a:gd name="connsiteY0" fmla="*/ 0 h 337816"/>
                <a:gd name="connsiteX1" fmla="*/ 1156393 w 1156393"/>
                <a:gd name="connsiteY1" fmla="*/ 215900 h 337816"/>
                <a:gd name="connsiteX2" fmla="*/ 546793 w 1156393"/>
                <a:gd name="connsiteY2" fmla="*/ 337816 h 337816"/>
                <a:gd name="connsiteX3" fmla="*/ 0 w 1156393"/>
                <a:gd name="connsiteY3" fmla="*/ 134616 h 337816"/>
                <a:gd name="connsiteX4" fmla="*/ 587375 w 1156393"/>
                <a:gd name="connsiteY4" fmla="*/ 0 h 337816"/>
                <a:gd name="connsiteX0" fmla="*/ 587375 w 1042093"/>
                <a:gd name="connsiteY0" fmla="*/ 0 h 337816"/>
                <a:gd name="connsiteX1" fmla="*/ 1042093 w 1042093"/>
                <a:gd name="connsiteY1" fmla="*/ 139700 h 337816"/>
                <a:gd name="connsiteX2" fmla="*/ 546793 w 1042093"/>
                <a:gd name="connsiteY2" fmla="*/ 337816 h 337816"/>
                <a:gd name="connsiteX3" fmla="*/ 0 w 1042093"/>
                <a:gd name="connsiteY3" fmla="*/ 134616 h 337816"/>
                <a:gd name="connsiteX4" fmla="*/ 587375 w 1042093"/>
                <a:gd name="connsiteY4" fmla="*/ 0 h 337816"/>
                <a:gd name="connsiteX0" fmla="*/ 587375 w 1042093"/>
                <a:gd name="connsiteY0" fmla="*/ 0 h 337816"/>
                <a:gd name="connsiteX1" fmla="*/ 1042093 w 1042093"/>
                <a:gd name="connsiteY1" fmla="*/ 139700 h 337816"/>
                <a:gd name="connsiteX2" fmla="*/ 546793 w 1042093"/>
                <a:gd name="connsiteY2" fmla="*/ 337816 h 337816"/>
                <a:gd name="connsiteX3" fmla="*/ 0 w 1042093"/>
                <a:gd name="connsiteY3" fmla="*/ 134616 h 337816"/>
                <a:gd name="connsiteX4" fmla="*/ 587375 w 1042093"/>
                <a:gd name="connsiteY4" fmla="*/ 0 h 337816"/>
                <a:gd name="connsiteX0" fmla="*/ 608806 w 1063524"/>
                <a:gd name="connsiteY0" fmla="*/ 0 h 337816"/>
                <a:gd name="connsiteX1" fmla="*/ 1063524 w 1063524"/>
                <a:gd name="connsiteY1" fmla="*/ 139700 h 337816"/>
                <a:gd name="connsiteX2" fmla="*/ 568224 w 1063524"/>
                <a:gd name="connsiteY2" fmla="*/ 337816 h 337816"/>
                <a:gd name="connsiteX3" fmla="*/ 0 w 1063524"/>
                <a:gd name="connsiteY3" fmla="*/ 191766 h 337816"/>
                <a:gd name="connsiteX4" fmla="*/ 608806 w 1063524"/>
                <a:gd name="connsiteY4" fmla="*/ 0 h 33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24" h="337816">
                  <a:moveTo>
                    <a:pt x="608806" y="0"/>
                  </a:moveTo>
                  <a:cubicBezTo>
                    <a:pt x="760379" y="46567"/>
                    <a:pt x="988151" y="83608"/>
                    <a:pt x="1063524" y="139700"/>
                  </a:cubicBezTo>
                  <a:lnTo>
                    <a:pt x="568224" y="337816"/>
                  </a:lnTo>
                  <a:lnTo>
                    <a:pt x="0" y="191766"/>
                  </a:lnTo>
                  <a:lnTo>
                    <a:pt x="608806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B83359-2FFC-47DE-8C13-4B1759304BDD}"/>
                </a:ext>
              </a:extLst>
            </p:cNvPr>
            <p:cNvSpPr/>
            <p:nvPr/>
          </p:nvSpPr>
          <p:spPr>
            <a:xfrm>
              <a:off x="9393964" y="3680535"/>
              <a:ext cx="602778" cy="958967"/>
            </a:xfrm>
            <a:custGeom>
              <a:avLst/>
              <a:gdLst>
                <a:gd name="connsiteX0" fmla="*/ 0 w 237653"/>
                <a:gd name="connsiteY0" fmla="*/ 0 h 743067"/>
                <a:gd name="connsiteX1" fmla="*/ 237653 w 237653"/>
                <a:gd name="connsiteY1" fmla="*/ 0 h 743067"/>
                <a:gd name="connsiteX2" fmla="*/ 237653 w 237653"/>
                <a:gd name="connsiteY2" fmla="*/ 743067 h 743067"/>
                <a:gd name="connsiteX3" fmla="*/ 0 w 237653"/>
                <a:gd name="connsiteY3" fmla="*/ 743067 h 743067"/>
                <a:gd name="connsiteX4" fmla="*/ 0 w 237653"/>
                <a:gd name="connsiteY4" fmla="*/ 0 h 743067"/>
                <a:gd name="connsiteX0" fmla="*/ 0 w 561503"/>
                <a:gd name="connsiteY0" fmla="*/ 0 h 958967"/>
                <a:gd name="connsiteX1" fmla="*/ 237653 w 561503"/>
                <a:gd name="connsiteY1" fmla="*/ 0 h 958967"/>
                <a:gd name="connsiteX2" fmla="*/ 561503 w 561503"/>
                <a:gd name="connsiteY2" fmla="*/ 958967 h 958967"/>
                <a:gd name="connsiteX3" fmla="*/ 0 w 561503"/>
                <a:gd name="connsiteY3" fmla="*/ 743067 h 958967"/>
                <a:gd name="connsiteX4" fmla="*/ 0 w 561503"/>
                <a:gd name="connsiteY4" fmla="*/ 0 h 958967"/>
                <a:gd name="connsiteX0" fmla="*/ 0 w 583728"/>
                <a:gd name="connsiteY0" fmla="*/ 0 h 958967"/>
                <a:gd name="connsiteX1" fmla="*/ 583728 w 583728"/>
                <a:gd name="connsiteY1" fmla="*/ 50800 h 958967"/>
                <a:gd name="connsiteX2" fmla="*/ 561503 w 583728"/>
                <a:gd name="connsiteY2" fmla="*/ 958967 h 958967"/>
                <a:gd name="connsiteX3" fmla="*/ 0 w 583728"/>
                <a:gd name="connsiteY3" fmla="*/ 743067 h 958967"/>
                <a:gd name="connsiteX4" fmla="*/ 0 w 583728"/>
                <a:gd name="connsiteY4" fmla="*/ 0 h 958967"/>
                <a:gd name="connsiteX0" fmla="*/ 0 w 593253"/>
                <a:gd name="connsiteY0" fmla="*/ 0 h 958967"/>
                <a:gd name="connsiteX1" fmla="*/ 593253 w 593253"/>
                <a:gd name="connsiteY1" fmla="*/ 34925 h 958967"/>
                <a:gd name="connsiteX2" fmla="*/ 561503 w 593253"/>
                <a:gd name="connsiteY2" fmla="*/ 958967 h 958967"/>
                <a:gd name="connsiteX3" fmla="*/ 0 w 593253"/>
                <a:gd name="connsiteY3" fmla="*/ 743067 h 958967"/>
                <a:gd name="connsiteX4" fmla="*/ 0 w 593253"/>
                <a:gd name="connsiteY4" fmla="*/ 0 h 958967"/>
                <a:gd name="connsiteX0" fmla="*/ 9525 w 602778"/>
                <a:gd name="connsiteY0" fmla="*/ 0 h 958967"/>
                <a:gd name="connsiteX1" fmla="*/ 602778 w 602778"/>
                <a:gd name="connsiteY1" fmla="*/ 34925 h 958967"/>
                <a:gd name="connsiteX2" fmla="*/ 571028 w 602778"/>
                <a:gd name="connsiteY2" fmla="*/ 958967 h 958967"/>
                <a:gd name="connsiteX3" fmla="*/ 0 w 602778"/>
                <a:gd name="connsiteY3" fmla="*/ 809742 h 958967"/>
                <a:gd name="connsiteX4" fmla="*/ 9525 w 602778"/>
                <a:gd name="connsiteY4" fmla="*/ 0 h 95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778" h="958967">
                  <a:moveTo>
                    <a:pt x="9525" y="0"/>
                  </a:moveTo>
                  <a:lnTo>
                    <a:pt x="602778" y="34925"/>
                  </a:lnTo>
                  <a:lnTo>
                    <a:pt x="571028" y="958967"/>
                  </a:lnTo>
                  <a:lnTo>
                    <a:pt x="0" y="809742"/>
                  </a:lnTo>
                  <a:lnTo>
                    <a:pt x="9525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965929E-56F7-4F3A-ACA4-7A14063757D8}"/>
                </a:ext>
              </a:extLst>
            </p:cNvPr>
            <p:cNvSpPr/>
            <p:nvPr/>
          </p:nvSpPr>
          <p:spPr>
            <a:xfrm>
              <a:off x="9396855" y="4493478"/>
              <a:ext cx="529668" cy="264095"/>
            </a:xfrm>
            <a:custGeom>
              <a:avLst/>
              <a:gdLst>
                <a:gd name="connsiteX0" fmla="*/ 0 w 447118"/>
                <a:gd name="connsiteY0" fmla="*/ 0 h 238695"/>
                <a:gd name="connsiteX1" fmla="*/ 447118 w 447118"/>
                <a:gd name="connsiteY1" fmla="*/ 0 h 238695"/>
                <a:gd name="connsiteX2" fmla="*/ 447118 w 447118"/>
                <a:gd name="connsiteY2" fmla="*/ 238695 h 238695"/>
                <a:gd name="connsiteX3" fmla="*/ 0 w 447118"/>
                <a:gd name="connsiteY3" fmla="*/ 238695 h 238695"/>
                <a:gd name="connsiteX4" fmla="*/ 0 w 447118"/>
                <a:gd name="connsiteY4" fmla="*/ 0 h 238695"/>
                <a:gd name="connsiteX0" fmla="*/ 0 w 529668"/>
                <a:gd name="connsiteY0" fmla="*/ 0 h 238695"/>
                <a:gd name="connsiteX1" fmla="*/ 529668 w 529668"/>
                <a:gd name="connsiteY1" fmla="*/ 120650 h 238695"/>
                <a:gd name="connsiteX2" fmla="*/ 447118 w 529668"/>
                <a:gd name="connsiteY2" fmla="*/ 238695 h 238695"/>
                <a:gd name="connsiteX3" fmla="*/ 0 w 529668"/>
                <a:gd name="connsiteY3" fmla="*/ 238695 h 238695"/>
                <a:gd name="connsiteX4" fmla="*/ 0 w 529668"/>
                <a:gd name="connsiteY4" fmla="*/ 0 h 2386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0 w 529668"/>
                <a:gd name="connsiteY3" fmla="*/ 2640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042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11695 h 264095"/>
                <a:gd name="connsiteX4" fmla="*/ 0 w 529668"/>
                <a:gd name="connsiteY4" fmla="*/ 0 h 26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68" h="264095">
                  <a:moveTo>
                    <a:pt x="0" y="0"/>
                  </a:moveTo>
                  <a:lnTo>
                    <a:pt x="529668" y="146050"/>
                  </a:lnTo>
                  <a:lnTo>
                    <a:pt x="529668" y="264095"/>
                  </a:lnTo>
                  <a:lnTo>
                    <a:pt x="0" y="111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Rectangle 30">
              <a:extLst>
                <a:ext uri="{FF2B5EF4-FFF2-40B4-BE49-F238E27FC236}">
                  <a16:creationId xmlns:a16="http://schemas.microsoft.com/office/drawing/2014/main" id="{01B034C8-FEA3-4C96-A7F3-45146F1D9D8D}"/>
                </a:ext>
              </a:extLst>
            </p:cNvPr>
            <p:cNvSpPr/>
            <p:nvPr/>
          </p:nvSpPr>
          <p:spPr>
            <a:xfrm>
              <a:off x="9987318" y="4423262"/>
              <a:ext cx="462993" cy="307752"/>
            </a:xfrm>
            <a:custGeom>
              <a:avLst/>
              <a:gdLst>
                <a:gd name="connsiteX0" fmla="*/ 0 w 447118"/>
                <a:gd name="connsiteY0" fmla="*/ 0 h 238695"/>
                <a:gd name="connsiteX1" fmla="*/ 447118 w 447118"/>
                <a:gd name="connsiteY1" fmla="*/ 0 h 238695"/>
                <a:gd name="connsiteX2" fmla="*/ 447118 w 447118"/>
                <a:gd name="connsiteY2" fmla="*/ 238695 h 238695"/>
                <a:gd name="connsiteX3" fmla="*/ 0 w 447118"/>
                <a:gd name="connsiteY3" fmla="*/ 238695 h 238695"/>
                <a:gd name="connsiteX4" fmla="*/ 0 w 447118"/>
                <a:gd name="connsiteY4" fmla="*/ 0 h 238695"/>
                <a:gd name="connsiteX0" fmla="*/ 0 w 529668"/>
                <a:gd name="connsiteY0" fmla="*/ 0 h 238695"/>
                <a:gd name="connsiteX1" fmla="*/ 529668 w 529668"/>
                <a:gd name="connsiteY1" fmla="*/ 120650 h 238695"/>
                <a:gd name="connsiteX2" fmla="*/ 447118 w 529668"/>
                <a:gd name="connsiteY2" fmla="*/ 238695 h 238695"/>
                <a:gd name="connsiteX3" fmla="*/ 0 w 529668"/>
                <a:gd name="connsiteY3" fmla="*/ 238695 h 238695"/>
                <a:gd name="connsiteX4" fmla="*/ 0 w 529668"/>
                <a:gd name="connsiteY4" fmla="*/ 0 h 2386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0 w 529668"/>
                <a:gd name="connsiteY3" fmla="*/ 2640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042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11695 h 264095"/>
                <a:gd name="connsiteX4" fmla="*/ 0 w 529668"/>
                <a:gd name="connsiteY4" fmla="*/ 0 h 264095"/>
                <a:gd name="connsiteX0" fmla="*/ 0 w 529668"/>
                <a:gd name="connsiteY0" fmla="*/ 203200 h 467295"/>
                <a:gd name="connsiteX1" fmla="*/ 472518 w 529668"/>
                <a:gd name="connsiteY1" fmla="*/ 0 h 467295"/>
                <a:gd name="connsiteX2" fmla="*/ 529668 w 529668"/>
                <a:gd name="connsiteY2" fmla="*/ 467295 h 467295"/>
                <a:gd name="connsiteX3" fmla="*/ 0 w 529668"/>
                <a:gd name="connsiteY3" fmla="*/ 314895 h 467295"/>
                <a:gd name="connsiteX4" fmla="*/ 0 w 529668"/>
                <a:gd name="connsiteY4" fmla="*/ 203200 h 467295"/>
                <a:gd name="connsiteX0" fmla="*/ 0 w 491568"/>
                <a:gd name="connsiteY0" fmla="*/ 203200 h 314895"/>
                <a:gd name="connsiteX1" fmla="*/ 472518 w 491568"/>
                <a:gd name="connsiteY1" fmla="*/ 0 h 314895"/>
                <a:gd name="connsiteX2" fmla="*/ 491568 w 491568"/>
                <a:gd name="connsiteY2" fmla="*/ 105345 h 314895"/>
                <a:gd name="connsiteX3" fmla="*/ 0 w 491568"/>
                <a:gd name="connsiteY3" fmla="*/ 314895 h 314895"/>
                <a:gd name="connsiteX4" fmla="*/ 0 w 491568"/>
                <a:gd name="connsiteY4" fmla="*/ 203200 h 314895"/>
                <a:gd name="connsiteX0" fmla="*/ 0 w 491568"/>
                <a:gd name="connsiteY0" fmla="*/ 196057 h 307752"/>
                <a:gd name="connsiteX1" fmla="*/ 460612 w 491568"/>
                <a:gd name="connsiteY1" fmla="*/ 0 h 307752"/>
                <a:gd name="connsiteX2" fmla="*/ 491568 w 491568"/>
                <a:gd name="connsiteY2" fmla="*/ 98202 h 307752"/>
                <a:gd name="connsiteX3" fmla="*/ 0 w 491568"/>
                <a:gd name="connsiteY3" fmla="*/ 307752 h 307752"/>
                <a:gd name="connsiteX4" fmla="*/ 0 w 491568"/>
                <a:gd name="connsiteY4" fmla="*/ 196057 h 307752"/>
                <a:gd name="connsiteX0" fmla="*/ 0 w 462993"/>
                <a:gd name="connsiteY0" fmla="*/ 196057 h 307752"/>
                <a:gd name="connsiteX1" fmla="*/ 460612 w 462993"/>
                <a:gd name="connsiteY1" fmla="*/ 0 h 307752"/>
                <a:gd name="connsiteX2" fmla="*/ 462993 w 462993"/>
                <a:gd name="connsiteY2" fmla="*/ 100583 h 307752"/>
                <a:gd name="connsiteX3" fmla="*/ 0 w 462993"/>
                <a:gd name="connsiteY3" fmla="*/ 307752 h 307752"/>
                <a:gd name="connsiteX4" fmla="*/ 0 w 462993"/>
                <a:gd name="connsiteY4" fmla="*/ 196057 h 307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993" h="307752">
                  <a:moveTo>
                    <a:pt x="0" y="196057"/>
                  </a:moveTo>
                  <a:lnTo>
                    <a:pt x="460612" y="0"/>
                  </a:lnTo>
                  <a:cubicBezTo>
                    <a:pt x="461406" y="33528"/>
                    <a:pt x="462199" y="67055"/>
                    <a:pt x="462993" y="100583"/>
                  </a:cubicBezTo>
                  <a:lnTo>
                    <a:pt x="0" y="307752"/>
                  </a:lnTo>
                  <a:lnTo>
                    <a:pt x="0" y="19605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A2750DAC-D171-4B1E-8C4A-AE53C2068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3255" y="3706566"/>
              <a:ext cx="40528" cy="974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3621798-42EC-4D4D-8F49-40F8204D5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0721" y="3696128"/>
              <a:ext cx="30410" cy="9417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E93CF7D4-34D2-4EEE-9029-17AC1B092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0693" y="3696128"/>
              <a:ext cx="9160" cy="8876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38F1828-0E1B-40C1-BAFB-F10E10E218DF}"/>
              </a:ext>
            </a:extLst>
          </p:cNvPr>
          <p:cNvGrpSpPr/>
          <p:nvPr/>
        </p:nvGrpSpPr>
        <p:grpSpPr>
          <a:xfrm>
            <a:off x="-13466442" y="-5911027"/>
            <a:ext cx="25709654" cy="12676494"/>
            <a:chOff x="-8738473" y="-3579838"/>
            <a:chExt cx="20981685" cy="1034530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8E46F5-9DA7-44C5-B0AD-A07C61518030}"/>
                </a:ext>
              </a:extLst>
            </p:cNvPr>
            <p:cNvSpPr/>
            <p:nvPr/>
          </p:nvSpPr>
          <p:spPr>
            <a:xfrm>
              <a:off x="9753060" y="3619785"/>
              <a:ext cx="152718" cy="273560"/>
            </a:xfrm>
            <a:custGeom>
              <a:avLst/>
              <a:gdLst>
                <a:gd name="connsiteX0" fmla="*/ 0 w 45719"/>
                <a:gd name="connsiteY0" fmla="*/ 0 h 202123"/>
                <a:gd name="connsiteX1" fmla="*/ 45719 w 45719"/>
                <a:gd name="connsiteY1" fmla="*/ 0 h 202123"/>
                <a:gd name="connsiteX2" fmla="*/ 45719 w 45719"/>
                <a:gd name="connsiteY2" fmla="*/ 202123 h 202123"/>
                <a:gd name="connsiteX3" fmla="*/ 0 w 45719"/>
                <a:gd name="connsiteY3" fmla="*/ 202123 h 202123"/>
                <a:gd name="connsiteX4" fmla="*/ 0 w 45719"/>
                <a:gd name="connsiteY4" fmla="*/ 0 h 202123"/>
                <a:gd name="connsiteX0" fmla="*/ 368618 w 414337"/>
                <a:gd name="connsiteY0" fmla="*/ 0 h 214312"/>
                <a:gd name="connsiteX1" fmla="*/ 0 w 414337"/>
                <a:gd name="connsiteY1" fmla="*/ 214312 h 214312"/>
                <a:gd name="connsiteX2" fmla="*/ 414337 w 414337"/>
                <a:gd name="connsiteY2" fmla="*/ 202123 h 214312"/>
                <a:gd name="connsiteX3" fmla="*/ 368618 w 414337"/>
                <a:gd name="connsiteY3" fmla="*/ 202123 h 214312"/>
                <a:gd name="connsiteX4" fmla="*/ 368618 w 414337"/>
                <a:gd name="connsiteY4" fmla="*/ 0 h 214312"/>
                <a:gd name="connsiteX0" fmla="*/ 382906 w 382906"/>
                <a:gd name="connsiteY0" fmla="*/ 0 h 454536"/>
                <a:gd name="connsiteX1" fmla="*/ 14288 w 382906"/>
                <a:gd name="connsiteY1" fmla="*/ 214312 h 454536"/>
                <a:gd name="connsiteX2" fmla="*/ 0 w 382906"/>
                <a:gd name="connsiteY2" fmla="*/ 454536 h 454536"/>
                <a:gd name="connsiteX3" fmla="*/ 382906 w 382906"/>
                <a:gd name="connsiteY3" fmla="*/ 202123 h 454536"/>
                <a:gd name="connsiteX4" fmla="*/ 382906 w 382906"/>
                <a:gd name="connsiteY4" fmla="*/ 0 h 454536"/>
                <a:gd name="connsiteX0" fmla="*/ 368618 w 368618"/>
                <a:gd name="connsiteY0" fmla="*/ 0 h 441836"/>
                <a:gd name="connsiteX1" fmla="*/ 0 w 368618"/>
                <a:gd name="connsiteY1" fmla="*/ 214312 h 441836"/>
                <a:gd name="connsiteX2" fmla="*/ 4762 w 368618"/>
                <a:gd name="connsiteY2" fmla="*/ 441836 h 441836"/>
                <a:gd name="connsiteX3" fmla="*/ 368618 w 368618"/>
                <a:gd name="connsiteY3" fmla="*/ 202123 h 441836"/>
                <a:gd name="connsiteX4" fmla="*/ 368618 w 368618"/>
                <a:gd name="connsiteY4" fmla="*/ 0 h 441836"/>
                <a:gd name="connsiteX0" fmla="*/ 368618 w 368618"/>
                <a:gd name="connsiteY0" fmla="*/ 0 h 346586"/>
                <a:gd name="connsiteX1" fmla="*/ 0 w 368618"/>
                <a:gd name="connsiteY1" fmla="*/ 214312 h 346586"/>
                <a:gd name="connsiteX2" fmla="*/ 328612 w 368618"/>
                <a:gd name="connsiteY2" fmla="*/ 346586 h 346586"/>
                <a:gd name="connsiteX3" fmla="*/ 368618 w 368618"/>
                <a:gd name="connsiteY3" fmla="*/ 202123 h 346586"/>
                <a:gd name="connsiteX4" fmla="*/ 368618 w 368618"/>
                <a:gd name="connsiteY4" fmla="*/ 0 h 346586"/>
                <a:gd name="connsiteX0" fmla="*/ 165418 w 165418"/>
                <a:gd name="connsiteY0" fmla="*/ 0 h 346586"/>
                <a:gd name="connsiteX1" fmla="*/ 0 w 165418"/>
                <a:gd name="connsiteY1" fmla="*/ 125412 h 346586"/>
                <a:gd name="connsiteX2" fmla="*/ 125412 w 165418"/>
                <a:gd name="connsiteY2" fmla="*/ 346586 h 346586"/>
                <a:gd name="connsiteX3" fmla="*/ 165418 w 165418"/>
                <a:gd name="connsiteY3" fmla="*/ 202123 h 346586"/>
                <a:gd name="connsiteX4" fmla="*/ 165418 w 165418"/>
                <a:gd name="connsiteY4" fmla="*/ 0 h 346586"/>
                <a:gd name="connsiteX0" fmla="*/ 165418 w 165418"/>
                <a:gd name="connsiteY0" fmla="*/ 0 h 302136"/>
                <a:gd name="connsiteX1" fmla="*/ 0 w 165418"/>
                <a:gd name="connsiteY1" fmla="*/ 125412 h 302136"/>
                <a:gd name="connsiteX2" fmla="*/ 4762 w 165418"/>
                <a:gd name="connsiteY2" fmla="*/ 302136 h 302136"/>
                <a:gd name="connsiteX3" fmla="*/ 165418 w 165418"/>
                <a:gd name="connsiteY3" fmla="*/ 202123 h 302136"/>
                <a:gd name="connsiteX4" fmla="*/ 165418 w 165418"/>
                <a:gd name="connsiteY4" fmla="*/ 0 h 302136"/>
                <a:gd name="connsiteX0" fmla="*/ 160656 w 160656"/>
                <a:gd name="connsiteY0" fmla="*/ 0 h 302136"/>
                <a:gd name="connsiteX1" fmla="*/ 26988 w 160656"/>
                <a:gd name="connsiteY1" fmla="*/ 84137 h 302136"/>
                <a:gd name="connsiteX2" fmla="*/ 0 w 160656"/>
                <a:gd name="connsiteY2" fmla="*/ 302136 h 302136"/>
                <a:gd name="connsiteX3" fmla="*/ 160656 w 160656"/>
                <a:gd name="connsiteY3" fmla="*/ 202123 h 302136"/>
                <a:gd name="connsiteX4" fmla="*/ 160656 w 160656"/>
                <a:gd name="connsiteY4" fmla="*/ 0 h 302136"/>
                <a:gd name="connsiteX0" fmla="*/ 144781 w 144781"/>
                <a:gd name="connsiteY0" fmla="*/ 0 h 302136"/>
                <a:gd name="connsiteX1" fmla="*/ 11113 w 144781"/>
                <a:gd name="connsiteY1" fmla="*/ 84137 h 302136"/>
                <a:gd name="connsiteX2" fmla="*/ 0 w 144781"/>
                <a:gd name="connsiteY2" fmla="*/ 302136 h 302136"/>
                <a:gd name="connsiteX3" fmla="*/ 144781 w 144781"/>
                <a:gd name="connsiteY3" fmla="*/ 202123 h 302136"/>
                <a:gd name="connsiteX4" fmla="*/ 144781 w 144781"/>
                <a:gd name="connsiteY4" fmla="*/ 0 h 302136"/>
                <a:gd name="connsiteX0" fmla="*/ 140019 w 140019"/>
                <a:gd name="connsiteY0" fmla="*/ 0 h 294992"/>
                <a:gd name="connsiteX1" fmla="*/ 6351 w 140019"/>
                <a:gd name="connsiteY1" fmla="*/ 84137 h 294992"/>
                <a:gd name="connsiteX2" fmla="*/ 0 w 140019"/>
                <a:gd name="connsiteY2" fmla="*/ 294992 h 294992"/>
                <a:gd name="connsiteX3" fmla="*/ 140019 w 140019"/>
                <a:gd name="connsiteY3" fmla="*/ 202123 h 294992"/>
                <a:gd name="connsiteX4" fmla="*/ 140019 w 140019"/>
                <a:gd name="connsiteY4" fmla="*/ 0 h 294992"/>
                <a:gd name="connsiteX0" fmla="*/ 156688 w 156688"/>
                <a:gd name="connsiteY0" fmla="*/ 0 h 290229"/>
                <a:gd name="connsiteX1" fmla="*/ 6351 w 156688"/>
                <a:gd name="connsiteY1" fmla="*/ 79374 h 290229"/>
                <a:gd name="connsiteX2" fmla="*/ 0 w 156688"/>
                <a:gd name="connsiteY2" fmla="*/ 290229 h 290229"/>
                <a:gd name="connsiteX3" fmla="*/ 140019 w 156688"/>
                <a:gd name="connsiteY3" fmla="*/ 197360 h 290229"/>
                <a:gd name="connsiteX4" fmla="*/ 156688 w 156688"/>
                <a:gd name="connsiteY4" fmla="*/ 0 h 290229"/>
                <a:gd name="connsiteX0" fmla="*/ 159069 w 159069"/>
                <a:gd name="connsiteY0" fmla="*/ 0 h 283085"/>
                <a:gd name="connsiteX1" fmla="*/ 6351 w 159069"/>
                <a:gd name="connsiteY1" fmla="*/ 72230 h 283085"/>
                <a:gd name="connsiteX2" fmla="*/ 0 w 159069"/>
                <a:gd name="connsiteY2" fmla="*/ 283085 h 283085"/>
                <a:gd name="connsiteX3" fmla="*/ 140019 w 159069"/>
                <a:gd name="connsiteY3" fmla="*/ 190216 h 283085"/>
                <a:gd name="connsiteX4" fmla="*/ 159069 w 159069"/>
                <a:gd name="connsiteY4" fmla="*/ 0 h 283085"/>
                <a:gd name="connsiteX0" fmla="*/ 152718 w 152718"/>
                <a:gd name="connsiteY0" fmla="*/ 0 h 273560"/>
                <a:gd name="connsiteX1" fmla="*/ 0 w 152718"/>
                <a:gd name="connsiteY1" fmla="*/ 72230 h 273560"/>
                <a:gd name="connsiteX2" fmla="*/ 5556 w 152718"/>
                <a:gd name="connsiteY2" fmla="*/ 273560 h 273560"/>
                <a:gd name="connsiteX3" fmla="*/ 133668 w 152718"/>
                <a:gd name="connsiteY3" fmla="*/ 190216 h 273560"/>
                <a:gd name="connsiteX4" fmla="*/ 152718 w 152718"/>
                <a:gd name="connsiteY4" fmla="*/ 0 h 27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718" h="273560">
                  <a:moveTo>
                    <a:pt x="152718" y="0"/>
                  </a:moveTo>
                  <a:lnTo>
                    <a:pt x="0" y="72230"/>
                  </a:lnTo>
                  <a:lnTo>
                    <a:pt x="5556" y="273560"/>
                  </a:lnTo>
                  <a:lnTo>
                    <a:pt x="133668" y="190216"/>
                  </a:lnTo>
                  <a:lnTo>
                    <a:pt x="15271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F1F06A3-57AF-4F13-8EE7-19D56452C789}"/>
                </a:ext>
              </a:extLst>
            </p:cNvPr>
            <p:cNvSpPr/>
            <p:nvPr/>
          </p:nvSpPr>
          <p:spPr>
            <a:xfrm>
              <a:off x="-1911460" y="1891952"/>
              <a:ext cx="467290" cy="457548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3A632B0B-C2F1-431A-80F2-20D803DCA354}"/>
                </a:ext>
              </a:extLst>
            </p:cNvPr>
            <p:cNvSpPr/>
            <p:nvPr/>
          </p:nvSpPr>
          <p:spPr>
            <a:xfrm>
              <a:off x="-487520" y="1891952"/>
              <a:ext cx="467290" cy="457548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FAF0A7F3-605E-48AC-86B0-280832786323}"/>
                </a:ext>
              </a:extLst>
            </p:cNvPr>
            <p:cNvSpPr/>
            <p:nvPr/>
          </p:nvSpPr>
          <p:spPr>
            <a:xfrm>
              <a:off x="-1209503" y="1931293"/>
              <a:ext cx="467290" cy="45754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627C07-EEF9-4FEC-9A90-4FAC021BE46F}"/>
                </a:ext>
              </a:extLst>
            </p:cNvPr>
            <p:cNvSpPr/>
            <p:nvPr/>
          </p:nvSpPr>
          <p:spPr>
            <a:xfrm>
              <a:off x="-4337844" y="-1465580"/>
              <a:ext cx="10895729" cy="5736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E60FC5-A792-49E1-8626-6F9612572ED6}"/>
                </a:ext>
              </a:extLst>
            </p:cNvPr>
            <p:cNvSpPr/>
            <p:nvPr/>
          </p:nvSpPr>
          <p:spPr>
            <a:xfrm>
              <a:off x="-6125396" y="-3569070"/>
              <a:ext cx="14691876" cy="2154643"/>
            </a:xfrm>
            <a:custGeom>
              <a:avLst/>
              <a:gdLst>
                <a:gd name="connsiteX0" fmla="*/ 0 w 4949371"/>
                <a:gd name="connsiteY0" fmla="*/ 0 h 501723"/>
                <a:gd name="connsiteX1" fmla="*/ 4949371 w 4949371"/>
                <a:gd name="connsiteY1" fmla="*/ 0 h 501723"/>
                <a:gd name="connsiteX2" fmla="*/ 4949371 w 4949371"/>
                <a:gd name="connsiteY2" fmla="*/ 501723 h 501723"/>
                <a:gd name="connsiteX3" fmla="*/ 0 w 4949371"/>
                <a:gd name="connsiteY3" fmla="*/ 501723 h 501723"/>
                <a:gd name="connsiteX4" fmla="*/ 0 w 4949371"/>
                <a:gd name="connsiteY4" fmla="*/ 0 h 501723"/>
                <a:gd name="connsiteX0" fmla="*/ 0 w 5979885"/>
                <a:gd name="connsiteY0" fmla="*/ 0 h 1227437"/>
                <a:gd name="connsiteX1" fmla="*/ 5979885 w 5979885"/>
                <a:gd name="connsiteY1" fmla="*/ 725714 h 1227437"/>
                <a:gd name="connsiteX2" fmla="*/ 5979885 w 5979885"/>
                <a:gd name="connsiteY2" fmla="*/ 1227437 h 1227437"/>
                <a:gd name="connsiteX3" fmla="*/ 1030514 w 5979885"/>
                <a:gd name="connsiteY3" fmla="*/ 1227437 h 1227437"/>
                <a:gd name="connsiteX4" fmla="*/ 0 w 5979885"/>
                <a:gd name="connsiteY4" fmla="*/ 0 h 1227437"/>
                <a:gd name="connsiteX0" fmla="*/ 0 w 7300685"/>
                <a:gd name="connsiteY0" fmla="*/ 0 h 1227437"/>
                <a:gd name="connsiteX1" fmla="*/ 7300685 w 7300685"/>
                <a:gd name="connsiteY1" fmla="*/ 0 h 1227437"/>
                <a:gd name="connsiteX2" fmla="*/ 5979885 w 7300685"/>
                <a:gd name="connsiteY2" fmla="*/ 1227437 h 1227437"/>
                <a:gd name="connsiteX3" fmla="*/ 1030514 w 7300685"/>
                <a:gd name="connsiteY3" fmla="*/ 1227437 h 1227437"/>
                <a:gd name="connsiteX4" fmla="*/ 0 w 7300685"/>
                <a:gd name="connsiteY4" fmla="*/ 0 h 1227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1227437">
                  <a:moveTo>
                    <a:pt x="0" y="0"/>
                  </a:moveTo>
                  <a:lnTo>
                    <a:pt x="7300685" y="0"/>
                  </a:lnTo>
                  <a:lnTo>
                    <a:pt x="5979885" y="1227437"/>
                  </a:lnTo>
                  <a:lnTo>
                    <a:pt x="1030514" y="1227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C2EABE1-473B-4D23-A40C-A0388DF06CEB}"/>
                </a:ext>
              </a:extLst>
            </p:cNvPr>
            <p:cNvSpPr/>
            <p:nvPr/>
          </p:nvSpPr>
          <p:spPr>
            <a:xfrm>
              <a:off x="-8738473" y="-3579838"/>
              <a:ext cx="4750983" cy="10334537"/>
            </a:xfrm>
            <a:custGeom>
              <a:avLst/>
              <a:gdLst>
                <a:gd name="connsiteX0" fmla="*/ 0 w 691715"/>
                <a:gd name="connsiteY0" fmla="*/ 0 h 6023429"/>
                <a:gd name="connsiteX1" fmla="*/ 691715 w 691715"/>
                <a:gd name="connsiteY1" fmla="*/ 0 h 6023429"/>
                <a:gd name="connsiteX2" fmla="*/ 691715 w 691715"/>
                <a:gd name="connsiteY2" fmla="*/ 6023429 h 6023429"/>
                <a:gd name="connsiteX3" fmla="*/ 0 w 691715"/>
                <a:gd name="connsiteY3" fmla="*/ 6023429 h 6023429"/>
                <a:gd name="connsiteX4" fmla="*/ 0 w 691715"/>
                <a:gd name="connsiteY4" fmla="*/ 0 h 6023429"/>
                <a:gd name="connsiteX0" fmla="*/ 0 w 2360858"/>
                <a:gd name="connsiteY0" fmla="*/ 0 h 6023429"/>
                <a:gd name="connsiteX1" fmla="*/ 691715 w 2360858"/>
                <a:gd name="connsiteY1" fmla="*/ 0 h 6023429"/>
                <a:gd name="connsiteX2" fmla="*/ 2360858 w 2360858"/>
                <a:gd name="connsiteY2" fmla="*/ 4630057 h 6023429"/>
                <a:gd name="connsiteX3" fmla="*/ 0 w 2360858"/>
                <a:gd name="connsiteY3" fmla="*/ 6023429 h 6023429"/>
                <a:gd name="connsiteX4" fmla="*/ 0 w 2360858"/>
                <a:gd name="connsiteY4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60858 w 2360858"/>
                <a:gd name="connsiteY2" fmla="*/ 4630057 h 6023429"/>
                <a:gd name="connsiteX3" fmla="*/ 0 w 2360858"/>
                <a:gd name="connsiteY3" fmla="*/ 6023429 h 6023429"/>
                <a:gd name="connsiteX4" fmla="*/ 0 w 2360858"/>
                <a:gd name="connsiteY4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06322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5439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5439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0858" h="6023429">
                  <a:moveTo>
                    <a:pt x="0" y="0"/>
                  </a:moveTo>
                  <a:lnTo>
                    <a:pt x="1315829" y="0"/>
                  </a:lnTo>
                  <a:cubicBezTo>
                    <a:pt x="1436619" y="233438"/>
                    <a:pt x="2234070" y="998099"/>
                    <a:pt x="2325315" y="1254397"/>
                  </a:cubicBezTo>
                  <a:lnTo>
                    <a:pt x="2360858" y="4630057"/>
                  </a:lnTo>
                  <a:lnTo>
                    <a:pt x="0" y="602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777700-D39F-43D1-B7E6-94680A9CF0CE}"/>
                </a:ext>
              </a:extLst>
            </p:cNvPr>
            <p:cNvSpPr/>
            <p:nvPr/>
          </p:nvSpPr>
          <p:spPr>
            <a:xfrm>
              <a:off x="5771156" y="-3569070"/>
              <a:ext cx="6472056" cy="10334537"/>
            </a:xfrm>
            <a:custGeom>
              <a:avLst/>
              <a:gdLst>
                <a:gd name="connsiteX0" fmla="*/ 0 w 1815734"/>
                <a:gd name="connsiteY0" fmla="*/ 0 h 6023429"/>
                <a:gd name="connsiteX1" fmla="*/ 1815734 w 1815734"/>
                <a:gd name="connsiteY1" fmla="*/ 0 h 6023429"/>
                <a:gd name="connsiteX2" fmla="*/ 1815734 w 1815734"/>
                <a:gd name="connsiteY2" fmla="*/ 6023429 h 6023429"/>
                <a:gd name="connsiteX3" fmla="*/ 0 w 1815734"/>
                <a:gd name="connsiteY3" fmla="*/ 6023429 h 6023429"/>
                <a:gd name="connsiteX4" fmla="*/ 0 w 1815734"/>
                <a:gd name="connsiteY4" fmla="*/ 0 h 6023429"/>
                <a:gd name="connsiteX0" fmla="*/ 1246780 w 3062514"/>
                <a:gd name="connsiteY0" fmla="*/ 0 h 6023429"/>
                <a:gd name="connsiteX1" fmla="*/ 3062514 w 3062514"/>
                <a:gd name="connsiteY1" fmla="*/ 0 h 6023429"/>
                <a:gd name="connsiteX2" fmla="*/ 3062514 w 3062514"/>
                <a:gd name="connsiteY2" fmla="*/ 6023429 h 6023429"/>
                <a:gd name="connsiteX3" fmla="*/ 1246780 w 3062514"/>
                <a:gd name="connsiteY3" fmla="*/ 6023429 h 6023429"/>
                <a:gd name="connsiteX4" fmla="*/ 0 w 3062514"/>
                <a:gd name="connsiteY4" fmla="*/ 1248229 h 6023429"/>
                <a:gd name="connsiteX5" fmla="*/ 1246780 w 3062514"/>
                <a:gd name="connsiteY5" fmla="*/ 0 h 6023429"/>
                <a:gd name="connsiteX0" fmla="*/ 1249338 w 3065072"/>
                <a:gd name="connsiteY0" fmla="*/ 0 h 6023429"/>
                <a:gd name="connsiteX1" fmla="*/ 3065072 w 3065072"/>
                <a:gd name="connsiteY1" fmla="*/ 0 h 6023429"/>
                <a:gd name="connsiteX2" fmla="*/ 3065072 w 3065072"/>
                <a:gd name="connsiteY2" fmla="*/ 6023429 h 6023429"/>
                <a:gd name="connsiteX3" fmla="*/ 1110 w 3065072"/>
                <a:gd name="connsiteY3" fmla="*/ 4630057 h 6023429"/>
                <a:gd name="connsiteX4" fmla="*/ 2558 w 3065072"/>
                <a:gd name="connsiteY4" fmla="*/ 1248229 h 6023429"/>
                <a:gd name="connsiteX5" fmla="*/ 1249338 w 3065072"/>
                <a:gd name="connsiteY5" fmla="*/ 0 h 6023429"/>
                <a:gd name="connsiteX0" fmla="*/ 1280201 w 3095935"/>
                <a:gd name="connsiteY0" fmla="*/ 0 h 6023429"/>
                <a:gd name="connsiteX1" fmla="*/ 3095935 w 3095935"/>
                <a:gd name="connsiteY1" fmla="*/ 0 h 6023429"/>
                <a:gd name="connsiteX2" fmla="*/ 3095935 w 3095935"/>
                <a:gd name="connsiteY2" fmla="*/ 6023429 h 6023429"/>
                <a:gd name="connsiteX3" fmla="*/ 318 w 3095935"/>
                <a:gd name="connsiteY3" fmla="*/ 4582432 h 6023429"/>
                <a:gd name="connsiteX4" fmla="*/ 33421 w 3095935"/>
                <a:gd name="connsiteY4" fmla="*/ 1248229 h 6023429"/>
                <a:gd name="connsiteX5" fmla="*/ 1280201 w 3095935"/>
                <a:gd name="connsiteY5" fmla="*/ 0 h 6023429"/>
                <a:gd name="connsiteX0" fmla="*/ 1264550 w 3080284"/>
                <a:gd name="connsiteY0" fmla="*/ 0 h 6023429"/>
                <a:gd name="connsiteX1" fmla="*/ 3080284 w 3080284"/>
                <a:gd name="connsiteY1" fmla="*/ 0 h 6023429"/>
                <a:gd name="connsiteX2" fmla="*/ 3080284 w 3080284"/>
                <a:gd name="connsiteY2" fmla="*/ 6023429 h 6023429"/>
                <a:gd name="connsiteX3" fmla="*/ 495 w 3080284"/>
                <a:gd name="connsiteY3" fmla="*/ 4601482 h 6023429"/>
                <a:gd name="connsiteX4" fmla="*/ 17770 w 3080284"/>
                <a:gd name="connsiteY4" fmla="*/ 1248229 h 6023429"/>
                <a:gd name="connsiteX5" fmla="*/ 1264550 w 3080284"/>
                <a:gd name="connsiteY5" fmla="*/ 0 h 6023429"/>
                <a:gd name="connsiteX0" fmla="*/ 1249338 w 3065072"/>
                <a:gd name="connsiteY0" fmla="*/ 0 h 6023429"/>
                <a:gd name="connsiteX1" fmla="*/ 3065072 w 3065072"/>
                <a:gd name="connsiteY1" fmla="*/ 0 h 6023429"/>
                <a:gd name="connsiteX2" fmla="*/ 3065072 w 3065072"/>
                <a:gd name="connsiteY2" fmla="*/ 6023429 h 6023429"/>
                <a:gd name="connsiteX3" fmla="*/ 1111 w 3065072"/>
                <a:gd name="connsiteY3" fmla="*/ 4611007 h 6023429"/>
                <a:gd name="connsiteX4" fmla="*/ 2558 w 3065072"/>
                <a:gd name="connsiteY4" fmla="*/ 1248229 h 6023429"/>
                <a:gd name="connsiteX5" fmla="*/ 1249338 w 3065072"/>
                <a:gd name="connsiteY5" fmla="*/ 0 h 6023429"/>
                <a:gd name="connsiteX0" fmla="*/ 1264549 w 3080283"/>
                <a:gd name="connsiteY0" fmla="*/ 0 h 6023429"/>
                <a:gd name="connsiteX1" fmla="*/ 3080283 w 3080283"/>
                <a:gd name="connsiteY1" fmla="*/ 0 h 6023429"/>
                <a:gd name="connsiteX2" fmla="*/ 3080283 w 3080283"/>
                <a:gd name="connsiteY2" fmla="*/ 6023429 h 6023429"/>
                <a:gd name="connsiteX3" fmla="*/ 494 w 3080283"/>
                <a:gd name="connsiteY3" fmla="*/ 4611007 h 6023429"/>
                <a:gd name="connsiteX4" fmla="*/ 17769 w 3080283"/>
                <a:gd name="connsiteY4" fmla="*/ 1248229 h 6023429"/>
                <a:gd name="connsiteX5" fmla="*/ 1264549 w 3080283"/>
                <a:gd name="connsiteY5" fmla="*/ 0 h 6023429"/>
                <a:gd name="connsiteX0" fmla="*/ 1272104 w 3087838"/>
                <a:gd name="connsiteY0" fmla="*/ 0 h 6023429"/>
                <a:gd name="connsiteX1" fmla="*/ 3087838 w 3087838"/>
                <a:gd name="connsiteY1" fmla="*/ 0 h 6023429"/>
                <a:gd name="connsiteX2" fmla="*/ 3087838 w 3087838"/>
                <a:gd name="connsiteY2" fmla="*/ 6023429 h 6023429"/>
                <a:gd name="connsiteX3" fmla="*/ 8049 w 3087838"/>
                <a:gd name="connsiteY3" fmla="*/ 4611007 h 6023429"/>
                <a:gd name="connsiteX4" fmla="*/ 0 w 3087838"/>
                <a:gd name="connsiteY4" fmla="*/ 1225369 h 6023429"/>
                <a:gd name="connsiteX5" fmla="*/ 1272104 w 3087838"/>
                <a:gd name="connsiteY5" fmla="*/ 0 h 6023429"/>
                <a:gd name="connsiteX0" fmla="*/ 1272998 w 3088732"/>
                <a:gd name="connsiteY0" fmla="*/ 0 h 6023429"/>
                <a:gd name="connsiteX1" fmla="*/ 3088732 w 3088732"/>
                <a:gd name="connsiteY1" fmla="*/ 0 h 6023429"/>
                <a:gd name="connsiteX2" fmla="*/ 3088732 w 3088732"/>
                <a:gd name="connsiteY2" fmla="*/ 6023429 h 6023429"/>
                <a:gd name="connsiteX3" fmla="*/ 8943 w 3088732"/>
                <a:gd name="connsiteY3" fmla="*/ 4611007 h 6023429"/>
                <a:gd name="connsiteX4" fmla="*/ 894 w 3088732"/>
                <a:gd name="connsiteY4" fmla="*/ 1225369 h 6023429"/>
                <a:gd name="connsiteX5" fmla="*/ 1272998 w 3088732"/>
                <a:gd name="connsiteY5" fmla="*/ 0 h 602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8732" h="6023429">
                  <a:moveTo>
                    <a:pt x="1272998" y="0"/>
                  </a:moveTo>
                  <a:lnTo>
                    <a:pt x="3088732" y="0"/>
                  </a:lnTo>
                  <a:lnTo>
                    <a:pt x="3088732" y="6023429"/>
                  </a:lnTo>
                  <a:lnTo>
                    <a:pt x="8943" y="4611007"/>
                  </a:lnTo>
                  <a:cubicBezTo>
                    <a:pt x="-8074" y="2990245"/>
                    <a:pt x="5249" y="2846131"/>
                    <a:pt x="894" y="1225369"/>
                  </a:cubicBezTo>
                  <a:lnTo>
                    <a:pt x="12729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99F9D15-475D-44E3-84C5-C9DDCA7F6A63}"/>
                </a:ext>
              </a:extLst>
            </p:cNvPr>
            <p:cNvSpPr/>
            <p:nvPr/>
          </p:nvSpPr>
          <p:spPr>
            <a:xfrm rot="21429455">
              <a:off x="-8201567" y="1132952"/>
              <a:ext cx="3076228" cy="2343921"/>
            </a:xfrm>
            <a:custGeom>
              <a:avLst/>
              <a:gdLst>
                <a:gd name="connsiteX0" fmla="*/ 0 w 1587012"/>
                <a:gd name="connsiteY0" fmla="*/ 0 h 1058409"/>
                <a:gd name="connsiteX1" fmla="*/ 1587012 w 1587012"/>
                <a:gd name="connsiteY1" fmla="*/ 0 h 1058409"/>
                <a:gd name="connsiteX2" fmla="*/ 1587012 w 1587012"/>
                <a:gd name="connsiteY2" fmla="*/ 1058409 h 1058409"/>
                <a:gd name="connsiteX3" fmla="*/ 0 w 1587012"/>
                <a:gd name="connsiteY3" fmla="*/ 1058409 h 1058409"/>
                <a:gd name="connsiteX4" fmla="*/ 0 w 1587012"/>
                <a:gd name="connsiteY4" fmla="*/ 0 h 1058409"/>
                <a:gd name="connsiteX0" fmla="*/ 0 w 1587012"/>
                <a:gd name="connsiteY0" fmla="*/ 114300 h 1172709"/>
                <a:gd name="connsiteX1" fmla="*/ 1518432 w 1587012"/>
                <a:gd name="connsiteY1" fmla="*/ 0 h 1172709"/>
                <a:gd name="connsiteX2" fmla="*/ 1587012 w 1587012"/>
                <a:gd name="connsiteY2" fmla="*/ 1172709 h 1172709"/>
                <a:gd name="connsiteX3" fmla="*/ 0 w 1587012"/>
                <a:gd name="connsiteY3" fmla="*/ 1172709 h 1172709"/>
                <a:gd name="connsiteX4" fmla="*/ 0 w 1587012"/>
                <a:gd name="connsiteY4" fmla="*/ 114300 h 1172709"/>
                <a:gd name="connsiteX0" fmla="*/ 0 w 1587012"/>
                <a:gd name="connsiteY0" fmla="*/ 114300 h 1172709"/>
                <a:gd name="connsiteX1" fmla="*/ 1518432 w 1587012"/>
                <a:gd name="connsiteY1" fmla="*/ 0 h 1172709"/>
                <a:gd name="connsiteX2" fmla="*/ 1587012 w 1587012"/>
                <a:gd name="connsiteY2" fmla="*/ 1066029 h 1172709"/>
                <a:gd name="connsiteX3" fmla="*/ 0 w 1587012"/>
                <a:gd name="connsiteY3" fmla="*/ 1172709 h 1172709"/>
                <a:gd name="connsiteX4" fmla="*/ 0 w 1587012"/>
                <a:gd name="connsiteY4" fmla="*/ 114300 h 1172709"/>
                <a:gd name="connsiteX0" fmla="*/ 0 w 1587012"/>
                <a:gd name="connsiteY0" fmla="*/ 114300 h 1187949"/>
                <a:gd name="connsiteX1" fmla="*/ 1518432 w 1587012"/>
                <a:gd name="connsiteY1" fmla="*/ 0 h 1187949"/>
                <a:gd name="connsiteX2" fmla="*/ 1587012 w 1587012"/>
                <a:gd name="connsiteY2" fmla="*/ 1066029 h 1187949"/>
                <a:gd name="connsiteX3" fmla="*/ 45720 w 1587012"/>
                <a:gd name="connsiteY3" fmla="*/ 1187949 h 1187949"/>
                <a:gd name="connsiteX4" fmla="*/ 0 w 1587012"/>
                <a:gd name="connsiteY4" fmla="*/ 114300 h 1187949"/>
                <a:gd name="connsiteX0" fmla="*/ 0 w 1518432"/>
                <a:gd name="connsiteY0" fmla="*/ 114300 h 1187949"/>
                <a:gd name="connsiteX1" fmla="*/ 1518432 w 1518432"/>
                <a:gd name="connsiteY1" fmla="*/ 0 h 1187949"/>
                <a:gd name="connsiteX2" fmla="*/ 1419372 w 1518432"/>
                <a:gd name="connsiteY2" fmla="*/ 974589 h 1187949"/>
                <a:gd name="connsiteX3" fmla="*/ 45720 w 1518432"/>
                <a:gd name="connsiteY3" fmla="*/ 1187949 h 1187949"/>
                <a:gd name="connsiteX4" fmla="*/ 0 w 1518432"/>
                <a:gd name="connsiteY4" fmla="*/ 114300 h 1187949"/>
                <a:gd name="connsiteX0" fmla="*/ 0 w 1426992"/>
                <a:gd name="connsiteY0" fmla="*/ 121920 h 1195569"/>
                <a:gd name="connsiteX1" fmla="*/ 1426992 w 1426992"/>
                <a:gd name="connsiteY1" fmla="*/ 0 h 1195569"/>
                <a:gd name="connsiteX2" fmla="*/ 1419372 w 1426992"/>
                <a:gd name="connsiteY2" fmla="*/ 982209 h 1195569"/>
                <a:gd name="connsiteX3" fmla="*/ 45720 w 1426992"/>
                <a:gd name="connsiteY3" fmla="*/ 1195569 h 1195569"/>
                <a:gd name="connsiteX4" fmla="*/ 0 w 1426992"/>
                <a:gd name="connsiteY4" fmla="*/ 121920 h 1195569"/>
                <a:gd name="connsiteX0" fmla="*/ 0 w 1426992"/>
                <a:gd name="connsiteY0" fmla="*/ 121920 h 1241289"/>
                <a:gd name="connsiteX1" fmla="*/ 1426992 w 1426992"/>
                <a:gd name="connsiteY1" fmla="*/ 0 h 1241289"/>
                <a:gd name="connsiteX2" fmla="*/ 1419372 w 1426992"/>
                <a:gd name="connsiteY2" fmla="*/ 982209 h 1241289"/>
                <a:gd name="connsiteX3" fmla="*/ 76200 w 1426992"/>
                <a:gd name="connsiteY3" fmla="*/ 1241289 h 1241289"/>
                <a:gd name="connsiteX4" fmla="*/ 0 w 1426992"/>
                <a:gd name="connsiteY4" fmla="*/ 12192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8892 w 1396512"/>
                <a:gd name="connsiteY2" fmla="*/ 98220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1272 w 1396512"/>
                <a:gd name="connsiteY2" fmla="*/ 93648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1272 w 1396512"/>
                <a:gd name="connsiteY2" fmla="*/ 91362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88892"/>
                <a:gd name="connsiteY0" fmla="*/ 175260 h 1264149"/>
                <a:gd name="connsiteX1" fmla="*/ 1388892 w 1388892"/>
                <a:gd name="connsiteY1" fmla="*/ 0 h 1264149"/>
                <a:gd name="connsiteX2" fmla="*/ 1381272 w 1388892"/>
                <a:gd name="connsiteY2" fmla="*/ 936489 h 1264149"/>
                <a:gd name="connsiteX3" fmla="*/ 45720 w 1388892"/>
                <a:gd name="connsiteY3" fmla="*/ 1264149 h 1264149"/>
                <a:gd name="connsiteX4" fmla="*/ 0 w 1388892"/>
                <a:gd name="connsiteY4" fmla="*/ 175260 h 126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8892" h="1264149">
                  <a:moveTo>
                    <a:pt x="0" y="175260"/>
                  </a:moveTo>
                  <a:lnTo>
                    <a:pt x="1388892" y="0"/>
                  </a:lnTo>
                  <a:lnTo>
                    <a:pt x="1381272" y="936489"/>
                  </a:lnTo>
                  <a:lnTo>
                    <a:pt x="45720" y="1264149"/>
                  </a:lnTo>
                  <a:lnTo>
                    <a:pt x="0" y="17526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085A84A-4754-4027-8F61-87085855EC9B}"/>
                </a:ext>
              </a:extLst>
            </p:cNvPr>
            <p:cNvGrpSpPr/>
            <p:nvPr/>
          </p:nvGrpSpPr>
          <p:grpSpPr>
            <a:xfrm>
              <a:off x="-3103968" y="-301681"/>
              <a:ext cx="7965150" cy="4433420"/>
              <a:chOff x="2837951" y="1419048"/>
              <a:chExt cx="5675318" cy="315889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181D23-17EA-4E90-ABA4-565E3B2476F8}"/>
                  </a:ext>
                </a:extLst>
              </p:cNvPr>
              <p:cNvSpPr/>
              <p:nvPr/>
            </p:nvSpPr>
            <p:spPr>
              <a:xfrm>
                <a:off x="3424239" y="1715148"/>
                <a:ext cx="4487348" cy="17130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3EF8B7C-F194-44AF-8DED-0AB0BF1512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6650" y="1524000"/>
                <a:ext cx="390525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19061E0-64BB-4C65-94F1-E609BCD40EDB}"/>
                  </a:ext>
                </a:extLst>
              </p:cNvPr>
              <p:cNvGrpSpPr/>
              <p:nvPr/>
            </p:nvGrpSpPr>
            <p:grpSpPr>
              <a:xfrm flipH="1">
                <a:off x="7338156" y="1419048"/>
                <a:ext cx="1175113" cy="3158894"/>
                <a:chOff x="4702627" y="1209490"/>
                <a:chExt cx="1456895" cy="3365951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96B1D63C-0CB2-485E-B69D-642261E5A2DA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39AC15AC-C729-4BE9-BC19-6AA7B0371EFE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04D77EAB-8EA7-4196-AF34-0923CDB1962C}"/>
                  </a:ext>
                </a:extLst>
              </p:cNvPr>
              <p:cNvGrpSpPr/>
              <p:nvPr/>
            </p:nvGrpSpPr>
            <p:grpSpPr>
              <a:xfrm>
                <a:off x="2837951" y="1419048"/>
                <a:ext cx="1175113" cy="3158894"/>
                <a:chOff x="4702627" y="1209490"/>
                <a:chExt cx="1456895" cy="3365951"/>
              </a:xfrm>
            </p:grpSpPr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489245FA-DF2D-41C1-B4D9-F9C51ED9A6E4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35CC709D-AB8F-46A2-8814-EE0B82930D1A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D18901E-F337-4A65-9004-0B6855156E2F}"/>
                </a:ext>
              </a:extLst>
            </p:cNvPr>
            <p:cNvSpPr/>
            <p:nvPr/>
          </p:nvSpPr>
          <p:spPr>
            <a:xfrm>
              <a:off x="543833" y="-3577059"/>
              <a:ext cx="1168692" cy="1286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B47328-1FF9-4479-88D0-1B43D0402384}"/>
                </a:ext>
              </a:extLst>
            </p:cNvPr>
            <p:cNvGrpSpPr/>
            <p:nvPr/>
          </p:nvGrpSpPr>
          <p:grpSpPr>
            <a:xfrm>
              <a:off x="-8254114" y="3196574"/>
              <a:ext cx="4755638" cy="3403967"/>
              <a:chOff x="282305" y="3951628"/>
              <a:chExt cx="2771798" cy="198398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8" name="Cylinder 67">
                <a:extLst>
                  <a:ext uri="{FF2B5EF4-FFF2-40B4-BE49-F238E27FC236}">
                    <a16:creationId xmlns:a16="http://schemas.microsoft.com/office/drawing/2014/main" id="{020834C3-2EF0-43FF-B00E-12BF5E967FEB}"/>
                  </a:ext>
                </a:extLst>
              </p:cNvPr>
              <p:cNvSpPr/>
              <p:nvPr/>
            </p:nvSpPr>
            <p:spPr>
              <a:xfrm>
                <a:off x="1161067" y="5467824"/>
                <a:ext cx="171819" cy="467788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Cylinder 68">
                <a:extLst>
                  <a:ext uri="{FF2B5EF4-FFF2-40B4-BE49-F238E27FC236}">
                    <a16:creationId xmlns:a16="http://schemas.microsoft.com/office/drawing/2014/main" id="{97EA3905-E5AF-4D8C-B0A2-DBD2D1ED7D50}"/>
                  </a:ext>
                </a:extLst>
              </p:cNvPr>
              <p:cNvSpPr/>
              <p:nvPr/>
            </p:nvSpPr>
            <p:spPr>
              <a:xfrm>
                <a:off x="2789313" y="4535115"/>
                <a:ext cx="153512" cy="407906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Cylinder 69">
                <a:extLst>
                  <a:ext uri="{FF2B5EF4-FFF2-40B4-BE49-F238E27FC236}">
                    <a16:creationId xmlns:a16="http://schemas.microsoft.com/office/drawing/2014/main" id="{5BF8EFB0-AC63-449C-8574-7EA00E4A76F9}"/>
                  </a:ext>
                </a:extLst>
              </p:cNvPr>
              <p:cNvSpPr/>
              <p:nvPr/>
            </p:nvSpPr>
            <p:spPr>
              <a:xfrm>
                <a:off x="290409" y="5467824"/>
                <a:ext cx="171819" cy="467788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309AC41-7BE0-4296-B543-0BDA4627E5A6}"/>
                  </a:ext>
                </a:extLst>
              </p:cNvPr>
              <p:cNvSpPr/>
              <p:nvPr/>
            </p:nvSpPr>
            <p:spPr>
              <a:xfrm>
                <a:off x="312517" y="4496684"/>
                <a:ext cx="2628932" cy="1038797"/>
              </a:xfrm>
              <a:custGeom>
                <a:avLst/>
                <a:gdLst>
                  <a:gd name="connsiteX0" fmla="*/ 0 w 1038257"/>
                  <a:gd name="connsiteY0" fmla="*/ 0 h 48197"/>
                  <a:gd name="connsiteX1" fmla="*/ 1038257 w 1038257"/>
                  <a:gd name="connsiteY1" fmla="*/ 0 h 48197"/>
                  <a:gd name="connsiteX2" fmla="*/ 1038257 w 1038257"/>
                  <a:gd name="connsiteY2" fmla="*/ 48197 h 48197"/>
                  <a:gd name="connsiteX3" fmla="*/ 0 w 1038257"/>
                  <a:gd name="connsiteY3" fmla="*/ 48197 h 48197"/>
                  <a:gd name="connsiteX4" fmla="*/ 0 w 1038257"/>
                  <a:gd name="connsiteY4" fmla="*/ 0 h 48197"/>
                  <a:gd name="connsiteX0" fmla="*/ 2057400 w 2057400"/>
                  <a:gd name="connsiteY0" fmla="*/ 0 h 576835"/>
                  <a:gd name="connsiteX1" fmla="*/ 1038257 w 2057400"/>
                  <a:gd name="connsiteY1" fmla="*/ 528638 h 576835"/>
                  <a:gd name="connsiteX2" fmla="*/ 1038257 w 2057400"/>
                  <a:gd name="connsiteY2" fmla="*/ 576835 h 576835"/>
                  <a:gd name="connsiteX3" fmla="*/ 0 w 2057400"/>
                  <a:gd name="connsiteY3" fmla="*/ 576835 h 576835"/>
                  <a:gd name="connsiteX4" fmla="*/ 2057400 w 2057400"/>
                  <a:gd name="connsiteY4" fmla="*/ 0 h 576835"/>
                  <a:gd name="connsiteX0" fmla="*/ 2057400 w 2757519"/>
                  <a:gd name="connsiteY0" fmla="*/ 0 h 576835"/>
                  <a:gd name="connsiteX1" fmla="*/ 2757519 w 2757519"/>
                  <a:gd name="connsiteY1" fmla="*/ 14288 h 576835"/>
                  <a:gd name="connsiteX2" fmla="*/ 1038257 w 2757519"/>
                  <a:gd name="connsiteY2" fmla="*/ 576835 h 576835"/>
                  <a:gd name="connsiteX3" fmla="*/ 0 w 2757519"/>
                  <a:gd name="connsiteY3" fmla="*/ 576835 h 576835"/>
                  <a:gd name="connsiteX4" fmla="*/ 2057400 w 2757519"/>
                  <a:gd name="connsiteY4" fmla="*/ 0 h 576835"/>
                  <a:gd name="connsiteX0" fmla="*/ 2057400 w 2752757"/>
                  <a:gd name="connsiteY0" fmla="*/ 0 h 576835"/>
                  <a:gd name="connsiteX1" fmla="*/ 2752757 w 2752757"/>
                  <a:gd name="connsiteY1" fmla="*/ 14288 h 576835"/>
                  <a:gd name="connsiteX2" fmla="*/ 1038257 w 2752757"/>
                  <a:gd name="connsiteY2" fmla="*/ 576835 h 576835"/>
                  <a:gd name="connsiteX3" fmla="*/ 0 w 2752757"/>
                  <a:gd name="connsiteY3" fmla="*/ 576835 h 576835"/>
                  <a:gd name="connsiteX4" fmla="*/ 2057400 w 2752757"/>
                  <a:gd name="connsiteY4" fmla="*/ 0 h 576835"/>
                  <a:gd name="connsiteX0" fmla="*/ 2014537 w 2752757"/>
                  <a:gd name="connsiteY0" fmla="*/ 0 h 967360"/>
                  <a:gd name="connsiteX1" fmla="*/ 2752757 w 2752757"/>
                  <a:gd name="connsiteY1" fmla="*/ 404813 h 967360"/>
                  <a:gd name="connsiteX2" fmla="*/ 1038257 w 2752757"/>
                  <a:gd name="connsiteY2" fmla="*/ 967360 h 967360"/>
                  <a:gd name="connsiteX3" fmla="*/ 0 w 2752757"/>
                  <a:gd name="connsiteY3" fmla="*/ 967360 h 967360"/>
                  <a:gd name="connsiteX4" fmla="*/ 2014537 w 2752757"/>
                  <a:gd name="connsiteY4" fmla="*/ 0 h 967360"/>
                  <a:gd name="connsiteX0" fmla="*/ 2014537 w 2652744"/>
                  <a:gd name="connsiteY0" fmla="*/ 0 h 967360"/>
                  <a:gd name="connsiteX1" fmla="*/ 2652744 w 2652744"/>
                  <a:gd name="connsiteY1" fmla="*/ 85725 h 967360"/>
                  <a:gd name="connsiteX2" fmla="*/ 1038257 w 2652744"/>
                  <a:gd name="connsiteY2" fmla="*/ 967360 h 967360"/>
                  <a:gd name="connsiteX3" fmla="*/ 0 w 2652744"/>
                  <a:gd name="connsiteY3" fmla="*/ 967360 h 967360"/>
                  <a:gd name="connsiteX4" fmla="*/ 2014537 w 2652744"/>
                  <a:gd name="connsiteY4" fmla="*/ 0 h 967360"/>
                  <a:gd name="connsiteX0" fmla="*/ 2014537 w 2628932"/>
                  <a:gd name="connsiteY0" fmla="*/ 4762 h 972122"/>
                  <a:gd name="connsiteX1" fmla="*/ 2628932 w 2628932"/>
                  <a:gd name="connsiteY1" fmla="*/ 0 h 972122"/>
                  <a:gd name="connsiteX2" fmla="*/ 1038257 w 2628932"/>
                  <a:gd name="connsiteY2" fmla="*/ 972122 h 972122"/>
                  <a:gd name="connsiteX3" fmla="*/ 0 w 2628932"/>
                  <a:gd name="connsiteY3" fmla="*/ 972122 h 972122"/>
                  <a:gd name="connsiteX4" fmla="*/ 2014537 w 2628932"/>
                  <a:gd name="connsiteY4" fmla="*/ 4762 h 972122"/>
                  <a:gd name="connsiteX0" fmla="*/ 2062162 w 2628932"/>
                  <a:gd name="connsiteY0" fmla="*/ 0 h 1029272"/>
                  <a:gd name="connsiteX1" fmla="*/ 2628932 w 2628932"/>
                  <a:gd name="connsiteY1" fmla="*/ 57150 h 1029272"/>
                  <a:gd name="connsiteX2" fmla="*/ 1038257 w 2628932"/>
                  <a:gd name="connsiteY2" fmla="*/ 1029272 h 1029272"/>
                  <a:gd name="connsiteX3" fmla="*/ 0 w 2628932"/>
                  <a:gd name="connsiteY3" fmla="*/ 1029272 h 1029272"/>
                  <a:gd name="connsiteX4" fmla="*/ 2062162 w 2628932"/>
                  <a:gd name="connsiteY4" fmla="*/ 0 h 1029272"/>
                  <a:gd name="connsiteX0" fmla="*/ 2062162 w 2628932"/>
                  <a:gd name="connsiteY0" fmla="*/ 0 h 1038797"/>
                  <a:gd name="connsiteX1" fmla="*/ 2628932 w 2628932"/>
                  <a:gd name="connsiteY1" fmla="*/ 66675 h 1038797"/>
                  <a:gd name="connsiteX2" fmla="*/ 1038257 w 2628932"/>
                  <a:gd name="connsiteY2" fmla="*/ 1038797 h 1038797"/>
                  <a:gd name="connsiteX3" fmla="*/ 0 w 2628932"/>
                  <a:gd name="connsiteY3" fmla="*/ 1038797 h 1038797"/>
                  <a:gd name="connsiteX4" fmla="*/ 2062162 w 2628932"/>
                  <a:gd name="connsiteY4" fmla="*/ 0 h 1038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932" h="1038797">
                    <a:moveTo>
                      <a:pt x="2062162" y="0"/>
                    </a:moveTo>
                    <a:lnTo>
                      <a:pt x="2628932" y="66675"/>
                    </a:lnTo>
                    <a:lnTo>
                      <a:pt x="1038257" y="1038797"/>
                    </a:lnTo>
                    <a:lnTo>
                      <a:pt x="0" y="1038797"/>
                    </a:lnTo>
                    <a:lnTo>
                      <a:pt x="2062162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59">
                <a:extLst>
                  <a:ext uri="{FF2B5EF4-FFF2-40B4-BE49-F238E27FC236}">
                    <a16:creationId xmlns:a16="http://schemas.microsoft.com/office/drawing/2014/main" id="{56CED9CA-93BC-47D1-AAE4-53006B8EE959}"/>
                  </a:ext>
                </a:extLst>
              </p:cNvPr>
              <p:cNvSpPr/>
              <p:nvPr/>
            </p:nvSpPr>
            <p:spPr>
              <a:xfrm>
                <a:off x="2366706" y="4051076"/>
                <a:ext cx="574743" cy="510260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59">
                <a:extLst>
                  <a:ext uri="{FF2B5EF4-FFF2-40B4-BE49-F238E27FC236}">
                    <a16:creationId xmlns:a16="http://schemas.microsoft.com/office/drawing/2014/main" id="{54E558A7-251A-477A-878C-2EC35E7E60A3}"/>
                  </a:ext>
                </a:extLst>
              </p:cNvPr>
              <p:cNvSpPr/>
              <p:nvPr/>
            </p:nvSpPr>
            <p:spPr>
              <a:xfrm>
                <a:off x="1888907" y="4209018"/>
                <a:ext cx="564697" cy="644433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02DC7B7-240F-4228-A0D2-A46E249D9B22}"/>
                  </a:ext>
                </a:extLst>
              </p:cNvPr>
              <p:cNvSpPr/>
              <p:nvPr/>
            </p:nvSpPr>
            <p:spPr>
              <a:xfrm>
                <a:off x="282305" y="3951628"/>
                <a:ext cx="2771798" cy="669108"/>
              </a:xfrm>
              <a:custGeom>
                <a:avLst/>
                <a:gdLst>
                  <a:gd name="connsiteX0" fmla="*/ 2026920 w 2771798"/>
                  <a:gd name="connsiteY0" fmla="*/ 6300 h 669108"/>
                  <a:gd name="connsiteX1" fmla="*/ 2739268 w 2771798"/>
                  <a:gd name="connsiteY1" fmla="*/ 6300 h 669108"/>
                  <a:gd name="connsiteX2" fmla="*/ 1055248 w 2771798"/>
                  <a:gd name="connsiteY2" fmla="*/ 563146 h 669108"/>
                  <a:gd name="connsiteX3" fmla="*/ 0 w 2771798"/>
                  <a:gd name="connsiteY3" fmla="*/ 563146 h 669108"/>
                  <a:gd name="connsiteX4" fmla="*/ 2768941 w 2771798"/>
                  <a:gd name="connsiteY4" fmla="*/ 0 h 669108"/>
                  <a:gd name="connsiteX5" fmla="*/ 2771798 w 2771798"/>
                  <a:gd name="connsiteY5" fmla="*/ 56174 h 669108"/>
                  <a:gd name="connsiteX6" fmla="*/ 1054441 w 2771798"/>
                  <a:gd name="connsiteY6" fmla="*/ 669108 h 669108"/>
                  <a:gd name="connsiteX7" fmla="*/ 1054441 w 2771798"/>
                  <a:gd name="connsiteY7" fmla="*/ 563880 h 66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1798" h="669108">
                    <a:moveTo>
                      <a:pt x="2026920" y="6300"/>
                    </a:moveTo>
                    <a:lnTo>
                      <a:pt x="2739268" y="6300"/>
                    </a:lnTo>
                    <a:lnTo>
                      <a:pt x="1055248" y="563146"/>
                    </a:lnTo>
                    <a:lnTo>
                      <a:pt x="0" y="563146"/>
                    </a:lnTo>
                    <a:close/>
                    <a:moveTo>
                      <a:pt x="2768941" y="0"/>
                    </a:moveTo>
                    <a:lnTo>
                      <a:pt x="2771798" y="56174"/>
                    </a:lnTo>
                    <a:cubicBezTo>
                      <a:pt x="2208872" y="267629"/>
                      <a:pt x="1626893" y="464797"/>
                      <a:pt x="1054441" y="669108"/>
                    </a:cubicBezTo>
                    <a:lnTo>
                      <a:pt x="1054441" y="56388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F849EA2-8D00-4301-9E8D-6565049F969A}"/>
                  </a:ext>
                </a:extLst>
              </p:cNvPr>
              <p:cNvSpPr/>
              <p:nvPr/>
            </p:nvSpPr>
            <p:spPr>
              <a:xfrm>
                <a:off x="1271864" y="4412405"/>
                <a:ext cx="662340" cy="761273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  <a:gd name="connsiteX0" fmla="*/ 0 w 1287481"/>
                  <a:gd name="connsiteY0" fmla="*/ 230117 h 853208"/>
                  <a:gd name="connsiteX1" fmla="*/ 1287481 w 1287481"/>
                  <a:gd name="connsiteY1" fmla="*/ 0 h 853208"/>
                  <a:gd name="connsiteX2" fmla="*/ 1287481 w 1287481"/>
                  <a:gd name="connsiteY2" fmla="*/ 853208 h 853208"/>
                  <a:gd name="connsiteX3" fmla="*/ 38100 w 1287481"/>
                  <a:gd name="connsiteY3" fmla="*/ 796058 h 853208"/>
                  <a:gd name="connsiteX4" fmla="*/ 0 w 1287481"/>
                  <a:gd name="connsiteY4" fmla="*/ 230117 h 853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53208">
                    <a:moveTo>
                      <a:pt x="0" y="230117"/>
                    </a:moveTo>
                    <a:lnTo>
                      <a:pt x="1287481" y="0"/>
                    </a:lnTo>
                    <a:lnTo>
                      <a:pt x="1287481" y="853208"/>
                    </a:lnTo>
                    <a:lnTo>
                      <a:pt x="38100" y="796058"/>
                    </a:lnTo>
                    <a:lnTo>
                      <a:pt x="0" y="230117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EF955CE-D3CB-4AA7-82ED-57A82D1F7EA8}"/>
                  </a:ext>
                </a:extLst>
              </p:cNvPr>
              <p:cNvSpPr/>
              <p:nvPr/>
            </p:nvSpPr>
            <p:spPr>
              <a:xfrm>
                <a:off x="282305" y="4518878"/>
                <a:ext cx="1043905" cy="103648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47D5A0-8625-41B7-A3A6-A3D328CDFB1E}"/>
                  </a:ext>
                </a:extLst>
              </p:cNvPr>
              <p:cNvSpPr/>
              <p:nvPr/>
            </p:nvSpPr>
            <p:spPr>
              <a:xfrm>
                <a:off x="1335922" y="4405261"/>
                <a:ext cx="601824" cy="1130220"/>
              </a:xfrm>
              <a:custGeom>
                <a:avLst/>
                <a:gdLst>
                  <a:gd name="connsiteX0" fmla="*/ 0 w 266544"/>
                  <a:gd name="connsiteY0" fmla="*/ 0 h 914745"/>
                  <a:gd name="connsiteX1" fmla="*/ 266544 w 266544"/>
                  <a:gd name="connsiteY1" fmla="*/ 0 h 914745"/>
                  <a:gd name="connsiteX2" fmla="*/ 266544 w 266544"/>
                  <a:gd name="connsiteY2" fmla="*/ 914745 h 914745"/>
                  <a:gd name="connsiteX3" fmla="*/ 0 w 266544"/>
                  <a:gd name="connsiteY3" fmla="*/ 914745 h 914745"/>
                  <a:gd name="connsiteX4" fmla="*/ 0 w 266544"/>
                  <a:gd name="connsiteY4" fmla="*/ 0 h 914745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266544 w 601824"/>
                  <a:gd name="connsiteY2" fmla="*/ 1105245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578964 w 601824"/>
                  <a:gd name="connsiteY2" fmla="*/ 769965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590870 w 601824"/>
                  <a:gd name="connsiteY2" fmla="*/ 765308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598014 w 601824"/>
                  <a:gd name="connsiteY2" fmla="*/ 765308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  <a:gd name="connsiteX0" fmla="*/ 0 w 601824"/>
                  <a:gd name="connsiteY0" fmla="*/ 185842 h 1100587"/>
                  <a:gd name="connsiteX1" fmla="*/ 601824 w 601824"/>
                  <a:gd name="connsiteY1" fmla="*/ 0 h 1100587"/>
                  <a:gd name="connsiteX2" fmla="*/ 598014 w 601824"/>
                  <a:gd name="connsiteY2" fmla="*/ 760650 h 1100587"/>
                  <a:gd name="connsiteX3" fmla="*/ 0 w 601824"/>
                  <a:gd name="connsiteY3" fmla="*/ 1100587 h 1100587"/>
                  <a:gd name="connsiteX4" fmla="*/ 0 w 601824"/>
                  <a:gd name="connsiteY4" fmla="*/ 185842 h 1100587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598014 w 601824"/>
                  <a:gd name="connsiteY2" fmla="*/ 765308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824" h="1105245">
                    <a:moveTo>
                      <a:pt x="0" y="190500"/>
                    </a:moveTo>
                    <a:lnTo>
                      <a:pt x="601824" y="0"/>
                    </a:lnTo>
                    <a:lnTo>
                      <a:pt x="598014" y="765308"/>
                    </a:lnTo>
                    <a:lnTo>
                      <a:pt x="0" y="1105245"/>
                    </a:lnTo>
                    <a:lnTo>
                      <a:pt x="0" y="19050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4667DB8-A3BE-4883-A76B-3D0A1CEE9A8A}"/>
                  </a:ext>
                </a:extLst>
              </p:cNvPr>
              <p:cNvSpPr/>
              <p:nvPr/>
            </p:nvSpPr>
            <p:spPr>
              <a:xfrm>
                <a:off x="1934213" y="4237335"/>
                <a:ext cx="521968" cy="944990"/>
              </a:xfrm>
              <a:custGeom>
                <a:avLst/>
                <a:gdLst>
                  <a:gd name="connsiteX0" fmla="*/ 0 w 169543"/>
                  <a:gd name="connsiteY0" fmla="*/ 0 h 808465"/>
                  <a:gd name="connsiteX1" fmla="*/ 169543 w 169543"/>
                  <a:gd name="connsiteY1" fmla="*/ 0 h 808465"/>
                  <a:gd name="connsiteX2" fmla="*/ 169543 w 169543"/>
                  <a:gd name="connsiteY2" fmla="*/ 808465 h 808465"/>
                  <a:gd name="connsiteX3" fmla="*/ 0 w 169543"/>
                  <a:gd name="connsiteY3" fmla="*/ 808465 h 808465"/>
                  <a:gd name="connsiteX4" fmla="*/ 0 w 169543"/>
                  <a:gd name="connsiteY4" fmla="*/ 0 h 808465"/>
                  <a:gd name="connsiteX0" fmla="*/ 0 w 498155"/>
                  <a:gd name="connsiteY0" fmla="*/ 171450 h 979915"/>
                  <a:gd name="connsiteX1" fmla="*/ 498155 w 498155"/>
                  <a:gd name="connsiteY1" fmla="*/ 0 h 979915"/>
                  <a:gd name="connsiteX2" fmla="*/ 169543 w 498155"/>
                  <a:gd name="connsiteY2" fmla="*/ 979915 h 979915"/>
                  <a:gd name="connsiteX3" fmla="*/ 0 w 498155"/>
                  <a:gd name="connsiteY3" fmla="*/ 979915 h 979915"/>
                  <a:gd name="connsiteX4" fmla="*/ 0 w 498155"/>
                  <a:gd name="connsiteY4" fmla="*/ 171450 h 979915"/>
                  <a:gd name="connsiteX0" fmla="*/ 0 w 502918"/>
                  <a:gd name="connsiteY0" fmla="*/ 171450 h 979915"/>
                  <a:gd name="connsiteX1" fmla="*/ 498155 w 502918"/>
                  <a:gd name="connsiteY1" fmla="*/ 0 h 979915"/>
                  <a:gd name="connsiteX2" fmla="*/ 502918 w 502918"/>
                  <a:gd name="connsiteY2" fmla="*/ 617965 h 979915"/>
                  <a:gd name="connsiteX3" fmla="*/ 0 w 502918"/>
                  <a:gd name="connsiteY3" fmla="*/ 979915 h 979915"/>
                  <a:gd name="connsiteX4" fmla="*/ 0 w 502918"/>
                  <a:gd name="connsiteY4" fmla="*/ 171450 h 979915"/>
                  <a:gd name="connsiteX0" fmla="*/ 6350 w 509268"/>
                  <a:gd name="connsiteY0" fmla="*/ 171450 h 951340"/>
                  <a:gd name="connsiteX1" fmla="*/ 504505 w 509268"/>
                  <a:gd name="connsiteY1" fmla="*/ 0 h 951340"/>
                  <a:gd name="connsiteX2" fmla="*/ 509268 w 509268"/>
                  <a:gd name="connsiteY2" fmla="*/ 617965 h 951340"/>
                  <a:gd name="connsiteX3" fmla="*/ 0 w 509268"/>
                  <a:gd name="connsiteY3" fmla="*/ 951340 h 951340"/>
                  <a:gd name="connsiteX4" fmla="*/ 6350 w 509268"/>
                  <a:gd name="connsiteY4" fmla="*/ 171450 h 951340"/>
                  <a:gd name="connsiteX0" fmla="*/ 6350 w 509268"/>
                  <a:gd name="connsiteY0" fmla="*/ 171450 h 941815"/>
                  <a:gd name="connsiteX1" fmla="*/ 504505 w 509268"/>
                  <a:gd name="connsiteY1" fmla="*/ 0 h 941815"/>
                  <a:gd name="connsiteX2" fmla="*/ 509268 w 509268"/>
                  <a:gd name="connsiteY2" fmla="*/ 617965 h 941815"/>
                  <a:gd name="connsiteX3" fmla="*/ 0 w 509268"/>
                  <a:gd name="connsiteY3" fmla="*/ 941815 h 941815"/>
                  <a:gd name="connsiteX4" fmla="*/ 6350 w 509268"/>
                  <a:gd name="connsiteY4" fmla="*/ 171450 h 941815"/>
                  <a:gd name="connsiteX0" fmla="*/ 12700 w 515618"/>
                  <a:gd name="connsiteY0" fmla="*/ 171450 h 941815"/>
                  <a:gd name="connsiteX1" fmla="*/ 510855 w 515618"/>
                  <a:gd name="connsiteY1" fmla="*/ 0 h 941815"/>
                  <a:gd name="connsiteX2" fmla="*/ 515618 w 515618"/>
                  <a:gd name="connsiteY2" fmla="*/ 617965 h 941815"/>
                  <a:gd name="connsiteX3" fmla="*/ 0 w 515618"/>
                  <a:gd name="connsiteY3" fmla="*/ 941815 h 941815"/>
                  <a:gd name="connsiteX4" fmla="*/ 12700 w 515618"/>
                  <a:gd name="connsiteY4" fmla="*/ 171450 h 941815"/>
                  <a:gd name="connsiteX0" fmla="*/ 12700 w 515618"/>
                  <a:gd name="connsiteY0" fmla="*/ 171450 h 941815"/>
                  <a:gd name="connsiteX1" fmla="*/ 510855 w 515618"/>
                  <a:gd name="connsiteY1" fmla="*/ 0 h 941815"/>
                  <a:gd name="connsiteX2" fmla="*/ 515618 w 515618"/>
                  <a:gd name="connsiteY2" fmla="*/ 617965 h 941815"/>
                  <a:gd name="connsiteX3" fmla="*/ 0 w 515618"/>
                  <a:gd name="connsiteY3" fmla="*/ 941815 h 941815"/>
                  <a:gd name="connsiteX4" fmla="*/ 12700 w 515618"/>
                  <a:gd name="connsiteY4" fmla="*/ 171450 h 941815"/>
                  <a:gd name="connsiteX0" fmla="*/ 6350 w 515618"/>
                  <a:gd name="connsiteY0" fmla="*/ 168275 h 941815"/>
                  <a:gd name="connsiteX1" fmla="*/ 510855 w 515618"/>
                  <a:gd name="connsiteY1" fmla="*/ 0 h 941815"/>
                  <a:gd name="connsiteX2" fmla="*/ 515618 w 515618"/>
                  <a:gd name="connsiteY2" fmla="*/ 617965 h 941815"/>
                  <a:gd name="connsiteX3" fmla="*/ 0 w 515618"/>
                  <a:gd name="connsiteY3" fmla="*/ 941815 h 941815"/>
                  <a:gd name="connsiteX4" fmla="*/ 6350 w 515618"/>
                  <a:gd name="connsiteY4" fmla="*/ 168275 h 941815"/>
                  <a:gd name="connsiteX0" fmla="*/ 6350 w 521968"/>
                  <a:gd name="connsiteY0" fmla="*/ 168275 h 941815"/>
                  <a:gd name="connsiteX1" fmla="*/ 510855 w 521968"/>
                  <a:gd name="connsiteY1" fmla="*/ 0 h 941815"/>
                  <a:gd name="connsiteX2" fmla="*/ 521968 w 521968"/>
                  <a:gd name="connsiteY2" fmla="*/ 617965 h 941815"/>
                  <a:gd name="connsiteX3" fmla="*/ 0 w 521968"/>
                  <a:gd name="connsiteY3" fmla="*/ 941815 h 941815"/>
                  <a:gd name="connsiteX4" fmla="*/ 6350 w 521968"/>
                  <a:gd name="connsiteY4" fmla="*/ 168275 h 941815"/>
                  <a:gd name="connsiteX0" fmla="*/ 6350 w 521968"/>
                  <a:gd name="connsiteY0" fmla="*/ 171450 h 944990"/>
                  <a:gd name="connsiteX1" fmla="*/ 510855 w 521968"/>
                  <a:gd name="connsiteY1" fmla="*/ 0 h 944990"/>
                  <a:gd name="connsiteX2" fmla="*/ 521968 w 521968"/>
                  <a:gd name="connsiteY2" fmla="*/ 621140 h 944990"/>
                  <a:gd name="connsiteX3" fmla="*/ 0 w 521968"/>
                  <a:gd name="connsiteY3" fmla="*/ 944990 h 944990"/>
                  <a:gd name="connsiteX4" fmla="*/ 6350 w 521968"/>
                  <a:gd name="connsiteY4" fmla="*/ 171450 h 94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968" h="944990">
                    <a:moveTo>
                      <a:pt x="6350" y="171450"/>
                    </a:moveTo>
                    <a:lnTo>
                      <a:pt x="510855" y="0"/>
                    </a:lnTo>
                    <a:cubicBezTo>
                      <a:pt x="512443" y="205988"/>
                      <a:pt x="520380" y="415152"/>
                      <a:pt x="521968" y="621140"/>
                    </a:cubicBezTo>
                    <a:lnTo>
                      <a:pt x="0" y="944990"/>
                    </a:lnTo>
                    <a:cubicBezTo>
                      <a:pt x="2117" y="685027"/>
                      <a:pt x="4233" y="431413"/>
                      <a:pt x="6350" y="17145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D3526A-F3CA-4FB6-8AD1-3CFB60486DB9}"/>
                  </a:ext>
                </a:extLst>
              </p:cNvPr>
              <p:cNvSpPr/>
              <p:nvPr/>
            </p:nvSpPr>
            <p:spPr>
              <a:xfrm>
                <a:off x="2446655" y="4058741"/>
                <a:ext cx="499149" cy="800703"/>
              </a:xfrm>
              <a:custGeom>
                <a:avLst/>
                <a:gdLst>
                  <a:gd name="connsiteX0" fmla="*/ 0 w 161012"/>
                  <a:gd name="connsiteY0" fmla="*/ 0 h 622109"/>
                  <a:gd name="connsiteX1" fmla="*/ 161012 w 161012"/>
                  <a:gd name="connsiteY1" fmla="*/ 0 h 622109"/>
                  <a:gd name="connsiteX2" fmla="*/ 161012 w 161012"/>
                  <a:gd name="connsiteY2" fmla="*/ 622109 h 622109"/>
                  <a:gd name="connsiteX3" fmla="*/ 0 w 161012"/>
                  <a:gd name="connsiteY3" fmla="*/ 622109 h 622109"/>
                  <a:gd name="connsiteX4" fmla="*/ 0 w 161012"/>
                  <a:gd name="connsiteY4" fmla="*/ 0 h 622109"/>
                  <a:gd name="connsiteX0" fmla="*/ 0 w 170537"/>
                  <a:gd name="connsiteY0" fmla="*/ 4762 h 622109"/>
                  <a:gd name="connsiteX1" fmla="*/ 170537 w 170537"/>
                  <a:gd name="connsiteY1" fmla="*/ 0 h 622109"/>
                  <a:gd name="connsiteX2" fmla="*/ 170537 w 170537"/>
                  <a:gd name="connsiteY2" fmla="*/ 622109 h 622109"/>
                  <a:gd name="connsiteX3" fmla="*/ 9525 w 170537"/>
                  <a:gd name="connsiteY3" fmla="*/ 622109 h 622109"/>
                  <a:gd name="connsiteX4" fmla="*/ 0 w 170537"/>
                  <a:gd name="connsiteY4" fmla="*/ 4762 h 622109"/>
                  <a:gd name="connsiteX0" fmla="*/ 0 w 492006"/>
                  <a:gd name="connsiteY0" fmla="*/ 183356 h 800703"/>
                  <a:gd name="connsiteX1" fmla="*/ 492006 w 492006"/>
                  <a:gd name="connsiteY1" fmla="*/ 0 h 800703"/>
                  <a:gd name="connsiteX2" fmla="*/ 170537 w 492006"/>
                  <a:gd name="connsiteY2" fmla="*/ 800703 h 800703"/>
                  <a:gd name="connsiteX3" fmla="*/ 9525 w 492006"/>
                  <a:gd name="connsiteY3" fmla="*/ 800703 h 800703"/>
                  <a:gd name="connsiteX4" fmla="*/ 0 w 492006"/>
                  <a:gd name="connsiteY4" fmla="*/ 183356 h 800703"/>
                  <a:gd name="connsiteX0" fmla="*/ 0 w 503912"/>
                  <a:gd name="connsiteY0" fmla="*/ 183356 h 800703"/>
                  <a:gd name="connsiteX1" fmla="*/ 492006 w 503912"/>
                  <a:gd name="connsiteY1" fmla="*/ 0 h 800703"/>
                  <a:gd name="connsiteX2" fmla="*/ 503912 w 503912"/>
                  <a:gd name="connsiteY2" fmla="*/ 505428 h 800703"/>
                  <a:gd name="connsiteX3" fmla="*/ 9525 w 503912"/>
                  <a:gd name="connsiteY3" fmla="*/ 800703 h 800703"/>
                  <a:gd name="connsiteX4" fmla="*/ 0 w 503912"/>
                  <a:gd name="connsiteY4" fmla="*/ 183356 h 800703"/>
                  <a:gd name="connsiteX0" fmla="*/ 0 w 499149"/>
                  <a:gd name="connsiteY0" fmla="*/ 183356 h 800703"/>
                  <a:gd name="connsiteX1" fmla="*/ 492006 w 499149"/>
                  <a:gd name="connsiteY1" fmla="*/ 0 h 800703"/>
                  <a:gd name="connsiteX2" fmla="*/ 499149 w 499149"/>
                  <a:gd name="connsiteY2" fmla="*/ 505428 h 800703"/>
                  <a:gd name="connsiteX3" fmla="*/ 9525 w 499149"/>
                  <a:gd name="connsiteY3" fmla="*/ 800703 h 800703"/>
                  <a:gd name="connsiteX4" fmla="*/ 0 w 499149"/>
                  <a:gd name="connsiteY4" fmla="*/ 183356 h 800703"/>
                  <a:gd name="connsiteX0" fmla="*/ 0 w 499149"/>
                  <a:gd name="connsiteY0" fmla="*/ 176212 h 800703"/>
                  <a:gd name="connsiteX1" fmla="*/ 492006 w 499149"/>
                  <a:gd name="connsiteY1" fmla="*/ 0 h 800703"/>
                  <a:gd name="connsiteX2" fmla="*/ 499149 w 499149"/>
                  <a:gd name="connsiteY2" fmla="*/ 505428 h 800703"/>
                  <a:gd name="connsiteX3" fmla="*/ 9525 w 499149"/>
                  <a:gd name="connsiteY3" fmla="*/ 800703 h 800703"/>
                  <a:gd name="connsiteX4" fmla="*/ 0 w 499149"/>
                  <a:gd name="connsiteY4" fmla="*/ 176212 h 800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9149" h="800703">
                    <a:moveTo>
                      <a:pt x="0" y="176212"/>
                    </a:moveTo>
                    <a:lnTo>
                      <a:pt x="492006" y="0"/>
                    </a:lnTo>
                    <a:lnTo>
                      <a:pt x="499149" y="505428"/>
                    </a:lnTo>
                    <a:lnTo>
                      <a:pt x="9525" y="800703"/>
                    </a:lnTo>
                    <a:lnTo>
                      <a:pt x="0" y="176212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CF2EAE-0E48-4141-955C-D34DBD77D0EB}"/>
                </a:ext>
              </a:extLst>
            </p:cNvPr>
            <p:cNvCxnSpPr/>
            <p:nvPr/>
          </p:nvCxnSpPr>
          <p:spPr>
            <a:xfrm>
              <a:off x="1105943" y="-3512753"/>
              <a:ext cx="0" cy="769395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8F6A7D-CD5A-44D7-9B23-8302550AB008}"/>
                </a:ext>
              </a:extLst>
            </p:cNvPr>
            <p:cNvSpPr/>
            <p:nvPr/>
          </p:nvSpPr>
          <p:spPr>
            <a:xfrm>
              <a:off x="163011" y="-2998204"/>
              <a:ext cx="1885868" cy="383265"/>
            </a:xfrm>
            <a:custGeom>
              <a:avLst/>
              <a:gdLst>
                <a:gd name="connsiteX0" fmla="*/ 0 w 1099167"/>
                <a:gd name="connsiteY0" fmla="*/ 54542 h 109083"/>
                <a:gd name="connsiteX1" fmla="*/ 549584 w 1099167"/>
                <a:gd name="connsiteY1" fmla="*/ 0 h 109083"/>
                <a:gd name="connsiteX2" fmla="*/ 1099168 w 1099167"/>
                <a:gd name="connsiteY2" fmla="*/ 54542 h 109083"/>
                <a:gd name="connsiteX3" fmla="*/ 549584 w 1099167"/>
                <a:gd name="connsiteY3" fmla="*/ 109084 h 109083"/>
                <a:gd name="connsiteX4" fmla="*/ 0 w 1099167"/>
                <a:gd name="connsiteY4" fmla="*/ 54542 h 109083"/>
                <a:gd name="connsiteX0" fmla="*/ 0 w 1099168"/>
                <a:gd name="connsiteY0" fmla="*/ 168842 h 223384"/>
                <a:gd name="connsiteX1" fmla="*/ 549584 w 1099168"/>
                <a:gd name="connsiteY1" fmla="*/ 0 h 223384"/>
                <a:gd name="connsiteX2" fmla="*/ 1099168 w 1099168"/>
                <a:gd name="connsiteY2" fmla="*/ 168842 h 223384"/>
                <a:gd name="connsiteX3" fmla="*/ 549584 w 1099168"/>
                <a:gd name="connsiteY3" fmla="*/ 223384 h 223384"/>
                <a:gd name="connsiteX4" fmla="*/ 0 w 1099168"/>
                <a:gd name="connsiteY4" fmla="*/ 168842 h 22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168" h="223384">
                  <a:moveTo>
                    <a:pt x="0" y="168842"/>
                  </a:moveTo>
                  <a:cubicBezTo>
                    <a:pt x="0" y="131611"/>
                    <a:pt x="246057" y="0"/>
                    <a:pt x="549584" y="0"/>
                  </a:cubicBezTo>
                  <a:cubicBezTo>
                    <a:pt x="853111" y="0"/>
                    <a:pt x="1099168" y="138719"/>
                    <a:pt x="1099168" y="168842"/>
                  </a:cubicBezTo>
                  <a:cubicBezTo>
                    <a:pt x="1099168" y="198965"/>
                    <a:pt x="853111" y="223384"/>
                    <a:pt x="549584" y="223384"/>
                  </a:cubicBezTo>
                  <a:cubicBezTo>
                    <a:pt x="246057" y="223384"/>
                    <a:pt x="0" y="206073"/>
                    <a:pt x="0" y="16884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6D48917-4EF3-4746-8EC3-E489D4CB1029}"/>
                </a:ext>
              </a:extLst>
            </p:cNvPr>
            <p:cNvGrpSpPr/>
            <p:nvPr/>
          </p:nvGrpSpPr>
          <p:grpSpPr>
            <a:xfrm>
              <a:off x="-2332484" y="1391497"/>
              <a:ext cx="6178715" cy="3208788"/>
              <a:chOff x="2662569" y="994320"/>
              <a:chExt cx="6390646" cy="3318850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grpSpPr>
          <p:sp>
            <p:nvSpPr>
              <p:cNvPr id="99" name="Rectangle 35">
                <a:extLst>
                  <a:ext uri="{FF2B5EF4-FFF2-40B4-BE49-F238E27FC236}">
                    <a16:creationId xmlns:a16="http://schemas.microsoft.com/office/drawing/2014/main" id="{B4EE3945-4195-45C3-80A8-805B0E3A2116}"/>
                  </a:ext>
                </a:extLst>
              </p:cNvPr>
              <p:cNvSpPr/>
              <p:nvPr/>
            </p:nvSpPr>
            <p:spPr>
              <a:xfrm flipH="1">
                <a:off x="8300945" y="1796797"/>
                <a:ext cx="752270" cy="417808"/>
              </a:xfrm>
              <a:custGeom>
                <a:avLst/>
                <a:gdLst>
                  <a:gd name="connsiteX0" fmla="*/ 0 w 110920"/>
                  <a:gd name="connsiteY0" fmla="*/ 0 h 81258"/>
                  <a:gd name="connsiteX1" fmla="*/ 110920 w 110920"/>
                  <a:gd name="connsiteY1" fmla="*/ 0 h 81258"/>
                  <a:gd name="connsiteX2" fmla="*/ 110920 w 110920"/>
                  <a:gd name="connsiteY2" fmla="*/ 81258 h 81258"/>
                  <a:gd name="connsiteX3" fmla="*/ 0 w 110920"/>
                  <a:gd name="connsiteY3" fmla="*/ 81258 h 81258"/>
                  <a:gd name="connsiteX4" fmla="*/ 0 w 110920"/>
                  <a:gd name="connsiteY4" fmla="*/ 0 h 8125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733220 w 733220"/>
                  <a:gd name="connsiteY2" fmla="*/ 812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5588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558800 w 733220"/>
                  <a:gd name="connsiteY4" fmla="*/ 0 h 417808"/>
                  <a:gd name="connsiteX0" fmla="*/ 558800 w 752270"/>
                  <a:gd name="connsiteY0" fmla="*/ 0 h 417808"/>
                  <a:gd name="connsiteX1" fmla="*/ 752270 w 752270"/>
                  <a:gd name="connsiteY1" fmla="*/ 25400 h 417808"/>
                  <a:gd name="connsiteX2" fmla="*/ 422070 w 752270"/>
                  <a:gd name="connsiteY2" fmla="*/ 411458 h 417808"/>
                  <a:gd name="connsiteX3" fmla="*/ 0 w 752270"/>
                  <a:gd name="connsiteY3" fmla="*/ 417808 h 417808"/>
                  <a:gd name="connsiteX4" fmla="*/ 558800 w 752270"/>
                  <a:gd name="connsiteY4" fmla="*/ 0 h 417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270" h="417808">
                    <a:moveTo>
                      <a:pt x="558800" y="0"/>
                    </a:moveTo>
                    <a:lnTo>
                      <a:pt x="752270" y="25400"/>
                    </a:lnTo>
                    <a:lnTo>
                      <a:pt x="422070" y="411458"/>
                    </a:lnTo>
                    <a:lnTo>
                      <a:pt x="0" y="417808"/>
                    </a:lnTo>
                    <a:lnTo>
                      <a:pt x="5588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DA3C8E4-2397-4C70-9011-71385DE5C512}"/>
                  </a:ext>
                </a:extLst>
              </p:cNvPr>
              <p:cNvSpPr/>
              <p:nvPr/>
            </p:nvSpPr>
            <p:spPr>
              <a:xfrm>
                <a:off x="2662569" y="1788165"/>
                <a:ext cx="761795" cy="417808"/>
              </a:xfrm>
              <a:custGeom>
                <a:avLst/>
                <a:gdLst>
                  <a:gd name="connsiteX0" fmla="*/ 0 w 110920"/>
                  <a:gd name="connsiteY0" fmla="*/ 0 h 81258"/>
                  <a:gd name="connsiteX1" fmla="*/ 110920 w 110920"/>
                  <a:gd name="connsiteY1" fmla="*/ 0 h 81258"/>
                  <a:gd name="connsiteX2" fmla="*/ 110920 w 110920"/>
                  <a:gd name="connsiteY2" fmla="*/ 81258 h 81258"/>
                  <a:gd name="connsiteX3" fmla="*/ 0 w 110920"/>
                  <a:gd name="connsiteY3" fmla="*/ 81258 h 81258"/>
                  <a:gd name="connsiteX4" fmla="*/ 0 w 110920"/>
                  <a:gd name="connsiteY4" fmla="*/ 0 h 8125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733220 w 733220"/>
                  <a:gd name="connsiteY2" fmla="*/ 812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5588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558800 w 733220"/>
                  <a:gd name="connsiteY4" fmla="*/ 0 h 417808"/>
                  <a:gd name="connsiteX0" fmla="*/ 558800 w 752270"/>
                  <a:gd name="connsiteY0" fmla="*/ 0 h 417808"/>
                  <a:gd name="connsiteX1" fmla="*/ 752270 w 752270"/>
                  <a:gd name="connsiteY1" fmla="*/ 25400 h 417808"/>
                  <a:gd name="connsiteX2" fmla="*/ 422070 w 752270"/>
                  <a:gd name="connsiteY2" fmla="*/ 411458 h 417808"/>
                  <a:gd name="connsiteX3" fmla="*/ 0 w 752270"/>
                  <a:gd name="connsiteY3" fmla="*/ 417808 h 417808"/>
                  <a:gd name="connsiteX4" fmla="*/ 558800 w 752270"/>
                  <a:gd name="connsiteY4" fmla="*/ 0 h 417808"/>
                  <a:gd name="connsiteX0" fmla="*/ 558800 w 761795"/>
                  <a:gd name="connsiteY0" fmla="*/ 0 h 417808"/>
                  <a:gd name="connsiteX1" fmla="*/ 761795 w 761795"/>
                  <a:gd name="connsiteY1" fmla="*/ 34925 h 417808"/>
                  <a:gd name="connsiteX2" fmla="*/ 422070 w 761795"/>
                  <a:gd name="connsiteY2" fmla="*/ 411458 h 417808"/>
                  <a:gd name="connsiteX3" fmla="*/ 0 w 761795"/>
                  <a:gd name="connsiteY3" fmla="*/ 417808 h 417808"/>
                  <a:gd name="connsiteX4" fmla="*/ 558800 w 761795"/>
                  <a:gd name="connsiteY4" fmla="*/ 0 h 417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795" h="417808">
                    <a:moveTo>
                      <a:pt x="558800" y="0"/>
                    </a:moveTo>
                    <a:lnTo>
                      <a:pt x="761795" y="34925"/>
                    </a:lnTo>
                    <a:lnTo>
                      <a:pt x="422070" y="411458"/>
                    </a:lnTo>
                    <a:lnTo>
                      <a:pt x="0" y="417808"/>
                    </a:lnTo>
                    <a:lnTo>
                      <a:pt x="5588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536BD5CA-8D72-4693-90B9-D8F9FB0919D4}"/>
                  </a:ext>
                </a:extLst>
              </p:cNvPr>
              <p:cNvSpPr/>
              <p:nvPr/>
            </p:nvSpPr>
            <p:spPr>
              <a:xfrm>
                <a:off x="8041580" y="3451949"/>
                <a:ext cx="112552" cy="5179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5E63B5AB-43E7-48B3-A16B-D8AD7062EECC}"/>
                  </a:ext>
                </a:extLst>
              </p:cNvPr>
              <p:cNvSpPr/>
              <p:nvPr/>
            </p:nvSpPr>
            <p:spPr>
              <a:xfrm>
                <a:off x="3596868" y="3470857"/>
                <a:ext cx="112552" cy="5179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1E3FCFF-ACAD-4C6D-8D67-8A300E3688A2}"/>
                  </a:ext>
                </a:extLst>
              </p:cNvPr>
              <p:cNvSpPr/>
              <p:nvPr/>
            </p:nvSpPr>
            <p:spPr>
              <a:xfrm>
                <a:off x="3408461" y="994320"/>
                <a:ext cx="4900960" cy="1836768"/>
              </a:xfrm>
              <a:prstGeom prst="roundRect">
                <a:avLst>
                  <a:gd name="adj" fmla="val 1390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BF055CA-2891-4BE8-AEC4-2AC05403C02C}"/>
                  </a:ext>
                </a:extLst>
              </p:cNvPr>
              <p:cNvSpPr/>
              <p:nvPr/>
            </p:nvSpPr>
            <p:spPr>
              <a:xfrm>
                <a:off x="5806059" y="2468880"/>
                <a:ext cx="2868212" cy="439519"/>
              </a:xfrm>
              <a:custGeom>
                <a:avLst/>
                <a:gdLst>
                  <a:gd name="connsiteX0" fmla="*/ 0 w 2470198"/>
                  <a:gd name="connsiteY0" fmla="*/ 0 h 424279"/>
                  <a:gd name="connsiteX1" fmla="*/ 2470198 w 2470198"/>
                  <a:gd name="connsiteY1" fmla="*/ 0 h 424279"/>
                  <a:gd name="connsiteX2" fmla="*/ 2470198 w 2470198"/>
                  <a:gd name="connsiteY2" fmla="*/ 424279 h 424279"/>
                  <a:gd name="connsiteX3" fmla="*/ 0 w 2470198"/>
                  <a:gd name="connsiteY3" fmla="*/ 424279 h 424279"/>
                  <a:gd name="connsiteX4" fmla="*/ 0 w 2470198"/>
                  <a:gd name="connsiteY4" fmla="*/ 0 h 424279"/>
                  <a:gd name="connsiteX0" fmla="*/ 0 w 2820718"/>
                  <a:gd name="connsiteY0" fmla="*/ 0 h 424279"/>
                  <a:gd name="connsiteX1" fmla="*/ 2470198 w 2820718"/>
                  <a:gd name="connsiteY1" fmla="*/ 0 h 424279"/>
                  <a:gd name="connsiteX2" fmla="*/ 2820718 w 2820718"/>
                  <a:gd name="connsiteY2" fmla="*/ 363319 h 424279"/>
                  <a:gd name="connsiteX3" fmla="*/ 0 w 2820718"/>
                  <a:gd name="connsiteY3" fmla="*/ 424279 h 424279"/>
                  <a:gd name="connsiteX4" fmla="*/ 0 w 2820718"/>
                  <a:gd name="connsiteY4" fmla="*/ 0 h 424279"/>
                  <a:gd name="connsiteX0" fmla="*/ 0 w 2820718"/>
                  <a:gd name="connsiteY0" fmla="*/ 0 h 424279"/>
                  <a:gd name="connsiteX1" fmla="*/ 2470198 w 2820718"/>
                  <a:gd name="connsiteY1" fmla="*/ 0 h 424279"/>
                  <a:gd name="connsiteX2" fmla="*/ 2820718 w 2820718"/>
                  <a:gd name="connsiteY2" fmla="*/ 393799 h 424279"/>
                  <a:gd name="connsiteX3" fmla="*/ 0 w 2820718"/>
                  <a:gd name="connsiteY3" fmla="*/ 424279 h 424279"/>
                  <a:gd name="connsiteX4" fmla="*/ 0 w 2820718"/>
                  <a:gd name="connsiteY4" fmla="*/ 0 h 424279"/>
                  <a:gd name="connsiteX0" fmla="*/ 0 w 2919778"/>
                  <a:gd name="connsiteY0" fmla="*/ 0 h 424279"/>
                  <a:gd name="connsiteX1" fmla="*/ 2470198 w 2919778"/>
                  <a:gd name="connsiteY1" fmla="*/ 0 h 424279"/>
                  <a:gd name="connsiteX2" fmla="*/ 2919778 w 2919778"/>
                  <a:gd name="connsiteY2" fmla="*/ 378559 h 424279"/>
                  <a:gd name="connsiteX3" fmla="*/ 0 w 2919778"/>
                  <a:gd name="connsiteY3" fmla="*/ 424279 h 424279"/>
                  <a:gd name="connsiteX4" fmla="*/ 0 w 2919778"/>
                  <a:gd name="connsiteY4" fmla="*/ 0 h 424279"/>
                  <a:gd name="connsiteX0" fmla="*/ 0 w 2942638"/>
                  <a:gd name="connsiteY0" fmla="*/ 0 h 424279"/>
                  <a:gd name="connsiteX1" fmla="*/ 2470198 w 2942638"/>
                  <a:gd name="connsiteY1" fmla="*/ 0 h 424279"/>
                  <a:gd name="connsiteX2" fmla="*/ 2942638 w 2942638"/>
                  <a:gd name="connsiteY2" fmla="*/ 401419 h 424279"/>
                  <a:gd name="connsiteX3" fmla="*/ 0 w 2942638"/>
                  <a:gd name="connsiteY3" fmla="*/ 424279 h 424279"/>
                  <a:gd name="connsiteX4" fmla="*/ 0 w 2942638"/>
                  <a:gd name="connsiteY4" fmla="*/ 0 h 424279"/>
                  <a:gd name="connsiteX0" fmla="*/ 0 w 2942638"/>
                  <a:gd name="connsiteY0" fmla="*/ 0 h 439519"/>
                  <a:gd name="connsiteX1" fmla="*/ 2470198 w 2942638"/>
                  <a:gd name="connsiteY1" fmla="*/ 0 h 439519"/>
                  <a:gd name="connsiteX2" fmla="*/ 2942638 w 2942638"/>
                  <a:gd name="connsiteY2" fmla="*/ 439519 h 439519"/>
                  <a:gd name="connsiteX3" fmla="*/ 0 w 2942638"/>
                  <a:gd name="connsiteY3" fmla="*/ 424279 h 439519"/>
                  <a:gd name="connsiteX4" fmla="*/ 0 w 2942638"/>
                  <a:gd name="connsiteY4" fmla="*/ 0 h 439519"/>
                  <a:gd name="connsiteX0" fmla="*/ 0 w 2875963"/>
                  <a:gd name="connsiteY0" fmla="*/ 0 h 439519"/>
                  <a:gd name="connsiteX1" fmla="*/ 2470198 w 2875963"/>
                  <a:gd name="connsiteY1" fmla="*/ 0 h 439519"/>
                  <a:gd name="connsiteX2" fmla="*/ 2875963 w 2875963"/>
                  <a:gd name="connsiteY2" fmla="*/ 439519 h 439519"/>
                  <a:gd name="connsiteX3" fmla="*/ 0 w 2875963"/>
                  <a:gd name="connsiteY3" fmla="*/ 424279 h 439519"/>
                  <a:gd name="connsiteX4" fmla="*/ 0 w 2875963"/>
                  <a:gd name="connsiteY4" fmla="*/ 0 h 439519"/>
                  <a:gd name="connsiteX0" fmla="*/ 0 w 2809288"/>
                  <a:gd name="connsiteY0" fmla="*/ 0 h 439519"/>
                  <a:gd name="connsiteX1" fmla="*/ 2470198 w 2809288"/>
                  <a:gd name="connsiteY1" fmla="*/ 0 h 439519"/>
                  <a:gd name="connsiteX2" fmla="*/ 2809288 w 2809288"/>
                  <a:gd name="connsiteY2" fmla="*/ 439519 h 439519"/>
                  <a:gd name="connsiteX3" fmla="*/ 0 w 2809288"/>
                  <a:gd name="connsiteY3" fmla="*/ 424279 h 439519"/>
                  <a:gd name="connsiteX4" fmla="*/ 0 w 2809288"/>
                  <a:gd name="connsiteY4" fmla="*/ 0 h 439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9288" h="439519">
                    <a:moveTo>
                      <a:pt x="0" y="0"/>
                    </a:moveTo>
                    <a:lnTo>
                      <a:pt x="2470198" y="0"/>
                    </a:lnTo>
                    <a:lnTo>
                      <a:pt x="2809288" y="439519"/>
                    </a:lnTo>
                    <a:lnTo>
                      <a:pt x="0" y="42427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763714B-1E5E-4B89-A94C-025E752369E7}"/>
                  </a:ext>
                </a:extLst>
              </p:cNvPr>
              <p:cNvSpPr/>
              <p:nvPr/>
            </p:nvSpPr>
            <p:spPr>
              <a:xfrm>
                <a:off x="2988417" y="2465070"/>
                <a:ext cx="2875760" cy="438149"/>
              </a:xfrm>
              <a:custGeom>
                <a:avLst/>
                <a:gdLst>
                  <a:gd name="connsiteX0" fmla="*/ 0 w 2441420"/>
                  <a:gd name="connsiteY0" fmla="*/ 0 h 45719"/>
                  <a:gd name="connsiteX1" fmla="*/ 2441420 w 2441420"/>
                  <a:gd name="connsiteY1" fmla="*/ 0 h 45719"/>
                  <a:gd name="connsiteX2" fmla="*/ 2441420 w 2441420"/>
                  <a:gd name="connsiteY2" fmla="*/ 45719 h 45719"/>
                  <a:gd name="connsiteX3" fmla="*/ 0 w 2441420"/>
                  <a:gd name="connsiteY3" fmla="*/ 45719 h 45719"/>
                  <a:gd name="connsiteX4" fmla="*/ 0 w 2441420"/>
                  <a:gd name="connsiteY4" fmla="*/ 0 h 45719"/>
                  <a:gd name="connsiteX0" fmla="*/ 0 w 2449040"/>
                  <a:gd name="connsiteY0" fmla="*/ 0 h 114299"/>
                  <a:gd name="connsiteX1" fmla="*/ 2449040 w 2449040"/>
                  <a:gd name="connsiteY1" fmla="*/ 68580 h 114299"/>
                  <a:gd name="connsiteX2" fmla="*/ 2449040 w 2449040"/>
                  <a:gd name="connsiteY2" fmla="*/ 114299 h 114299"/>
                  <a:gd name="connsiteX3" fmla="*/ 7620 w 2449040"/>
                  <a:gd name="connsiteY3" fmla="*/ 114299 h 114299"/>
                  <a:gd name="connsiteX4" fmla="*/ 0 w 2449040"/>
                  <a:gd name="connsiteY4" fmla="*/ 0 h 114299"/>
                  <a:gd name="connsiteX0" fmla="*/ 342900 w 2791940"/>
                  <a:gd name="connsiteY0" fmla="*/ 0 h 426719"/>
                  <a:gd name="connsiteX1" fmla="*/ 2791940 w 2791940"/>
                  <a:gd name="connsiteY1" fmla="*/ 68580 h 426719"/>
                  <a:gd name="connsiteX2" fmla="*/ 2791940 w 2791940"/>
                  <a:gd name="connsiteY2" fmla="*/ 114299 h 426719"/>
                  <a:gd name="connsiteX3" fmla="*/ 0 w 2791940"/>
                  <a:gd name="connsiteY3" fmla="*/ 426719 h 426719"/>
                  <a:gd name="connsiteX4" fmla="*/ 342900 w 2791940"/>
                  <a:gd name="connsiteY4" fmla="*/ 0 h 426719"/>
                  <a:gd name="connsiteX0" fmla="*/ 342900 w 2807180"/>
                  <a:gd name="connsiteY0" fmla="*/ 0 h 495299"/>
                  <a:gd name="connsiteX1" fmla="*/ 2791940 w 2807180"/>
                  <a:gd name="connsiteY1" fmla="*/ 68580 h 495299"/>
                  <a:gd name="connsiteX2" fmla="*/ 2807180 w 2807180"/>
                  <a:gd name="connsiteY2" fmla="*/ 495299 h 495299"/>
                  <a:gd name="connsiteX3" fmla="*/ 0 w 2807180"/>
                  <a:gd name="connsiteY3" fmla="*/ 426719 h 495299"/>
                  <a:gd name="connsiteX4" fmla="*/ 342900 w 2807180"/>
                  <a:gd name="connsiteY4" fmla="*/ 0 h 495299"/>
                  <a:gd name="connsiteX0" fmla="*/ 411480 w 2875760"/>
                  <a:gd name="connsiteY0" fmla="*/ 0 h 502919"/>
                  <a:gd name="connsiteX1" fmla="*/ 2860520 w 2875760"/>
                  <a:gd name="connsiteY1" fmla="*/ 68580 h 502919"/>
                  <a:gd name="connsiteX2" fmla="*/ 2875760 w 2875760"/>
                  <a:gd name="connsiteY2" fmla="*/ 495299 h 502919"/>
                  <a:gd name="connsiteX3" fmla="*/ 0 w 2875760"/>
                  <a:gd name="connsiteY3" fmla="*/ 502919 h 502919"/>
                  <a:gd name="connsiteX4" fmla="*/ 411480 w 2875760"/>
                  <a:gd name="connsiteY4" fmla="*/ 0 h 502919"/>
                  <a:gd name="connsiteX0" fmla="*/ 396240 w 2875760"/>
                  <a:gd name="connsiteY0" fmla="*/ 0 h 434339"/>
                  <a:gd name="connsiteX1" fmla="*/ 2860520 w 2875760"/>
                  <a:gd name="connsiteY1" fmla="*/ 0 h 434339"/>
                  <a:gd name="connsiteX2" fmla="*/ 2875760 w 2875760"/>
                  <a:gd name="connsiteY2" fmla="*/ 426719 h 434339"/>
                  <a:gd name="connsiteX3" fmla="*/ 0 w 2875760"/>
                  <a:gd name="connsiteY3" fmla="*/ 434339 h 434339"/>
                  <a:gd name="connsiteX4" fmla="*/ 396240 w 2875760"/>
                  <a:gd name="connsiteY4" fmla="*/ 0 h 434339"/>
                  <a:gd name="connsiteX0" fmla="*/ 396240 w 2875760"/>
                  <a:gd name="connsiteY0" fmla="*/ 0 h 464819"/>
                  <a:gd name="connsiteX1" fmla="*/ 2860520 w 2875760"/>
                  <a:gd name="connsiteY1" fmla="*/ 30480 h 464819"/>
                  <a:gd name="connsiteX2" fmla="*/ 2875760 w 2875760"/>
                  <a:gd name="connsiteY2" fmla="*/ 457199 h 464819"/>
                  <a:gd name="connsiteX3" fmla="*/ 0 w 2875760"/>
                  <a:gd name="connsiteY3" fmla="*/ 464819 h 464819"/>
                  <a:gd name="connsiteX4" fmla="*/ 396240 w 2875760"/>
                  <a:gd name="connsiteY4" fmla="*/ 0 h 464819"/>
                  <a:gd name="connsiteX0" fmla="*/ 381000 w 2875760"/>
                  <a:gd name="connsiteY0" fmla="*/ 15240 h 434339"/>
                  <a:gd name="connsiteX1" fmla="*/ 2860520 w 2875760"/>
                  <a:gd name="connsiteY1" fmla="*/ 0 h 434339"/>
                  <a:gd name="connsiteX2" fmla="*/ 2875760 w 2875760"/>
                  <a:gd name="connsiteY2" fmla="*/ 426719 h 434339"/>
                  <a:gd name="connsiteX3" fmla="*/ 0 w 2875760"/>
                  <a:gd name="connsiteY3" fmla="*/ 434339 h 434339"/>
                  <a:gd name="connsiteX4" fmla="*/ 381000 w 2875760"/>
                  <a:gd name="connsiteY4" fmla="*/ 15240 h 434339"/>
                  <a:gd name="connsiteX0" fmla="*/ 400050 w 2875760"/>
                  <a:gd name="connsiteY0" fmla="*/ 0 h 438149"/>
                  <a:gd name="connsiteX1" fmla="*/ 2860520 w 2875760"/>
                  <a:gd name="connsiteY1" fmla="*/ 3810 h 438149"/>
                  <a:gd name="connsiteX2" fmla="*/ 2875760 w 2875760"/>
                  <a:gd name="connsiteY2" fmla="*/ 430529 h 438149"/>
                  <a:gd name="connsiteX3" fmla="*/ 0 w 2875760"/>
                  <a:gd name="connsiteY3" fmla="*/ 438149 h 438149"/>
                  <a:gd name="connsiteX4" fmla="*/ 400050 w 2875760"/>
                  <a:gd name="connsiteY4" fmla="*/ 0 h 438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5760" h="438149">
                    <a:moveTo>
                      <a:pt x="400050" y="0"/>
                    </a:moveTo>
                    <a:lnTo>
                      <a:pt x="2860520" y="3810"/>
                    </a:lnTo>
                    <a:lnTo>
                      <a:pt x="2875760" y="430529"/>
                    </a:lnTo>
                    <a:lnTo>
                      <a:pt x="0" y="438149"/>
                    </a:lnTo>
                    <a:lnTo>
                      <a:pt x="40005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49F7958-08B2-4978-BF79-4B4C53A907D9}"/>
                  </a:ext>
                </a:extLst>
              </p:cNvPr>
              <p:cNvSpPr/>
              <p:nvPr/>
            </p:nvSpPr>
            <p:spPr>
              <a:xfrm>
                <a:off x="3085188" y="2906129"/>
                <a:ext cx="2779795" cy="20293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4F7E76E-E2F2-4FF3-994C-DF8C269A9B08}"/>
                  </a:ext>
                </a:extLst>
              </p:cNvPr>
              <p:cNvSpPr/>
              <p:nvPr/>
            </p:nvSpPr>
            <p:spPr>
              <a:xfrm>
                <a:off x="5859023" y="2906129"/>
                <a:ext cx="2799606" cy="20293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91C2400E-EC0F-417D-815A-DDD6CF069646}"/>
                  </a:ext>
                </a:extLst>
              </p:cNvPr>
              <p:cNvSpPr/>
              <p:nvPr/>
            </p:nvSpPr>
            <p:spPr>
              <a:xfrm>
                <a:off x="3279371" y="3788219"/>
                <a:ext cx="112552" cy="5179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06C1FCEB-1AB7-44C7-8A21-475AE163FF90}"/>
                  </a:ext>
                </a:extLst>
              </p:cNvPr>
              <p:cNvSpPr/>
              <p:nvPr/>
            </p:nvSpPr>
            <p:spPr>
              <a:xfrm>
                <a:off x="8332460" y="3795183"/>
                <a:ext cx="112552" cy="5179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29E266-1167-4E8D-B148-27F26AE1AD68}"/>
                  </a:ext>
                </a:extLst>
              </p:cNvPr>
              <p:cNvSpPr/>
              <p:nvPr/>
            </p:nvSpPr>
            <p:spPr>
              <a:xfrm>
                <a:off x="3089614" y="3109059"/>
                <a:ext cx="5619354" cy="77565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8602CBB-5B0C-4B07-AF19-930313B27296}"/>
                  </a:ext>
                </a:extLst>
              </p:cNvPr>
              <p:cNvSpPr/>
              <p:nvPr/>
            </p:nvSpPr>
            <p:spPr>
              <a:xfrm>
                <a:off x="3047646" y="1832773"/>
                <a:ext cx="392861" cy="1091542"/>
              </a:xfrm>
              <a:custGeom>
                <a:avLst/>
                <a:gdLst>
                  <a:gd name="connsiteX0" fmla="*/ 0 w 325816"/>
                  <a:gd name="connsiteY0" fmla="*/ 0 h 164442"/>
                  <a:gd name="connsiteX1" fmla="*/ 325816 w 325816"/>
                  <a:gd name="connsiteY1" fmla="*/ 0 h 164442"/>
                  <a:gd name="connsiteX2" fmla="*/ 325816 w 325816"/>
                  <a:gd name="connsiteY2" fmla="*/ 164442 h 164442"/>
                  <a:gd name="connsiteX3" fmla="*/ 0 w 325816"/>
                  <a:gd name="connsiteY3" fmla="*/ 164442 h 164442"/>
                  <a:gd name="connsiteX4" fmla="*/ 0 w 325816"/>
                  <a:gd name="connsiteY4" fmla="*/ 0 h 1644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70266 w 370266"/>
                  <a:gd name="connsiteY2" fmla="*/ 1644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57566"/>
                  <a:gd name="connsiteY0" fmla="*/ 374650 h 1028042"/>
                  <a:gd name="connsiteX1" fmla="*/ 357566 w 357566"/>
                  <a:gd name="connsiteY1" fmla="*/ 0 h 1028042"/>
                  <a:gd name="connsiteX2" fmla="*/ 351216 w 357566"/>
                  <a:gd name="connsiteY2" fmla="*/ 659742 h 1028042"/>
                  <a:gd name="connsiteX3" fmla="*/ 0 w 357566"/>
                  <a:gd name="connsiteY3" fmla="*/ 1028042 h 1028042"/>
                  <a:gd name="connsiteX4" fmla="*/ 19050 w 357566"/>
                  <a:gd name="connsiteY4" fmla="*/ 374650 h 1028042"/>
                  <a:gd name="connsiteX0" fmla="*/ 0 w 363916"/>
                  <a:gd name="connsiteY0" fmla="*/ 393700 h 1028042"/>
                  <a:gd name="connsiteX1" fmla="*/ 363916 w 363916"/>
                  <a:gd name="connsiteY1" fmla="*/ 0 h 1028042"/>
                  <a:gd name="connsiteX2" fmla="*/ 357566 w 363916"/>
                  <a:gd name="connsiteY2" fmla="*/ 659742 h 1028042"/>
                  <a:gd name="connsiteX3" fmla="*/ 6350 w 363916"/>
                  <a:gd name="connsiteY3" fmla="*/ 1028042 h 1028042"/>
                  <a:gd name="connsiteX4" fmla="*/ 0 w 363916"/>
                  <a:gd name="connsiteY4" fmla="*/ 393700 h 1028042"/>
                  <a:gd name="connsiteX0" fmla="*/ 0 w 363916"/>
                  <a:gd name="connsiteY0" fmla="*/ 393700 h 1097892"/>
                  <a:gd name="connsiteX1" fmla="*/ 363916 w 363916"/>
                  <a:gd name="connsiteY1" fmla="*/ 0 h 1097892"/>
                  <a:gd name="connsiteX2" fmla="*/ 357566 w 363916"/>
                  <a:gd name="connsiteY2" fmla="*/ 659742 h 1097892"/>
                  <a:gd name="connsiteX3" fmla="*/ 12700 w 363916"/>
                  <a:gd name="connsiteY3" fmla="*/ 1097892 h 1097892"/>
                  <a:gd name="connsiteX4" fmla="*/ 0 w 363916"/>
                  <a:gd name="connsiteY4" fmla="*/ 393700 h 109789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1158"/>
                  <a:gd name="connsiteY0" fmla="*/ 393700 h 1091542"/>
                  <a:gd name="connsiteX1" fmla="*/ 370547 w 371158"/>
                  <a:gd name="connsiteY1" fmla="*/ 0 h 1091542"/>
                  <a:gd name="connsiteX2" fmla="*/ 370547 w 371158"/>
                  <a:gd name="connsiteY2" fmla="*/ 723242 h 1091542"/>
                  <a:gd name="connsiteX3" fmla="*/ 281 w 371158"/>
                  <a:gd name="connsiteY3" fmla="*/ 1091542 h 1091542"/>
                  <a:gd name="connsiteX4" fmla="*/ 6631 w 371158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260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486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92892"/>
                  <a:gd name="connsiteY0" fmla="*/ 393700 h 1091542"/>
                  <a:gd name="connsiteX1" fmla="*/ 370547 w 392892"/>
                  <a:gd name="connsiteY1" fmla="*/ 0 h 1091542"/>
                  <a:gd name="connsiteX2" fmla="*/ 392772 w 392892"/>
                  <a:gd name="connsiteY2" fmla="*/ 615292 h 1091542"/>
                  <a:gd name="connsiteX3" fmla="*/ 281 w 392892"/>
                  <a:gd name="connsiteY3" fmla="*/ 1091542 h 1091542"/>
                  <a:gd name="connsiteX4" fmla="*/ 6631 w 392892"/>
                  <a:gd name="connsiteY4" fmla="*/ 393700 h 1091542"/>
                  <a:gd name="connsiteX0" fmla="*/ 6631 w 392861"/>
                  <a:gd name="connsiteY0" fmla="*/ 393700 h 1091542"/>
                  <a:gd name="connsiteX1" fmla="*/ 361022 w 392861"/>
                  <a:gd name="connsiteY1" fmla="*/ 0 h 1091542"/>
                  <a:gd name="connsiteX2" fmla="*/ 392772 w 392861"/>
                  <a:gd name="connsiteY2" fmla="*/ 615292 h 1091542"/>
                  <a:gd name="connsiteX3" fmla="*/ 281 w 392861"/>
                  <a:gd name="connsiteY3" fmla="*/ 1091542 h 1091542"/>
                  <a:gd name="connsiteX4" fmla="*/ 6631 w 392861"/>
                  <a:gd name="connsiteY4" fmla="*/ 393700 h 1091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861" h="1091542">
                    <a:moveTo>
                      <a:pt x="6631" y="393700"/>
                    </a:moveTo>
                    <a:lnTo>
                      <a:pt x="361022" y="0"/>
                    </a:lnTo>
                    <a:cubicBezTo>
                      <a:pt x="358905" y="219914"/>
                      <a:pt x="394889" y="395378"/>
                      <a:pt x="392772" y="615292"/>
                    </a:cubicBezTo>
                    <a:lnTo>
                      <a:pt x="281" y="1091542"/>
                    </a:lnTo>
                    <a:cubicBezTo>
                      <a:pt x="-1836" y="880095"/>
                      <a:pt x="8748" y="605147"/>
                      <a:pt x="6631" y="39370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E858A96-1F54-42E2-89E2-9D5DF6B26B9E}"/>
                  </a:ext>
                </a:extLst>
              </p:cNvPr>
              <p:cNvSpPr/>
              <p:nvPr/>
            </p:nvSpPr>
            <p:spPr>
              <a:xfrm>
                <a:off x="2665799" y="2199029"/>
                <a:ext cx="419389" cy="16856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34">
                <a:extLst>
                  <a:ext uri="{FF2B5EF4-FFF2-40B4-BE49-F238E27FC236}">
                    <a16:creationId xmlns:a16="http://schemas.microsoft.com/office/drawing/2014/main" id="{01342476-A7B0-4F4A-9FAB-A3FBEDA26203}"/>
                  </a:ext>
                </a:extLst>
              </p:cNvPr>
              <p:cNvSpPr/>
              <p:nvPr/>
            </p:nvSpPr>
            <p:spPr>
              <a:xfrm flipH="1">
                <a:off x="8273296" y="1833532"/>
                <a:ext cx="392847" cy="1099478"/>
              </a:xfrm>
              <a:custGeom>
                <a:avLst/>
                <a:gdLst>
                  <a:gd name="connsiteX0" fmla="*/ 0 w 325816"/>
                  <a:gd name="connsiteY0" fmla="*/ 0 h 164442"/>
                  <a:gd name="connsiteX1" fmla="*/ 325816 w 325816"/>
                  <a:gd name="connsiteY1" fmla="*/ 0 h 164442"/>
                  <a:gd name="connsiteX2" fmla="*/ 325816 w 325816"/>
                  <a:gd name="connsiteY2" fmla="*/ 164442 h 164442"/>
                  <a:gd name="connsiteX3" fmla="*/ 0 w 325816"/>
                  <a:gd name="connsiteY3" fmla="*/ 164442 h 164442"/>
                  <a:gd name="connsiteX4" fmla="*/ 0 w 325816"/>
                  <a:gd name="connsiteY4" fmla="*/ 0 h 1644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70266 w 370266"/>
                  <a:gd name="connsiteY2" fmla="*/ 1644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57566"/>
                  <a:gd name="connsiteY0" fmla="*/ 374650 h 1028042"/>
                  <a:gd name="connsiteX1" fmla="*/ 357566 w 357566"/>
                  <a:gd name="connsiteY1" fmla="*/ 0 h 1028042"/>
                  <a:gd name="connsiteX2" fmla="*/ 351216 w 357566"/>
                  <a:gd name="connsiteY2" fmla="*/ 659742 h 1028042"/>
                  <a:gd name="connsiteX3" fmla="*/ 0 w 357566"/>
                  <a:gd name="connsiteY3" fmla="*/ 1028042 h 1028042"/>
                  <a:gd name="connsiteX4" fmla="*/ 19050 w 357566"/>
                  <a:gd name="connsiteY4" fmla="*/ 374650 h 1028042"/>
                  <a:gd name="connsiteX0" fmla="*/ 0 w 363916"/>
                  <a:gd name="connsiteY0" fmla="*/ 393700 h 1028042"/>
                  <a:gd name="connsiteX1" fmla="*/ 363916 w 363916"/>
                  <a:gd name="connsiteY1" fmla="*/ 0 h 1028042"/>
                  <a:gd name="connsiteX2" fmla="*/ 357566 w 363916"/>
                  <a:gd name="connsiteY2" fmla="*/ 659742 h 1028042"/>
                  <a:gd name="connsiteX3" fmla="*/ 6350 w 363916"/>
                  <a:gd name="connsiteY3" fmla="*/ 1028042 h 1028042"/>
                  <a:gd name="connsiteX4" fmla="*/ 0 w 363916"/>
                  <a:gd name="connsiteY4" fmla="*/ 393700 h 1028042"/>
                  <a:gd name="connsiteX0" fmla="*/ 0 w 363916"/>
                  <a:gd name="connsiteY0" fmla="*/ 393700 h 1097892"/>
                  <a:gd name="connsiteX1" fmla="*/ 363916 w 363916"/>
                  <a:gd name="connsiteY1" fmla="*/ 0 h 1097892"/>
                  <a:gd name="connsiteX2" fmla="*/ 357566 w 363916"/>
                  <a:gd name="connsiteY2" fmla="*/ 659742 h 1097892"/>
                  <a:gd name="connsiteX3" fmla="*/ 12700 w 363916"/>
                  <a:gd name="connsiteY3" fmla="*/ 1097892 h 1097892"/>
                  <a:gd name="connsiteX4" fmla="*/ 0 w 363916"/>
                  <a:gd name="connsiteY4" fmla="*/ 393700 h 109789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1158"/>
                  <a:gd name="connsiteY0" fmla="*/ 393700 h 1091542"/>
                  <a:gd name="connsiteX1" fmla="*/ 370547 w 371158"/>
                  <a:gd name="connsiteY1" fmla="*/ 0 h 1091542"/>
                  <a:gd name="connsiteX2" fmla="*/ 370547 w 371158"/>
                  <a:gd name="connsiteY2" fmla="*/ 723242 h 1091542"/>
                  <a:gd name="connsiteX3" fmla="*/ 281 w 371158"/>
                  <a:gd name="connsiteY3" fmla="*/ 1091542 h 1091542"/>
                  <a:gd name="connsiteX4" fmla="*/ 6631 w 371158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260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486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92892"/>
                  <a:gd name="connsiteY0" fmla="*/ 393700 h 1091542"/>
                  <a:gd name="connsiteX1" fmla="*/ 370547 w 392892"/>
                  <a:gd name="connsiteY1" fmla="*/ 0 h 1091542"/>
                  <a:gd name="connsiteX2" fmla="*/ 392772 w 392892"/>
                  <a:gd name="connsiteY2" fmla="*/ 615292 h 1091542"/>
                  <a:gd name="connsiteX3" fmla="*/ 281 w 392892"/>
                  <a:gd name="connsiteY3" fmla="*/ 1091542 h 1091542"/>
                  <a:gd name="connsiteX4" fmla="*/ 6631 w 392892"/>
                  <a:gd name="connsiteY4" fmla="*/ 393700 h 1091542"/>
                  <a:gd name="connsiteX0" fmla="*/ 6631 w 392861"/>
                  <a:gd name="connsiteY0" fmla="*/ 406400 h 1104242"/>
                  <a:gd name="connsiteX1" fmla="*/ 361022 w 392861"/>
                  <a:gd name="connsiteY1" fmla="*/ 0 h 1104242"/>
                  <a:gd name="connsiteX2" fmla="*/ 392772 w 392861"/>
                  <a:gd name="connsiteY2" fmla="*/ 627992 h 1104242"/>
                  <a:gd name="connsiteX3" fmla="*/ 281 w 392861"/>
                  <a:gd name="connsiteY3" fmla="*/ 1104242 h 1104242"/>
                  <a:gd name="connsiteX4" fmla="*/ 6631 w 392861"/>
                  <a:gd name="connsiteY4" fmla="*/ 406400 h 1104242"/>
                  <a:gd name="connsiteX0" fmla="*/ 6631 w 392856"/>
                  <a:gd name="connsiteY0" fmla="*/ 404018 h 1101860"/>
                  <a:gd name="connsiteX1" fmla="*/ 358641 w 392856"/>
                  <a:gd name="connsiteY1" fmla="*/ 0 h 1101860"/>
                  <a:gd name="connsiteX2" fmla="*/ 392772 w 392856"/>
                  <a:gd name="connsiteY2" fmla="*/ 625610 h 1101860"/>
                  <a:gd name="connsiteX3" fmla="*/ 281 w 392856"/>
                  <a:gd name="connsiteY3" fmla="*/ 1101860 h 1101860"/>
                  <a:gd name="connsiteX4" fmla="*/ 6631 w 392856"/>
                  <a:gd name="connsiteY4" fmla="*/ 404018 h 1101860"/>
                  <a:gd name="connsiteX0" fmla="*/ 6631 w 392856"/>
                  <a:gd name="connsiteY0" fmla="*/ 399255 h 1097097"/>
                  <a:gd name="connsiteX1" fmla="*/ 358641 w 392856"/>
                  <a:gd name="connsiteY1" fmla="*/ 0 h 1097097"/>
                  <a:gd name="connsiteX2" fmla="*/ 392772 w 392856"/>
                  <a:gd name="connsiteY2" fmla="*/ 620847 h 1097097"/>
                  <a:gd name="connsiteX3" fmla="*/ 281 w 392856"/>
                  <a:gd name="connsiteY3" fmla="*/ 1097097 h 1097097"/>
                  <a:gd name="connsiteX4" fmla="*/ 6631 w 392856"/>
                  <a:gd name="connsiteY4" fmla="*/ 399255 h 1097097"/>
                  <a:gd name="connsiteX0" fmla="*/ 6631 w 392847"/>
                  <a:gd name="connsiteY0" fmla="*/ 401636 h 1099478"/>
                  <a:gd name="connsiteX1" fmla="*/ 353878 w 392847"/>
                  <a:gd name="connsiteY1" fmla="*/ 0 h 1099478"/>
                  <a:gd name="connsiteX2" fmla="*/ 392772 w 392847"/>
                  <a:gd name="connsiteY2" fmla="*/ 623228 h 1099478"/>
                  <a:gd name="connsiteX3" fmla="*/ 281 w 392847"/>
                  <a:gd name="connsiteY3" fmla="*/ 1099478 h 1099478"/>
                  <a:gd name="connsiteX4" fmla="*/ 6631 w 392847"/>
                  <a:gd name="connsiteY4" fmla="*/ 401636 h 1099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847" h="1099478">
                    <a:moveTo>
                      <a:pt x="6631" y="401636"/>
                    </a:moveTo>
                    <a:lnTo>
                      <a:pt x="353878" y="0"/>
                    </a:lnTo>
                    <a:cubicBezTo>
                      <a:pt x="351761" y="219914"/>
                      <a:pt x="394889" y="403314"/>
                      <a:pt x="392772" y="623228"/>
                    </a:cubicBezTo>
                    <a:lnTo>
                      <a:pt x="281" y="1099478"/>
                    </a:lnTo>
                    <a:cubicBezTo>
                      <a:pt x="-1836" y="888031"/>
                      <a:pt x="8748" y="613083"/>
                      <a:pt x="6631" y="40163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FD3C7774-C43C-45C6-9E70-6C109340BACC}"/>
                  </a:ext>
                </a:extLst>
              </p:cNvPr>
              <p:cNvSpPr/>
              <p:nvPr/>
            </p:nvSpPr>
            <p:spPr>
              <a:xfrm flipH="1">
                <a:off x="8630596" y="2207661"/>
                <a:ext cx="419389" cy="16856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2559FBC7-CDCF-4B99-B724-26ADBE18564E}"/>
                </a:ext>
              </a:extLst>
            </p:cNvPr>
            <p:cNvGrpSpPr/>
            <p:nvPr/>
          </p:nvGrpSpPr>
          <p:grpSpPr>
            <a:xfrm>
              <a:off x="7460194" y="1398406"/>
              <a:ext cx="3011544" cy="4730444"/>
              <a:chOff x="6395320" y="3276957"/>
              <a:chExt cx="1534624" cy="2410542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74E3D746-64D2-4444-8351-C31FA3576086}"/>
                  </a:ext>
                </a:extLst>
              </p:cNvPr>
              <p:cNvGrpSpPr/>
              <p:nvPr/>
            </p:nvGrpSpPr>
            <p:grpSpPr>
              <a:xfrm flipH="1">
                <a:off x="6395320" y="3287542"/>
                <a:ext cx="1534624" cy="2399957"/>
                <a:chOff x="3631170" y="4906675"/>
                <a:chExt cx="2536873" cy="3967348"/>
              </a:xfrm>
            </p:grpSpPr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7C659EC6-EA42-4B8D-9C7A-48579AAACFA1}"/>
                    </a:ext>
                  </a:extLst>
                </p:cNvPr>
                <p:cNvSpPr/>
                <p:nvPr/>
              </p:nvSpPr>
              <p:spPr>
                <a:xfrm rot="18363087" flipH="1">
                  <a:off x="5429774" y="6738846"/>
                  <a:ext cx="620242" cy="485828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0241" h="485827">
                      <a:moveTo>
                        <a:pt x="0" y="0"/>
                      </a:moveTo>
                      <a:cubicBezTo>
                        <a:pt x="74612" y="141288"/>
                        <a:pt x="430213" y="328613"/>
                        <a:pt x="533400" y="409575"/>
                      </a:cubicBezTo>
                      <a:cubicBezTo>
                        <a:pt x="636587" y="490537"/>
                        <a:pt x="619125" y="485775"/>
                        <a:pt x="619125" y="485775"/>
                      </a:cubicBezTo>
                      <a:lnTo>
                        <a:pt x="619125" y="48577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0E6A63DF-36BE-42C5-A97A-3828B3C2B4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99238" y="7189174"/>
                  <a:ext cx="9912" cy="160030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00B2B6B6-F65A-4BDE-BA6F-9074EF4B5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13125" y="7164404"/>
                  <a:ext cx="40014" cy="1494948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4B79D00A-DA16-4A81-B624-C6679A40BAF7}"/>
                    </a:ext>
                  </a:extLst>
                </p:cNvPr>
                <p:cNvSpPr/>
                <p:nvPr/>
              </p:nvSpPr>
              <p:spPr>
                <a:xfrm>
                  <a:off x="3631170" y="4906675"/>
                  <a:ext cx="2536873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54613CAA-E8FE-45BE-852B-1B0017ACFC30}"/>
                    </a:ext>
                  </a:extLst>
                </p:cNvPr>
                <p:cNvSpPr/>
                <p:nvPr/>
              </p:nvSpPr>
              <p:spPr>
                <a:xfrm>
                  <a:off x="4468273" y="5794816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Rectangle: Top Corners Rounded 232">
                  <a:extLst>
                    <a:ext uri="{FF2B5EF4-FFF2-40B4-BE49-F238E27FC236}">
                      <a16:creationId xmlns:a16="http://schemas.microsoft.com/office/drawing/2014/main" id="{534EA169-9CFA-4DE2-817C-545DA59BA135}"/>
                    </a:ext>
                  </a:extLst>
                </p:cNvPr>
                <p:cNvSpPr/>
                <p:nvPr/>
              </p:nvSpPr>
              <p:spPr>
                <a:xfrm>
                  <a:off x="5000464" y="8498070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Rectangle: Top Corners Rounded 233">
                  <a:extLst>
                    <a:ext uri="{FF2B5EF4-FFF2-40B4-BE49-F238E27FC236}">
                      <a16:creationId xmlns:a16="http://schemas.microsoft.com/office/drawing/2014/main" id="{F1EFB09F-F741-43D0-B201-975E9D37487F}"/>
                    </a:ext>
                  </a:extLst>
                </p:cNvPr>
                <p:cNvSpPr/>
                <p:nvPr/>
              </p:nvSpPr>
              <p:spPr>
                <a:xfrm>
                  <a:off x="4406469" y="8673713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9CD09E49-4406-4399-A327-A6F2569FBAAA}"/>
                    </a:ext>
                  </a:extLst>
                </p:cNvPr>
                <p:cNvSpPr/>
                <p:nvPr/>
              </p:nvSpPr>
              <p:spPr>
                <a:xfrm>
                  <a:off x="4055699" y="6484206"/>
                  <a:ext cx="829523" cy="681382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0" fmla="*/ 115393 w 948872"/>
                    <a:gd name="connsiteY0" fmla="*/ 0 h 899784"/>
                    <a:gd name="connsiteX1" fmla="*/ 29668 w 948872"/>
                    <a:gd name="connsiteY1" fmla="*/ 438150 h 899784"/>
                    <a:gd name="connsiteX2" fmla="*/ 563068 w 948872"/>
                    <a:gd name="connsiteY2" fmla="*/ 847725 h 899784"/>
                    <a:gd name="connsiteX3" fmla="*/ 948873 w 948872"/>
                    <a:gd name="connsiteY3" fmla="*/ 894102 h 899784"/>
                    <a:gd name="connsiteX0" fmla="*/ 115393 w 563069"/>
                    <a:gd name="connsiteY0" fmla="*/ 0 h 847724"/>
                    <a:gd name="connsiteX1" fmla="*/ 29668 w 563069"/>
                    <a:gd name="connsiteY1" fmla="*/ 438150 h 847724"/>
                    <a:gd name="connsiteX2" fmla="*/ 563068 w 563069"/>
                    <a:gd name="connsiteY2" fmla="*/ 847725 h 847724"/>
                    <a:gd name="connsiteX0" fmla="*/ 133527 w 829523"/>
                    <a:gd name="connsiteY0" fmla="*/ 0 h 681383"/>
                    <a:gd name="connsiteX1" fmla="*/ 47802 w 829523"/>
                    <a:gd name="connsiteY1" fmla="*/ 438150 h 681383"/>
                    <a:gd name="connsiteX2" fmla="*/ 829524 w 829523"/>
                    <a:gd name="connsiteY2" fmla="*/ 681383 h 681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29523" h="681383">
                      <a:moveTo>
                        <a:pt x="133527" y="0"/>
                      </a:moveTo>
                      <a:cubicBezTo>
                        <a:pt x="53358" y="148431"/>
                        <a:pt x="-68198" y="324586"/>
                        <a:pt x="47802" y="438150"/>
                      </a:cubicBezTo>
                      <a:cubicBezTo>
                        <a:pt x="163802" y="551714"/>
                        <a:pt x="676323" y="605391"/>
                        <a:pt x="829524" y="681383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2F6C5F8E-1500-43B3-9003-A6011C219045}"/>
                    </a:ext>
                  </a:extLst>
                </p:cNvPr>
                <p:cNvSpPr/>
                <p:nvPr/>
              </p:nvSpPr>
              <p:spPr>
                <a:xfrm>
                  <a:off x="5065096" y="6239147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345E6B97-F92F-428C-8C6C-38E99530B74A}"/>
                    </a:ext>
                  </a:extLst>
                </p:cNvPr>
                <p:cNvSpPr/>
                <p:nvPr/>
              </p:nvSpPr>
              <p:spPr>
                <a:xfrm>
                  <a:off x="5350866" y="5794815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D2C3DB4B-7D41-4944-8174-B3101634B159}"/>
                    </a:ext>
                  </a:extLst>
                </p:cNvPr>
                <p:cNvSpPr/>
                <p:nvPr/>
              </p:nvSpPr>
              <p:spPr>
                <a:xfrm>
                  <a:off x="4609151" y="5857615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A90737F2-2B78-4B18-94E8-9E6758436195}"/>
                    </a:ext>
                  </a:extLst>
                </p:cNvPr>
                <p:cNvSpPr/>
                <p:nvPr/>
              </p:nvSpPr>
              <p:spPr>
                <a:xfrm>
                  <a:off x="5481507" y="5851996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6B861A5D-3952-477E-A6CA-853AC954C811}"/>
                  </a:ext>
                </a:extLst>
              </p:cNvPr>
              <p:cNvSpPr/>
              <p:nvPr/>
            </p:nvSpPr>
            <p:spPr>
              <a:xfrm>
                <a:off x="6566946" y="3276957"/>
                <a:ext cx="1232186" cy="347260"/>
              </a:xfrm>
              <a:custGeom>
                <a:avLst/>
                <a:gdLst>
                  <a:gd name="connsiteX0" fmla="*/ 584194 w 1232186"/>
                  <a:gd name="connsiteY0" fmla="*/ 0 h 347260"/>
                  <a:gd name="connsiteX1" fmla="*/ 1220462 w 1232186"/>
                  <a:gd name="connsiteY1" fmla="*/ 326419 h 347260"/>
                  <a:gd name="connsiteX2" fmla="*/ 1232186 w 1232186"/>
                  <a:gd name="connsiteY2" fmla="*/ 347260 h 347260"/>
                  <a:gd name="connsiteX3" fmla="*/ 0 w 1232186"/>
                  <a:gd name="connsiteY3" fmla="*/ 347260 h 347260"/>
                  <a:gd name="connsiteX4" fmla="*/ 0 w 1232186"/>
                  <a:gd name="connsiteY4" fmla="*/ 265522 h 347260"/>
                  <a:gd name="connsiteX5" fmla="*/ 41622 w 1232186"/>
                  <a:gd name="connsiteY5" fmla="*/ 216848 h 347260"/>
                  <a:gd name="connsiteX6" fmla="*/ 584194 w 1232186"/>
                  <a:gd name="connsiteY6" fmla="*/ 0 h 347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2186" h="347260">
                    <a:moveTo>
                      <a:pt x="584194" y="0"/>
                    </a:moveTo>
                    <a:cubicBezTo>
                      <a:pt x="849053" y="0"/>
                      <a:pt x="1082570" y="129481"/>
                      <a:pt x="1220462" y="326419"/>
                    </a:cubicBezTo>
                    <a:lnTo>
                      <a:pt x="1232186" y="347260"/>
                    </a:lnTo>
                    <a:lnTo>
                      <a:pt x="0" y="347260"/>
                    </a:lnTo>
                    <a:lnTo>
                      <a:pt x="0" y="265522"/>
                    </a:lnTo>
                    <a:lnTo>
                      <a:pt x="41622" y="216848"/>
                    </a:lnTo>
                    <a:cubicBezTo>
                      <a:pt x="180478" y="82868"/>
                      <a:pt x="372307" y="0"/>
                      <a:pt x="58419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6EDA3046-B2FE-45C0-99C1-2D440D792F59}"/>
                  </a:ext>
                </a:extLst>
              </p:cNvPr>
              <p:cNvSpPr/>
              <p:nvPr/>
            </p:nvSpPr>
            <p:spPr>
              <a:xfrm rot="21346442">
                <a:off x="7696536" y="3595059"/>
                <a:ext cx="205192" cy="305266"/>
              </a:xfrm>
              <a:custGeom>
                <a:avLst/>
                <a:gdLst>
                  <a:gd name="connsiteX0" fmla="*/ 0 w 205192"/>
                  <a:gd name="connsiteY0" fmla="*/ 0 h 305266"/>
                  <a:gd name="connsiteX1" fmla="*/ 95531 w 205192"/>
                  <a:gd name="connsiteY1" fmla="*/ 0 h 305266"/>
                  <a:gd name="connsiteX2" fmla="*/ 149297 w 205192"/>
                  <a:gd name="connsiteY2" fmla="*/ 95577 h 305266"/>
                  <a:gd name="connsiteX3" fmla="*/ 194007 w 205192"/>
                  <a:gd name="connsiteY3" fmla="*/ 234551 h 305266"/>
                  <a:gd name="connsiteX4" fmla="*/ 205192 w 205192"/>
                  <a:gd name="connsiteY4" fmla="*/ 305266 h 305266"/>
                  <a:gd name="connsiteX5" fmla="*/ 0 w 205192"/>
                  <a:gd name="connsiteY5" fmla="*/ 305266 h 305266"/>
                  <a:gd name="connsiteX6" fmla="*/ 0 w 205192"/>
                  <a:gd name="connsiteY6" fmla="*/ 0 h 305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5192" h="305266">
                    <a:moveTo>
                      <a:pt x="0" y="0"/>
                    </a:moveTo>
                    <a:lnTo>
                      <a:pt x="95531" y="0"/>
                    </a:lnTo>
                    <a:lnTo>
                      <a:pt x="149297" y="95577"/>
                    </a:lnTo>
                    <a:cubicBezTo>
                      <a:pt x="168711" y="139865"/>
                      <a:pt x="183786" y="186355"/>
                      <a:pt x="194007" y="234551"/>
                    </a:cubicBezTo>
                    <a:lnTo>
                      <a:pt x="205192" y="305266"/>
                    </a:lnTo>
                    <a:lnTo>
                      <a:pt x="0" y="3052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4F2811FB-2876-4EE3-8D3E-23131D97631E}"/>
                  </a:ext>
                </a:extLst>
              </p:cNvPr>
              <p:cNvSpPr/>
              <p:nvPr/>
            </p:nvSpPr>
            <p:spPr>
              <a:xfrm rot="1390805" flipH="1">
                <a:off x="6504565" y="3499393"/>
                <a:ext cx="114064" cy="305266"/>
              </a:xfrm>
              <a:custGeom>
                <a:avLst/>
                <a:gdLst>
                  <a:gd name="connsiteX0" fmla="*/ 0 w 114064"/>
                  <a:gd name="connsiteY0" fmla="*/ 0 h 305266"/>
                  <a:gd name="connsiteX1" fmla="*/ 55131 w 114064"/>
                  <a:gd name="connsiteY1" fmla="*/ 0 h 305266"/>
                  <a:gd name="connsiteX2" fmla="*/ 89680 w 114064"/>
                  <a:gd name="connsiteY2" fmla="*/ 61418 h 305266"/>
                  <a:gd name="connsiteX3" fmla="*/ 114064 w 114064"/>
                  <a:gd name="connsiteY3" fmla="*/ 137214 h 305266"/>
                  <a:gd name="connsiteX4" fmla="*/ 114064 w 114064"/>
                  <a:gd name="connsiteY4" fmla="*/ 305266 h 305266"/>
                  <a:gd name="connsiteX5" fmla="*/ 109661 w 114064"/>
                  <a:gd name="connsiteY5" fmla="*/ 305266 h 305266"/>
                  <a:gd name="connsiteX6" fmla="*/ 98475 w 114064"/>
                  <a:gd name="connsiteY6" fmla="*/ 234551 h 305266"/>
                  <a:gd name="connsiteX7" fmla="*/ 53765 w 114064"/>
                  <a:gd name="connsiteY7" fmla="*/ 95577 h 305266"/>
                  <a:gd name="connsiteX8" fmla="*/ 0 w 114064"/>
                  <a:gd name="connsiteY8" fmla="*/ 0 h 305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064" h="305266">
                    <a:moveTo>
                      <a:pt x="0" y="0"/>
                    </a:moveTo>
                    <a:lnTo>
                      <a:pt x="55131" y="0"/>
                    </a:lnTo>
                    <a:lnTo>
                      <a:pt x="89680" y="61418"/>
                    </a:lnTo>
                    <a:lnTo>
                      <a:pt x="114064" y="137214"/>
                    </a:lnTo>
                    <a:lnTo>
                      <a:pt x="114064" y="305266"/>
                    </a:lnTo>
                    <a:lnTo>
                      <a:pt x="109661" y="305266"/>
                    </a:lnTo>
                    <a:lnTo>
                      <a:pt x="98475" y="234551"/>
                    </a:lnTo>
                    <a:cubicBezTo>
                      <a:pt x="88255" y="186355"/>
                      <a:pt x="73180" y="139865"/>
                      <a:pt x="53765" y="9557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A201E65D-1FC5-4CD9-A065-FC0D2402C70D}"/>
                </a:ext>
              </a:extLst>
            </p:cNvPr>
            <p:cNvGrpSpPr/>
            <p:nvPr/>
          </p:nvGrpSpPr>
          <p:grpSpPr>
            <a:xfrm flipH="1">
              <a:off x="-1986006" y="1382337"/>
              <a:ext cx="2110149" cy="2787481"/>
              <a:chOff x="3866971" y="6327657"/>
              <a:chExt cx="2661978" cy="351643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C02A42D6-3AC3-45A4-916D-C172C16E2692}"/>
                  </a:ext>
                </a:extLst>
              </p:cNvPr>
              <p:cNvGrpSpPr/>
              <p:nvPr/>
            </p:nvGrpSpPr>
            <p:grpSpPr>
              <a:xfrm flipH="1">
                <a:off x="3866971" y="6342971"/>
                <a:ext cx="2661978" cy="3501125"/>
                <a:chOff x="-704602" y="7985701"/>
                <a:chExt cx="3434247" cy="4516839"/>
              </a:xfrm>
            </p:grpSpPr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BD09AD4C-C075-414A-9C41-3B05E8486FD8}"/>
                    </a:ext>
                  </a:extLst>
                </p:cNvPr>
                <p:cNvSpPr/>
                <p:nvPr/>
              </p:nvSpPr>
              <p:spPr>
                <a:xfrm rot="20860252">
                  <a:off x="-704602" y="7985701"/>
                  <a:ext cx="2536874" cy="2261467"/>
                </a:xfrm>
                <a:custGeom>
                  <a:avLst/>
                  <a:gdLst>
                    <a:gd name="connsiteX0" fmla="*/ 1268437 w 2536874"/>
                    <a:gd name="connsiteY0" fmla="*/ 0 h 2148762"/>
                    <a:gd name="connsiteX1" fmla="*/ 2536874 w 2536874"/>
                    <a:gd name="connsiteY1" fmla="*/ 1223889 h 2148762"/>
                    <a:gd name="connsiteX2" fmla="*/ 2530325 w 2536874"/>
                    <a:gd name="connsiteY2" fmla="*/ 1349025 h 2148762"/>
                    <a:gd name="connsiteX3" fmla="*/ 2529071 w 2536874"/>
                    <a:gd name="connsiteY3" fmla="*/ 1356956 h 2148762"/>
                    <a:gd name="connsiteX4" fmla="*/ 2506790 w 2536874"/>
                    <a:gd name="connsiteY4" fmla="*/ 1337417 h 2148762"/>
                    <a:gd name="connsiteX5" fmla="*/ 1699946 w 2536874"/>
                    <a:gd name="connsiteY5" fmla="*/ 1057940 h 2148762"/>
                    <a:gd name="connsiteX6" fmla="*/ 457279 w 2536874"/>
                    <a:gd name="connsiteY6" fmla="*/ 2035173 h 2148762"/>
                    <a:gd name="connsiteX7" fmla="*/ 439312 w 2536874"/>
                    <a:gd name="connsiteY7" fmla="*/ 2148762 h 2148762"/>
                    <a:gd name="connsiteX8" fmla="*/ 371517 w 2536874"/>
                    <a:gd name="connsiteY8" fmla="*/ 2089309 h 2148762"/>
                    <a:gd name="connsiteX9" fmla="*/ 0 w 2536874"/>
                    <a:gd name="connsiteY9" fmla="*/ 1223889 h 2148762"/>
                    <a:gd name="connsiteX10" fmla="*/ 1268437 w 2536874"/>
                    <a:gd name="connsiteY10" fmla="*/ 0 h 2148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6874" h="2148762">
                      <a:moveTo>
                        <a:pt x="1268437" y="0"/>
                      </a:moveTo>
                      <a:cubicBezTo>
                        <a:pt x="1968975" y="0"/>
                        <a:pt x="2536874" y="547954"/>
                        <a:pt x="2536874" y="1223889"/>
                      </a:cubicBezTo>
                      <a:cubicBezTo>
                        <a:pt x="2536874" y="1266135"/>
                        <a:pt x="2534656" y="1307881"/>
                        <a:pt x="2530325" y="1349025"/>
                      </a:cubicBezTo>
                      <a:lnTo>
                        <a:pt x="2529071" y="1356956"/>
                      </a:lnTo>
                      <a:lnTo>
                        <a:pt x="2506790" y="1337417"/>
                      </a:lnTo>
                      <a:cubicBezTo>
                        <a:pt x="2287529" y="1162822"/>
                        <a:pt x="2006431" y="1057940"/>
                        <a:pt x="1699946" y="1057940"/>
                      </a:cubicBezTo>
                      <a:cubicBezTo>
                        <a:pt x="1086975" y="1057940"/>
                        <a:pt x="575556" y="1477468"/>
                        <a:pt x="457279" y="2035173"/>
                      </a:cubicBezTo>
                      <a:lnTo>
                        <a:pt x="439312" y="2148762"/>
                      </a:lnTo>
                      <a:lnTo>
                        <a:pt x="371517" y="2089309"/>
                      </a:lnTo>
                      <a:cubicBezTo>
                        <a:pt x="141975" y="1867829"/>
                        <a:pt x="0" y="1561857"/>
                        <a:pt x="0" y="1223889"/>
                      </a:cubicBezTo>
                      <a:cubicBezTo>
                        <a:pt x="0" y="547954"/>
                        <a:pt x="567899" y="0"/>
                        <a:pt x="126843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2CD6BA5C-45C3-4868-BA31-12E6438F9B81}"/>
                    </a:ext>
                  </a:extLst>
                </p:cNvPr>
                <p:cNvGrpSpPr/>
                <p:nvPr/>
              </p:nvGrpSpPr>
              <p:grpSpPr>
                <a:xfrm>
                  <a:off x="-229676" y="8483998"/>
                  <a:ext cx="2959321" cy="4018542"/>
                  <a:chOff x="-229676" y="8483998"/>
                  <a:chExt cx="2959321" cy="4018542"/>
                </a:xfrm>
              </p:grpSpPr>
              <p:cxnSp>
                <p:nvCxnSpPr>
                  <p:cNvPr id="275" name="Straight Connector 274">
                    <a:extLst>
                      <a:ext uri="{FF2B5EF4-FFF2-40B4-BE49-F238E27FC236}">
                        <a16:creationId xmlns:a16="http://schemas.microsoft.com/office/drawing/2014/main" id="{59767D4B-5803-43DA-827D-A515234136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88099" y="10587408"/>
                    <a:ext cx="1106799" cy="302376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E7A6357A-688E-44A8-A27F-241F781CAE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4743" y="10809320"/>
                    <a:ext cx="1178800" cy="332516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>
                    <a:extLst>
                      <a:ext uri="{FF2B5EF4-FFF2-40B4-BE49-F238E27FC236}">
                        <a16:creationId xmlns:a16="http://schemas.microsoft.com/office/drawing/2014/main" id="{D7CAC2BB-56E3-40E6-B0C1-5792E04810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934241" y="11109135"/>
                    <a:ext cx="141977" cy="1241855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CE1A557A-02A7-4DE8-A770-5284FB6FC1D3}"/>
                      </a:ext>
                    </a:extLst>
                  </p:cNvPr>
                  <p:cNvSpPr/>
                  <p:nvPr/>
                </p:nvSpPr>
                <p:spPr>
                  <a:xfrm>
                    <a:off x="-229676" y="8483998"/>
                    <a:ext cx="2536874" cy="244777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FFCF7665-9307-4183-B2DE-4BCFA572F0DB}"/>
                      </a:ext>
                    </a:extLst>
                  </p:cNvPr>
                  <p:cNvSpPr/>
                  <p:nvPr/>
                </p:nvSpPr>
                <p:spPr>
                  <a:xfrm>
                    <a:off x="1051647" y="9179351"/>
                    <a:ext cx="261279" cy="2595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0" name="Rectangle: Top Corners Rounded 279">
                    <a:extLst>
                      <a:ext uri="{FF2B5EF4-FFF2-40B4-BE49-F238E27FC236}">
                        <a16:creationId xmlns:a16="http://schemas.microsoft.com/office/drawing/2014/main" id="{AC84FF3D-E9FE-412C-B034-E7431D9F884F}"/>
                      </a:ext>
                    </a:extLst>
                  </p:cNvPr>
                  <p:cNvSpPr/>
                  <p:nvPr/>
                </p:nvSpPr>
                <p:spPr>
                  <a:xfrm>
                    <a:off x="2060150" y="12092795"/>
                    <a:ext cx="669495" cy="20031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1" name="Rectangle: Top Corners Rounded 280">
                    <a:extLst>
                      <a:ext uri="{FF2B5EF4-FFF2-40B4-BE49-F238E27FC236}">
                        <a16:creationId xmlns:a16="http://schemas.microsoft.com/office/drawing/2014/main" id="{839179BB-A8C1-4566-9142-0553679E2F4A}"/>
                      </a:ext>
                    </a:extLst>
                  </p:cNvPr>
                  <p:cNvSpPr/>
                  <p:nvPr/>
                </p:nvSpPr>
                <p:spPr>
                  <a:xfrm>
                    <a:off x="1827061" y="12302231"/>
                    <a:ext cx="669495" cy="20030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2" name="Freeform: Shape 281">
                    <a:extLst>
                      <a:ext uri="{FF2B5EF4-FFF2-40B4-BE49-F238E27FC236}">
                        <a16:creationId xmlns:a16="http://schemas.microsoft.com/office/drawing/2014/main" id="{D8C28AFD-B7CA-47CB-AA0B-DACD7D03A9AF}"/>
                      </a:ext>
                    </a:extLst>
                  </p:cNvPr>
                  <p:cNvSpPr/>
                  <p:nvPr/>
                </p:nvSpPr>
                <p:spPr>
                  <a:xfrm>
                    <a:off x="1008627" y="9969220"/>
                    <a:ext cx="649909" cy="923977"/>
                  </a:xfrm>
                  <a:custGeom>
                    <a:avLst/>
                    <a:gdLst>
                      <a:gd name="connsiteX0" fmla="*/ 115393 w 649909"/>
                      <a:gd name="connsiteY0" fmla="*/ 0 h 923977"/>
                      <a:gd name="connsiteX1" fmla="*/ 29668 w 649909"/>
                      <a:gd name="connsiteY1" fmla="*/ 438150 h 923977"/>
                      <a:gd name="connsiteX2" fmla="*/ 563068 w 649909"/>
                      <a:gd name="connsiteY2" fmla="*/ 847725 h 923977"/>
                      <a:gd name="connsiteX3" fmla="*/ 648793 w 649909"/>
                      <a:gd name="connsiteY3" fmla="*/ 923925 h 923977"/>
                      <a:gd name="connsiteX4" fmla="*/ 648793 w 649909"/>
                      <a:gd name="connsiteY4" fmla="*/ 923925 h 9239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9909" h="923977">
                        <a:moveTo>
                          <a:pt x="115393" y="0"/>
                        </a:moveTo>
                        <a:cubicBezTo>
                          <a:pt x="35224" y="148431"/>
                          <a:pt x="-44945" y="296863"/>
                          <a:pt x="29668" y="438150"/>
                        </a:cubicBezTo>
                        <a:cubicBezTo>
                          <a:pt x="104280" y="579438"/>
                          <a:pt x="459881" y="766763"/>
                          <a:pt x="563068" y="847725"/>
                        </a:cubicBezTo>
                        <a:cubicBezTo>
                          <a:pt x="666255" y="928687"/>
                          <a:pt x="648793" y="923925"/>
                          <a:pt x="648793" y="923925"/>
                        </a:cubicBezTo>
                        <a:lnTo>
                          <a:pt x="648793" y="923925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3" name="Freeform: Shape 282">
                    <a:extLst>
                      <a:ext uri="{FF2B5EF4-FFF2-40B4-BE49-F238E27FC236}">
                        <a16:creationId xmlns:a16="http://schemas.microsoft.com/office/drawing/2014/main" id="{96F2A283-338E-463A-ACA0-F624BBD40634}"/>
                      </a:ext>
                    </a:extLst>
                  </p:cNvPr>
                  <p:cNvSpPr/>
                  <p:nvPr/>
                </p:nvSpPr>
                <p:spPr>
                  <a:xfrm>
                    <a:off x="1648470" y="9623682"/>
                    <a:ext cx="184935" cy="190500"/>
                  </a:xfrm>
                  <a:custGeom>
                    <a:avLst/>
                    <a:gdLst>
                      <a:gd name="connsiteX0" fmla="*/ 33338 w 209668"/>
                      <a:gd name="connsiteY0" fmla="*/ 0 h 195262"/>
                      <a:gd name="connsiteX1" fmla="*/ 57150 w 209668"/>
                      <a:gd name="connsiteY1" fmla="*/ 14287 h 195262"/>
                      <a:gd name="connsiteX2" fmla="*/ 71438 w 209668"/>
                      <a:gd name="connsiteY2" fmla="*/ 23812 h 195262"/>
                      <a:gd name="connsiteX3" fmla="*/ 114300 w 209668"/>
                      <a:gd name="connsiteY3" fmla="*/ 33337 h 195262"/>
                      <a:gd name="connsiteX4" fmla="*/ 128588 w 209668"/>
                      <a:gd name="connsiteY4" fmla="*/ 42862 h 195262"/>
                      <a:gd name="connsiteX5" fmla="*/ 166688 w 209668"/>
                      <a:gd name="connsiteY5" fmla="*/ 52387 h 195262"/>
                      <a:gd name="connsiteX6" fmla="*/ 200025 w 209668"/>
                      <a:gd name="connsiteY6" fmla="*/ 61912 h 195262"/>
                      <a:gd name="connsiteX7" fmla="*/ 209550 w 209668"/>
                      <a:gd name="connsiteY7" fmla="*/ 76200 h 195262"/>
                      <a:gd name="connsiteX8" fmla="*/ 185738 w 209668"/>
                      <a:gd name="connsiteY8" fmla="*/ 157162 h 195262"/>
                      <a:gd name="connsiteX9" fmla="*/ 166688 w 209668"/>
                      <a:gd name="connsiteY9" fmla="*/ 166687 h 195262"/>
                      <a:gd name="connsiteX10" fmla="*/ 123825 w 209668"/>
                      <a:gd name="connsiteY10" fmla="*/ 185737 h 195262"/>
                      <a:gd name="connsiteX11" fmla="*/ 109538 w 209668"/>
                      <a:gd name="connsiteY11" fmla="*/ 190500 h 195262"/>
                      <a:gd name="connsiteX12" fmla="*/ 95250 w 209668"/>
                      <a:gd name="connsiteY12" fmla="*/ 195262 h 195262"/>
                      <a:gd name="connsiteX13" fmla="*/ 23813 w 209668"/>
                      <a:gd name="connsiteY13" fmla="*/ 190500 h 195262"/>
                      <a:gd name="connsiteX14" fmla="*/ 9525 w 209668"/>
                      <a:gd name="connsiteY14" fmla="*/ 185737 h 195262"/>
                      <a:gd name="connsiteX15" fmla="*/ 0 w 209668"/>
                      <a:gd name="connsiteY15" fmla="*/ 176212 h 195262"/>
                      <a:gd name="connsiteX0" fmla="*/ 33338 w 209668"/>
                      <a:gd name="connsiteY0" fmla="*/ 0 h 195262"/>
                      <a:gd name="connsiteX1" fmla="*/ 57150 w 209668"/>
                      <a:gd name="connsiteY1" fmla="*/ 14287 h 195262"/>
                      <a:gd name="connsiteX2" fmla="*/ 71438 w 209668"/>
                      <a:gd name="connsiteY2" fmla="*/ 23812 h 195262"/>
                      <a:gd name="connsiteX3" fmla="*/ 114300 w 209668"/>
                      <a:gd name="connsiteY3" fmla="*/ 33337 h 195262"/>
                      <a:gd name="connsiteX4" fmla="*/ 128588 w 209668"/>
                      <a:gd name="connsiteY4" fmla="*/ 42862 h 195262"/>
                      <a:gd name="connsiteX5" fmla="*/ 200025 w 209668"/>
                      <a:gd name="connsiteY5" fmla="*/ 61912 h 195262"/>
                      <a:gd name="connsiteX6" fmla="*/ 209550 w 209668"/>
                      <a:gd name="connsiteY6" fmla="*/ 76200 h 195262"/>
                      <a:gd name="connsiteX7" fmla="*/ 185738 w 209668"/>
                      <a:gd name="connsiteY7" fmla="*/ 157162 h 195262"/>
                      <a:gd name="connsiteX8" fmla="*/ 166688 w 209668"/>
                      <a:gd name="connsiteY8" fmla="*/ 166687 h 195262"/>
                      <a:gd name="connsiteX9" fmla="*/ 123825 w 209668"/>
                      <a:gd name="connsiteY9" fmla="*/ 185737 h 195262"/>
                      <a:gd name="connsiteX10" fmla="*/ 109538 w 209668"/>
                      <a:gd name="connsiteY10" fmla="*/ 190500 h 195262"/>
                      <a:gd name="connsiteX11" fmla="*/ 95250 w 209668"/>
                      <a:gd name="connsiteY11" fmla="*/ 195262 h 195262"/>
                      <a:gd name="connsiteX12" fmla="*/ 23813 w 209668"/>
                      <a:gd name="connsiteY12" fmla="*/ 190500 h 195262"/>
                      <a:gd name="connsiteX13" fmla="*/ 9525 w 209668"/>
                      <a:gd name="connsiteY13" fmla="*/ 185737 h 195262"/>
                      <a:gd name="connsiteX14" fmla="*/ 0 w 209668"/>
                      <a:gd name="connsiteY14" fmla="*/ 176212 h 195262"/>
                      <a:gd name="connsiteX0" fmla="*/ 33338 w 202730"/>
                      <a:gd name="connsiteY0" fmla="*/ 0 h 195262"/>
                      <a:gd name="connsiteX1" fmla="*/ 57150 w 202730"/>
                      <a:gd name="connsiteY1" fmla="*/ 14287 h 195262"/>
                      <a:gd name="connsiteX2" fmla="*/ 71438 w 202730"/>
                      <a:gd name="connsiteY2" fmla="*/ 23812 h 195262"/>
                      <a:gd name="connsiteX3" fmla="*/ 114300 w 202730"/>
                      <a:gd name="connsiteY3" fmla="*/ 33337 h 195262"/>
                      <a:gd name="connsiteX4" fmla="*/ 128588 w 202730"/>
                      <a:gd name="connsiteY4" fmla="*/ 42862 h 195262"/>
                      <a:gd name="connsiteX5" fmla="*/ 200025 w 202730"/>
                      <a:gd name="connsiteY5" fmla="*/ 61912 h 195262"/>
                      <a:gd name="connsiteX6" fmla="*/ 185738 w 202730"/>
                      <a:gd name="connsiteY6" fmla="*/ 157162 h 195262"/>
                      <a:gd name="connsiteX7" fmla="*/ 166688 w 202730"/>
                      <a:gd name="connsiteY7" fmla="*/ 166687 h 195262"/>
                      <a:gd name="connsiteX8" fmla="*/ 123825 w 202730"/>
                      <a:gd name="connsiteY8" fmla="*/ 185737 h 195262"/>
                      <a:gd name="connsiteX9" fmla="*/ 109538 w 202730"/>
                      <a:gd name="connsiteY9" fmla="*/ 190500 h 195262"/>
                      <a:gd name="connsiteX10" fmla="*/ 95250 w 202730"/>
                      <a:gd name="connsiteY10" fmla="*/ 195262 h 195262"/>
                      <a:gd name="connsiteX11" fmla="*/ 23813 w 202730"/>
                      <a:gd name="connsiteY11" fmla="*/ 190500 h 195262"/>
                      <a:gd name="connsiteX12" fmla="*/ 9525 w 202730"/>
                      <a:gd name="connsiteY12" fmla="*/ 185737 h 195262"/>
                      <a:gd name="connsiteX13" fmla="*/ 0 w 202730"/>
                      <a:gd name="connsiteY13" fmla="*/ 176212 h 195262"/>
                      <a:gd name="connsiteX0" fmla="*/ 33338 w 207126"/>
                      <a:gd name="connsiteY0" fmla="*/ 0 h 195262"/>
                      <a:gd name="connsiteX1" fmla="*/ 57150 w 207126"/>
                      <a:gd name="connsiteY1" fmla="*/ 14287 h 195262"/>
                      <a:gd name="connsiteX2" fmla="*/ 71438 w 207126"/>
                      <a:gd name="connsiteY2" fmla="*/ 23812 h 195262"/>
                      <a:gd name="connsiteX3" fmla="*/ 114300 w 207126"/>
                      <a:gd name="connsiteY3" fmla="*/ 33337 h 195262"/>
                      <a:gd name="connsiteX4" fmla="*/ 128588 w 207126"/>
                      <a:gd name="connsiteY4" fmla="*/ 42862 h 195262"/>
                      <a:gd name="connsiteX5" fmla="*/ 204787 w 207126"/>
                      <a:gd name="connsiteY5" fmla="*/ 76199 h 195262"/>
                      <a:gd name="connsiteX6" fmla="*/ 185738 w 207126"/>
                      <a:gd name="connsiteY6" fmla="*/ 157162 h 195262"/>
                      <a:gd name="connsiteX7" fmla="*/ 166688 w 207126"/>
                      <a:gd name="connsiteY7" fmla="*/ 166687 h 195262"/>
                      <a:gd name="connsiteX8" fmla="*/ 123825 w 207126"/>
                      <a:gd name="connsiteY8" fmla="*/ 185737 h 195262"/>
                      <a:gd name="connsiteX9" fmla="*/ 109538 w 207126"/>
                      <a:gd name="connsiteY9" fmla="*/ 190500 h 195262"/>
                      <a:gd name="connsiteX10" fmla="*/ 95250 w 207126"/>
                      <a:gd name="connsiteY10" fmla="*/ 195262 h 195262"/>
                      <a:gd name="connsiteX11" fmla="*/ 23813 w 207126"/>
                      <a:gd name="connsiteY11" fmla="*/ 190500 h 195262"/>
                      <a:gd name="connsiteX12" fmla="*/ 9525 w 207126"/>
                      <a:gd name="connsiteY12" fmla="*/ 185737 h 195262"/>
                      <a:gd name="connsiteX13" fmla="*/ 0 w 207126"/>
                      <a:gd name="connsiteY13" fmla="*/ 176212 h 195262"/>
                      <a:gd name="connsiteX0" fmla="*/ 33338 w 207126"/>
                      <a:gd name="connsiteY0" fmla="*/ 0 h 190500"/>
                      <a:gd name="connsiteX1" fmla="*/ 57150 w 207126"/>
                      <a:gd name="connsiteY1" fmla="*/ 14287 h 190500"/>
                      <a:gd name="connsiteX2" fmla="*/ 71438 w 207126"/>
                      <a:gd name="connsiteY2" fmla="*/ 23812 h 190500"/>
                      <a:gd name="connsiteX3" fmla="*/ 114300 w 207126"/>
                      <a:gd name="connsiteY3" fmla="*/ 33337 h 190500"/>
                      <a:gd name="connsiteX4" fmla="*/ 128588 w 207126"/>
                      <a:gd name="connsiteY4" fmla="*/ 42862 h 190500"/>
                      <a:gd name="connsiteX5" fmla="*/ 204787 w 207126"/>
                      <a:gd name="connsiteY5" fmla="*/ 76199 h 190500"/>
                      <a:gd name="connsiteX6" fmla="*/ 185738 w 207126"/>
                      <a:gd name="connsiteY6" fmla="*/ 157162 h 190500"/>
                      <a:gd name="connsiteX7" fmla="*/ 166688 w 207126"/>
                      <a:gd name="connsiteY7" fmla="*/ 166687 h 190500"/>
                      <a:gd name="connsiteX8" fmla="*/ 123825 w 207126"/>
                      <a:gd name="connsiteY8" fmla="*/ 185737 h 190500"/>
                      <a:gd name="connsiteX9" fmla="*/ 109538 w 207126"/>
                      <a:gd name="connsiteY9" fmla="*/ 190500 h 190500"/>
                      <a:gd name="connsiteX10" fmla="*/ 23813 w 207126"/>
                      <a:gd name="connsiteY10" fmla="*/ 190500 h 190500"/>
                      <a:gd name="connsiteX11" fmla="*/ 9525 w 207126"/>
                      <a:gd name="connsiteY11" fmla="*/ 185737 h 190500"/>
                      <a:gd name="connsiteX12" fmla="*/ 0 w 207126"/>
                      <a:gd name="connsiteY12" fmla="*/ 176212 h 190500"/>
                      <a:gd name="connsiteX0" fmla="*/ 33338 w 207126"/>
                      <a:gd name="connsiteY0" fmla="*/ 0 h 190500"/>
                      <a:gd name="connsiteX1" fmla="*/ 57150 w 207126"/>
                      <a:gd name="connsiteY1" fmla="*/ 14287 h 190500"/>
                      <a:gd name="connsiteX2" fmla="*/ 71438 w 207126"/>
                      <a:gd name="connsiteY2" fmla="*/ 23812 h 190500"/>
                      <a:gd name="connsiteX3" fmla="*/ 114300 w 207126"/>
                      <a:gd name="connsiteY3" fmla="*/ 33337 h 190500"/>
                      <a:gd name="connsiteX4" fmla="*/ 128588 w 207126"/>
                      <a:gd name="connsiteY4" fmla="*/ 42862 h 190500"/>
                      <a:gd name="connsiteX5" fmla="*/ 204787 w 207126"/>
                      <a:gd name="connsiteY5" fmla="*/ 76199 h 190500"/>
                      <a:gd name="connsiteX6" fmla="*/ 185738 w 207126"/>
                      <a:gd name="connsiteY6" fmla="*/ 157162 h 190500"/>
                      <a:gd name="connsiteX7" fmla="*/ 166688 w 207126"/>
                      <a:gd name="connsiteY7" fmla="*/ 166687 h 190500"/>
                      <a:gd name="connsiteX8" fmla="*/ 123825 w 207126"/>
                      <a:gd name="connsiteY8" fmla="*/ 185737 h 190500"/>
                      <a:gd name="connsiteX9" fmla="*/ 23813 w 207126"/>
                      <a:gd name="connsiteY9" fmla="*/ 190500 h 190500"/>
                      <a:gd name="connsiteX10" fmla="*/ 9525 w 207126"/>
                      <a:gd name="connsiteY10" fmla="*/ 185737 h 190500"/>
                      <a:gd name="connsiteX11" fmla="*/ 0 w 207126"/>
                      <a:gd name="connsiteY11" fmla="*/ 176212 h 190500"/>
                      <a:gd name="connsiteX0" fmla="*/ 33338 w 207779"/>
                      <a:gd name="connsiteY0" fmla="*/ 0 h 190500"/>
                      <a:gd name="connsiteX1" fmla="*/ 57150 w 207779"/>
                      <a:gd name="connsiteY1" fmla="*/ 14287 h 190500"/>
                      <a:gd name="connsiteX2" fmla="*/ 71438 w 207779"/>
                      <a:gd name="connsiteY2" fmla="*/ 23812 h 190500"/>
                      <a:gd name="connsiteX3" fmla="*/ 114300 w 207779"/>
                      <a:gd name="connsiteY3" fmla="*/ 33337 h 190500"/>
                      <a:gd name="connsiteX4" fmla="*/ 128588 w 207779"/>
                      <a:gd name="connsiteY4" fmla="*/ 42862 h 190500"/>
                      <a:gd name="connsiteX5" fmla="*/ 204787 w 207779"/>
                      <a:gd name="connsiteY5" fmla="*/ 76199 h 190500"/>
                      <a:gd name="connsiteX6" fmla="*/ 185738 w 207779"/>
                      <a:gd name="connsiteY6" fmla="*/ 157162 h 190500"/>
                      <a:gd name="connsiteX7" fmla="*/ 123825 w 207779"/>
                      <a:gd name="connsiteY7" fmla="*/ 185737 h 190500"/>
                      <a:gd name="connsiteX8" fmla="*/ 23813 w 207779"/>
                      <a:gd name="connsiteY8" fmla="*/ 190500 h 190500"/>
                      <a:gd name="connsiteX9" fmla="*/ 9525 w 207779"/>
                      <a:gd name="connsiteY9" fmla="*/ 185737 h 190500"/>
                      <a:gd name="connsiteX10" fmla="*/ 0 w 207779"/>
                      <a:gd name="connsiteY10" fmla="*/ 176212 h 190500"/>
                      <a:gd name="connsiteX0" fmla="*/ 33338 w 207779"/>
                      <a:gd name="connsiteY0" fmla="*/ 0 h 190500"/>
                      <a:gd name="connsiteX1" fmla="*/ 57150 w 207779"/>
                      <a:gd name="connsiteY1" fmla="*/ 14287 h 190500"/>
                      <a:gd name="connsiteX2" fmla="*/ 114300 w 207779"/>
                      <a:gd name="connsiteY2" fmla="*/ 33337 h 190500"/>
                      <a:gd name="connsiteX3" fmla="*/ 128588 w 207779"/>
                      <a:gd name="connsiteY3" fmla="*/ 42862 h 190500"/>
                      <a:gd name="connsiteX4" fmla="*/ 204787 w 207779"/>
                      <a:gd name="connsiteY4" fmla="*/ 76199 h 190500"/>
                      <a:gd name="connsiteX5" fmla="*/ 185738 w 207779"/>
                      <a:gd name="connsiteY5" fmla="*/ 157162 h 190500"/>
                      <a:gd name="connsiteX6" fmla="*/ 123825 w 207779"/>
                      <a:gd name="connsiteY6" fmla="*/ 185737 h 190500"/>
                      <a:gd name="connsiteX7" fmla="*/ 23813 w 207779"/>
                      <a:gd name="connsiteY7" fmla="*/ 190500 h 190500"/>
                      <a:gd name="connsiteX8" fmla="*/ 9525 w 207779"/>
                      <a:gd name="connsiteY8" fmla="*/ 185737 h 190500"/>
                      <a:gd name="connsiteX9" fmla="*/ 0 w 207779"/>
                      <a:gd name="connsiteY9" fmla="*/ 176212 h 190500"/>
                      <a:gd name="connsiteX0" fmla="*/ 33338 w 208748"/>
                      <a:gd name="connsiteY0" fmla="*/ 0 h 190500"/>
                      <a:gd name="connsiteX1" fmla="*/ 57150 w 208748"/>
                      <a:gd name="connsiteY1" fmla="*/ 14287 h 190500"/>
                      <a:gd name="connsiteX2" fmla="*/ 114300 w 208748"/>
                      <a:gd name="connsiteY2" fmla="*/ 33337 h 190500"/>
                      <a:gd name="connsiteX3" fmla="*/ 204787 w 208748"/>
                      <a:gd name="connsiteY3" fmla="*/ 76199 h 190500"/>
                      <a:gd name="connsiteX4" fmla="*/ 185738 w 208748"/>
                      <a:gd name="connsiteY4" fmla="*/ 157162 h 190500"/>
                      <a:gd name="connsiteX5" fmla="*/ 123825 w 208748"/>
                      <a:gd name="connsiteY5" fmla="*/ 185737 h 190500"/>
                      <a:gd name="connsiteX6" fmla="*/ 23813 w 208748"/>
                      <a:gd name="connsiteY6" fmla="*/ 190500 h 190500"/>
                      <a:gd name="connsiteX7" fmla="*/ 9525 w 208748"/>
                      <a:gd name="connsiteY7" fmla="*/ 185737 h 190500"/>
                      <a:gd name="connsiteX8" fmla="*/ 0 w 208748"/>
                      <a:gd name="connsiteY8" fmla="*/ 176212 h 190500"/>
                      <a:gd name="connsiteX0" fmla="*/ 23813 w 199223"/>
                      <a:gd name="connsiteY0" fmla="*/ 0 h 190500"/>
                      <a:gd name="connsiteX1" fmla="*/ 47625 w 199223"/>
                      <a:gd name="connsiteY1" fmla="*/ 14287 h 190500"/>
                      <a:gd name="connsiteX2" fmla="*/ 104775 w 199223"/>
                      <a:gd name="connsiteY2" fmla="*/ 33337 h 190500"/>
                      <a:gd name="connsiteX3" fmla="*/ 195262 w 199223"/>
                      <a:gd name="connsiteY3" fmla="*/ 76199 h 190500"/>
                      <a:gd name="connsiteX4" fmla="*/ 176213 w 199223"/>
                      <a:gd name="connsiteY4" fmla="*/ 157162 h 190500"/>
                      <a:gd name="connsiteX5" fmla="*/ 114300 w 199223"/>
                      <a:gd name="connsiteY5" fmla="*/ 185737 h 190500"/>
                      <a:gd name="connsiteX6" fmla="*/ 14288 w 199223"/>
                      <a:gd name="connsiteY6" fmla="*/ 190500 h 190500"/>
                      <a:gd name="connsiteX7" fmla="*/ 0 w 199223"/>
                      <a:gd name="connsiteY7" fmla="*/ 185737 h 190500"/>
                      <a:gd name="connsiteX0" fmla="*/ 9525 w 184935"/>
                      <a:gd name="connsiteY0" fmla="*/ 0 h 190500"/>
                      <a:gd name="connsiteX1" fmla="*/ 33337 w 184935"/>
                      <a:gd name="connsiteY1" fmla="*/ 14287 h 190500"/>
                      <a:gd name="connsiteX2" fmla="*/ 90487 w 184935"/>
                      <a:gd name="connsiteY2" fmla="*/ 33337 h 190500"/>
                      <a:gd name="connsiteX3" fmla="*/ 180974 w 184935"/>
                      <a:gd name="connsiteY3" fmla="*/ 76199 h 190500"/>
                      <a:gd name="connsiteX4" fmla="*/ 161925 w 184935"/>
                      <a:gd name="connsiteY4" fmla="*/ 157162 h 190500"/>
                      <a:gd name="connsiteX5" fmla="*/ 100012 w 184935"/>
                      <a:gd name="connsiteY5" fmla="*/ 185737 h 190500"/>
                      <a:gd name="connsiteX6" fmla="*/ 0 w 184935"/>
                      <a:gd name="connsiteY6" fmla="*/ 190500 h 190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4935" h="190500">
                        <a:moveTo>
                          <a:pt x="9525" y="0"/>
                        </a:moveTo>
                        <a:cubicBezTo>
                          <a:pt x="17462" y="4762"/>
                          <a:pt x="19843" y="8731"/>
                          <a:pt x="33337" y="14287"/>
                        </a:cubicBezTo>
                        <a:cubicBezTo>
                          <a:pt x="46831" y="19843"/>
                          <a:pt x="65881" y="23018"/>
                          <a:pt x="90487" y="33337"/>
                        </a:cubicBezTo>
                        <a:cubicBezTo>
                          <a:pt x="115093" y="43656"/>
                          <a:pt x="169068" y="55562"/>
                          <a:pt x="180974" y="76199"/>
                        </a:cubicBezTo>
                        <a:cubicBezTo>
                          <a:pt x="192880" y="96836"/>
                          <a:pt x="175419" y="138906"/>
                          <a:pt x="161925" y="157162"/>
                        </a:cubicBezTo>
                        <a:cubicBezTo>
                          <a:pt x="148431" y="175418"/>
                          <a:pt x="126999" y="180181"/>
                          <a:pt x="100012" y="185737"/>
                        </a:cubicBezTo>
                        <a:cubicBezTo>
                          <a:pt x="73025" y="191293"/>
                          <a:pt x="33337" y="188912"/>
                          <a:pt x="0" y="19050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4" name="Oval 283">
                    <a:extLst>
                      <a:ext uri="{FF2B5EF4-FFF2-40B4-BE49-F238E27FC236}">
                        <a16:creationId xmlns:a16="http://schemas.microsoft.com/office/drawing/2014/main" id="{00402EA2-71E3-427E-AAF8-D8B1C9FFBA72}"/>
                      </a:ext>
                    </a:extLst>
                  </p:cNvPr>
                  <p:cNvSpPr/>
                  <p:nvPr/>
                </p:nvSpPr>
                <p:spPr>
                  <a:xfrm>
                    <a:off x="1934242" y="9179351"/>
                    <a:ext cx="261279" cy="25952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5" name="Oval 284">
                    <a:extLst>
                      <a:ext uri="{FF2B5EF4-FFF2-40B4-BE49-F238E27FC236}">
                        <a16:creationId xmlns:a16="http://schemas.microsoft.com/office/drawing/2014/main" id="{B4DE98AA-29CA-49CD-90C9-A07080B5F062}"/>
                      </a:ext>
                    </a:extLst>
                  </p:cNvPr>
                  <p:cNvSpPr/>
                  <p:nvPr/>
                </p:nvSpPr>
                <p:spPr>
                  <a:xfrm>
                    <a:off x="1168185" y="9324238"/>
                    <a:ext cx="100007" cy="130462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5EEEE7BB-1366-4F8C-8BB3-54F0DBB47660}"/>
                      </a:ext>
                    </a:extLst>
                  </p:cNvPr>
                  <p:cNvSpPr/>
                  <p:nvPr/>
                </p:nvSpPr>
                <p:spPr>
                  <a:xfrm>
                    <a:off x="2031287" y="9317535"/>
                    <a:ext cx="100007" cy="130462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D4A43BAA-8005-4B5D-896D-D39E5DCE14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95607" y="10869964"/>
                    <a:ext cx="66152" cy="1325705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2FCBC63A-7EBF-41F4-AAB8-73D78BF44CEB}"/>
                    </a:ext>
                  </a:extLst>
                </p:cNvPr>
                <p:cNvSpPr/>
                <p:nvPr/>
              </p:nvSpPr>
              <p:spPr>
                <a:xfrm>
                  <a:off x="1434892" y="10072407"/>
                  <a:ext cx="353980" cy="132856"/>
                </a:xfrm>
                <a:custGeom>
                  <a:avLst/>
                  <a:gdLst>
                    <a:gd name="connsiteX0" fmla="*/ 4816 w 1113086"/>
                    <a:gd name="connsiteY0" fmla="*/ 82008 h 379987"/>
                    <a:gd name="connsiteX1" fmla="*/ 433441 w 1113086"/>
                    <a:gd name="connsiteY1" fmla="*/ 85183 h 379987"/>
                    <a:gd name="connsiteX2" fmla="*/ 519166 w 1113086"/>
                    <a:gd name="connsiteY2" fmla="*/ 116933 h 379987"/>
                    <a:gd name="connsiteX3" fmla="*/ 579491 w 1113086"/>
                    <a:gd name="connsiteY3" fmla="*/ 104233 h 379987"/>
                    <a:gd name="connsiteX4" fmla="*/ 604891 w 1113086"/>
                    <a:gd name="connsiteY4" fmla="*/ 62958 h 379987"/>
                    <a:gd name="connsiteX5" fmla="*/ 1112891 w 1113086"/>
                    <a:gd name="connsiteY5" fmla="*/ 15333 h 379987"/>
                    <a:gd name="connsiteX6" fmla="*/ 662041 w 1113086"/>
                    <a:gd name="connsiteY6" fmla="*/ 355058 h 379987"/>
                    <a:gd name="connsiteX7" fmla="*/ 392166 w 1113086"/>
                    <a:gd name="connsiteY7" fmla="*/ 345533 h 379987"/>
                    <a:gd name="connsiteX8" fmla="*/ 214366 w 1113086"/>
                    <a:gd name="connsiteY8" fmla="*/ 275683 h 379987"/>
                    <a:gd name="connsiteX9" fmla="*/ 4816 w 1113086"/>
                    <a:gd name="connsiteY9" fmla="*/ 82008 h 379987"/>
                    <a:gd name="connsiteX0" fmla="*/ 4816 w 1113291"/>
                    <a:gd name="connsiteY0" fmla="*/ 75842 h 373821"/>
                    <a:gd name="connsiteX1" fmla="*/ 433441 w 1113291"/>
                    <a:gd name="connsiteY1" fmla="*/ 79017 h 373821"/>
                    <a:gd name="connsiteX2" fmla="*/ 519166 w 1113291"/>
                    <a:gd name="connsiteY2" fmla="*/ 110767 h 373821"/>
                    <a:gd name="connsiteX3" fmla="*/ 579491 w 1113291"/>
                    <a:gd name="connsiteY3" fmla="*/ 98067 h 373821"/>
                    <a:gd name="connsiteX4" fmla="*/ 1112891 w 1113291"/>
                    <a:gd name="connsiteY4" fmla="*/ 9167 h 373821"/>
                    <a:gd name="connsiteX5" fmla="*/ 662041 w 1113291"/>
                    <a:gd name="connsiteY5" fmla="*/ 348892 h 373821"/>
                    <a:gd name="connsiteX6" fmla="*/ 392166 w 1113291"/>
                    <a:gd name="connsiteY6" fmla="*/ 339367 h 373821"/>
                    <a:gd name="connsiteX7" fmla="*/ 214366 w 1113291"/>
                    <a:gd name="connsiteY7" fmla="*/ 269517 h 373821"/>
                    <a:gd name="connsiteX8" fmla="*/ 4816 w 1113291"/>
                    <a:gd name="connsiteY8" fmla="*/ 75842 h 373821"/>
                    <a:gd name="connsiteX0" fmla="*/ 4816 w 1113291"/>
                    <a:gd name="connsiteY0" fmla="*/ 78386 h 376365"/>
                    <a:gd name="connsiteX1" fmla="*/ 433441 w 1113291"/>
                    <a:gd name="connsiteY1" fmla="*/ 81561 h 376365"/>
                    <a:gd name="connsiteX2" fmla="*/ 519166 w 1113291"/>
                    <a:gd name="connsiteY2" fmla="*/ 113311 h 376365"/>
                    <a:gd name="connsiteX3" fmla="*/ 579491 w 1113291"/>
                    <a:gd name="connsiteY3" fmla="*/ 81561 h 376365"/>
                    <a:gd name="connsiteX4" fmla="*/ 1112891 w 1113291"/>
                    <a:gd name="connsiteY4" fmla="*/ 11711 h 376365"/>
                    <a:gd name="connsiteX5" fmla="*/ 662041 w 1113291"/>
                    <a:gd name="connsiteY5" fmla="*/ 351436 h 376365"/>
                    <a:gd name="connsiteX6" fmla="*/ 392166 w 1113291"/>
                    <a:gd name="connsiteY6" fmla="*/ 341911 h 376365"/>
                    <a:gd name="connsiteX7" fmla="*/ 214366 w 1113291"/>
                    <a:gd name="connsiteY7" fmla="*/ 272061 h 376365"/>
                    <a:gd name="connsiteX8" fmla="*/ 4816 w 1113291"/>
                    <a:gd name="connsiteY8" fmla="*/ 78386 h 376365"/>
                    <a:gd name="connsiteX0" fmla="*/ 4816 w 1113987"/>
                    <a:gd name="connsiteY0" fmla="*/ 67224 h 365203"/>
                    <a:gd name="connsiteX1" fmla="*/ 433441 w 1113987"/>
                    <a:gd name="connsiteY1" fmla="*/ 70399 h 365203"/>
                    <a:gd name="connsiteX2" fmla="*/ 519166 w 1113987"/>
                    <a:gd name="connsiteY2" fmla="*/ 102149 h 365203"/>
                    <a:gd name="connsiteX3" fmla="*/ 579491 w 1113987"/>
                    <a:gd name="connsiteY3" fmla="*/ 70399 h 365203"/>
                    <a:gd name="connsiteX4" fmla="*/ 1112891 w 1113987"/>
                    <a:gd name="connsiteY4" fmla="*/ 549 h 365203"/>
                    <a:gd name="connsiteX5" fmla="*/ 662041 w 1113987"/>
                    <a:gd name="connsiteY5" fmla="*/ 340274 h 365203"/>
                    <a:gd name="connsiteX6" fmla="*/ 392166 w 1113987"/>
                    <a:gd name="connsiteY6" fmla="*/ 330749 h 365203"/>
                    <a:gd name="connsiteX7" fmla="*/ 214366 w 1113987"/>
                    <a:gd name="connsiteY7" fmla="*/ 260899 h 365203"/>
                    <a:gd name="connsiteX8" fmla="*/ 4816 w 1113987"/>
                    <a:gd name="connsiteY8" fmla="*/ 67224 h 365203"/>
                    <a:gd name="connsiteX0" fmla="*/ 4816 w 1113987"/>
                    <a:gd name="connsiteY0" fmla="*/ 67394 h 365373"/>
                    <a:gd name="connsiteX1" fmla="*/ 433441 w 1113987"/>
                    <a:gd name="connsiteY1" fmla="*/ 70569 h 365373"/>
                    <a:gd name="connsiteX2" fmla="*/ 519166 w 1113987"/>
                    <a:gd name="connsiteY2" fmla="*/ 102319 h 365373"/>
                    <a:gd name="connsiteX3" fmla="*/ 579491 w 1113987"/>
                    <a:gd name="connsiteY3" fmla="*/ 70569 h 365373"/>
                    <a:gd name="connsiteX4" fmla="*/ 1112891 w 1113987"/>
                    <a:gd name="connsiteY4" fmla="*/ 719 h 365373"/>
                    <a:gd name="connsiteX5" fmla="*/ 662041 w 1113987"/>
                    <a:gd name="connsiteY5" fmla="*/ 340444 h 365373"/>
                    <a:gd name="connsiteX6" fmla="*/ 392166 w 1113987"/>
                    <a:gd name="connsiteY6" fmla="*/ 330919 h 365373"/>
                    <a:gd name="connsiteX7" fmla="*/ 214366 w 1113987"/>
                    <a:gd name="connsiteY7" fmla="*/ 261069 h 365373"/>
                    <a:gd name="connsiteX8" fmla="*/ 4816 w 1113987"/>
                    <a:gd name="connsiteY8" fmla="*/ 67394 h 365373"/>
                    <a:gd name="connsiteX0" fmla="*/ 4816 w 1113108"/>
                    <a:gd name="connsiteY0" fmla="*/ 80414 h 378393"/>
                    <a:gd name="connsiteX1" fmla="*/ 433441 w 1113108"/>
                    <a:gd name="connsiteY1" fmla="*/ 83589 h 378393"/>
                    <a:gd name="connsiteX2" fmla="*/ 519166 w 1113108"/>
                    <a:gd name="connsiteY2" fmla="*/ 115339 h 378393"/>
                    <a:gd name="connsiteX3" fmla="*/ 601716 w 1113108"/>
                    <a:gd name="connsiteY3" fmla="*/ 80414 h 378393"/>
                    <a:gd name="connsiteX4" fmla="*/ 1112891 w 1113108"/>
                    <a:gd name="connsiteY4" fmla="*/ 13739 h 378393"/>
                    <a:gd name="connsiteX5" fmla="*/ 662041 w 1113108"/>
                    <a:gd name="connsiteY5" fmla="*/ 353464 h 378393"/>
                    <a:gd name="connsiteX6" fmla="*/ 392166 w 1113108"/>
                    <a:gd name="connsiteY6" fmla="*/ 343939 h 378393"/>
                    <a:gd name="connsiteX7" fmla="*/ 214366 w 1113108"/>
                    <a:gd name="connsiteY7" fmla="*/ 274089 h 378393"/>
                    <a:gd name="connsiteX8" fmla="*/ 4816 w 1113108"/>
                    <a:gd name="connsiteY8" fmla="*/ 80414 h 378393"/>
                    <a:gd name="connsiteX0" fmla="*/ 4816 w 1113066"/>
                    <a:gd name="connsiteY0" fmla="*/ 82957 h 380936"/>
                    <a:gd name="connsiteX1" fmla="*/ 433441 w 1113066"/>
                    <a:gd name="connsiteY1" fmla="*/ 86132 h 380936"/>
                    <a:gd name="connsiteX2" fmla="*/ 519166 w 1113066"/>
                    <a:gd name="connsiteY2" fmla="*/ 117882 h 380936"/>
                    <a:gd name="connsiteX3" fmla="*/ 608066 w 1113066"/>
                    <a:gd name="connsiteY3" fmla="*/ 70257 h 380936"/>
                    <a:gd name="connsiteX4" fmla="*/ 1112891 w 1113066"/>
                    <a:gd name="connsiteY4" fmla="*/ 16282 h 380936"/>
                    <a:gd name="connsiteX5" fmla="*/ 662041 w 1113066"/>
                    <a:gd name="connsiteY5" fmla="*/ 356007 h 380936"/>
                    <a:gd name="connsiteX6" fmla="*/ 392166 w 1113066"/>
                    <a:gd name="connsiteY6" fmla="*/ 346482 h 380936"/>
                    <a:gd name="connsiteX7" fmla="*/ 214366 w 1113066"/>
                    <a:gd name="connsiteY7" fmla="*/ 276632 h 380936"/>
                    <a:gd name="connsiteX8" fmla="*/ 4816 w 1113066"/>
                    <a:gd name="connsiteY8" fmla="*/ 82957 h 380936"/>
                    <a:gd name="connsiteX0" fmla="*/ 4816 w 1115568"/>
                    <a:gd name="connsiteY0" fmla="*/ 67070 h 365049"/>
                    <a:gd name="connsiteX1" fmla="*/ 433441 w 1115568"/>
                    <a:gd name="connsiteY1" fmla="*/ 70245 h 365049"/>
                    <a:gd name="connsiteX2" fmla="*/ 519166 w 1115568"/>
                    <a:gd name="connsiteY2" fmla="*/ 101995 h 365049"/>
                    <a:gd name="connsiteX3" fmla="*/ 608066 w 1115568"/>
                    <a:gd name="connsiteY3" fmla="*/ 54370 h 365049"/>
                    <a:gd name="connsiteX4" fmla="*/ 1112891 w 1115568"/>
                    <a:gd name="connsiteY4" fmla="*/ 395 h 365049"/>
                    <a:gd name="connsiteX5" fmla="*/ 662041 w 1115568"/>
                    <a:gd name="connsiteY5" fmla="*/ 340120 h 365049"/>
                    <a:gd name="connsiteX6" fmla="*/ 392166 w 1115568"/>
                    <a:gd name="connsiteY6" fmla="*/ 330595 h 365049"/>
                    <a:gd name="connsiteX7" fmla="*/ 214366 w 1115568"/>
                    <a:gd name="connsiteY7" fmla="*/ 260745 h 365049"/>
                    <a:gd name="connsiteX8" fmla="*/ 4816 w 1115568"/>
                    <a:gd name="connsiteY8" fmla="*/ 67070 h 365049"/>
                    <a:gd name="connsiteX0" fmla="*/ 8764 w 1119516"/>
                    <a:gd name="connsiteY0" fmla="*/ 67070 h 365049"/>
                    <a:gd name="connsiteX1" fmla="*/ 437389 w 1119516"/>
                    <a:gd name="connsiteY1" fmla="*/ 70245 h 365049"/>
                    <a:gd name="connsiteX2" fmla="*/ 523114 w 1119516"/>
                    <a:gd name="connsiteY2" fmla="*/ 101995 h 365049"/>
                    <a:gd name="connsiteX3" fmla="*/ 612014 w 1119516"/>
                    <a:gd name="connsiteY3" fmla="*/ 54370 h 365049"/>
                    <a:gd name="connsiteX4" fmla="*/ 1116839 w 1119516"/>
                    <a:gd name="connsiteY4" fmla="*/ 395 h 365049"/>
                    <a:gd name="connsiteX5" fmla="*/ 665989 w 1119516"/>
                    <a:gd name="connsiteY5" fmla="*/ 340120 h 365049"/>
                    <a:gd name="connsiteX6" fmla="*/ 396114 w 1119516"/>
                    <a:gd name="connsiteY6" fmla="*/ 330595 h 365049"/>
                    <a:gd name="connsiteX7" fmla="*/ 218314 w 1119516"/>
                    <a:gd name="connsiteY7" fmla="*/ 260745 h 365049"/>
                    <a:gd name="connsiteX8" fmla="*/ 8764 w 1119516"/>
                    <a:gd name="connsiteY8" fmla="*/ 67070 h 365049"/>
                    <a:gd name="connsiteX0" fmla="*/ 4351 w 1115103"/>
                    <a:gd name="connsiteY0" fmla="*/ 67070 h 365049"/>
                    <a:gd name="connsiteX1" fmla="*/ 420276 w 1115103"/>
                    <a:gd name="connsiteY1" fmla="*/ 60720 h 365049"/>
                    <a:gd name="connsiteX2" fmla="*/ 518701 w 1115103"/>
                    <a:gd name="connsiteY2" fmla="*/ 101995 h 365049"/>
                    <a:gd name="connsiteX3" fmla="*/ 607601 w 1115103"/>
                    <a:gd name="connsiteY3" fmla="*/ 54370 h 365049"/>
                    <a:gd name="connsiteX4" fmla="*/ 1112426 w 1115103"/>
                    <a:gd name="connsiteY4" fmla="*/ 395 h 365049"/>
                    <a:gd name="connsiteX5" fmla="*/ 661576 w 1115103"/>
                    <a:gd name="connsiteY5" fmla="*/ 340120 h 365049"/>
                    <a:gd name="connsiteX6" fmla="*/ 391701 w 1115103"/>
                    <a:gd name="connsiteY6" fmla="*/ 330595 h 365049"/>
                    <a:gd name="connsiteX7" fmla="*/ 213901 w 1115103"/>
                    <a:gd name="connsiteY7" fmla="*/ 260745 h 365049"/>
                    <a:gd name="connsiteX8" fmla="*/ 4351 w 1115103"/>
                    <a:gd name="connsiteY8" fmla="*/ 67070 h 365049"/>
                    <a:gd name="connsiteX0" fmla="*/ 6566 w 1117318"/>
                    <a:gd name="connsiteY0" fmla="*/ 67070 h 365049"/>
                    <a:gd name="connsiteX1" fmla="*/ 422491 w 1117318"/>
                    <a:gd name="connsiteY1" fmla="*/ 60720 h 365049"/>
                    <a:gd name="connsiteX2" fmla="*/ 520916 w 1117318"/>
                    <a:gd name="connsiteY2" fmla="*/ 101995 h 365049"/>
                    <a:gd name="connsiteX3" fmla="*/ 609816 w 1117318"/>
                    <a:gd name="connsiteY3" fmla="*/ 54370 h 365049"/>
                    <a:gd name="connsiteX4" fmla="*/ 1114641 w 1117318"/>
                    <a:gd name="connsiteY4" fmla="*/ 395 h 365049"/>
                    <a:gd name="connsiteX5" fmla="*/ 663791 w 1117318"/>
                    <a:gd name="connsiteY5" fmla="*/ 340120 h 365049"/>
                    <a:gd name="connsiteX6" fmla="*/ 393916 w 1117318"/>
                    <a:gd name="connsiteY6" fmla="*/ 330595 h 365049"/>
                    <a:gd name="connsiteX7" fmla="*/ 216116 w 1117318"/>
                    <a:gd name="connsiteY7" fmla="*/ 260745 h 365049"/>
                    <a:gd name="connsiteX8" fmla="*/ 6566 w 1117318"/>
                    <a:gd name="connsiteY8" fmla="*/ 67070 h 365049"/>
                    <a:gd name="connsiteX0" fmla="*/ 7462 w 1118037"/>
                    <a:gd name="connsiteY0" fmla="*/ 67074 h 373955"/>
                    <a:gd name="connsiteX1" fmla="*/ 423387 w 1118037"/>
                    <a:gd name="connsiteY1" fmla="*/ 60724 h 373955"/>
                    <a:gd name="connsiteX2" fmla="*/ 521812 w 1118037"/>
                    <a:gd name="connsiteY2" fmla="*/ 101999 h 373955"/>
                    <a:gd name="connsiteX3" fmla="*/ 610712 w 1118037"/>
                    <a:gd name="connsiteY3" fmla="*/ 54374 h 373955"/>
                    <a:gd name="connsiteX4" fmla="*/ 1115537 w 1118037"/>
                    <a:gd name="connsiteY4" fmla="*/ 399 h 373955"/>
                    <a:gd name="connsiteX5" fmla="*/ 664687 w 1118037"/>
                    <a:gd name="connsiteY5" fmla="*/ 340124 h 373955"/>
                    <a:gd name="connsiteX6" fmla="*/ 566262 w 1118037"/>
                    <a:gd name="connsiteY6" fmla="*/ 352824 h 373955"/>
                    <a:gd name="connsiteX7" fmla="*/ 217012 w 1118037"/>
                    <a:gd name="connsiteY7" fmla="*/ 260749 h 373955"/>
                    <a:gd name="connsiteX8" fmla="*/ 7462 w 1118037"/>
                    <a:gd name="connsiteY8" fmla="*/ 67074 h 373955"/>
                    <a:gd name="connsiteX0" fmla="*/ 7462 w 1124417"/>
                    <a:gd name="connsiteY0" fmla="*/ 75198 h 362376"/>
                    <a:gd name="connsiteX1" fmla="*/ 423387 w 1124417"/>
                    <a:gd name="connsiteY1" fmla="*/ 68848 h 362376"/>
                    <a:gd name="connsiteX2" fmla="*/ 521812 w 1124417"/>
                    <a:gd name="connsiteY2" fmla="*/ 110123 h 362376"/>
                    <a:gd name="connsiteX3" fmla="*/ 610712 w 1124417"/>
                    <a:gd name="connsiteY3" fmla="*/ 62498 h 362376"/>
                    <a:gd name="connsiteX4" fmla="*/ 1115537 w 1124417"/>
                    <a:gd name="connsiteY4" fmla="*/ 8523 h 362376"/>
                    <a:gd name="connsiteX5" fmla="*/ 905987 w 1124417"/>
                    <a:gd name="connsiteY5" fmla="*/ 233948 h 362376"/>
                    <a:gd name="connsiteX6" fmla="*/ 566262 w 1124417"/>
                    <a:gd name="connsiteY6" fmla="*/ 360948 h 362376"/>
                    <a:gd name="connsiteX7" fmla="*/ 217012 w 1124417"/>
                    <a:gd name="connsiteY7" fmla="*/ 268873 h 362376"/>
                    <a:gd name="connsiteX8" fmla="*/ 7462 w 1124417"/>
                    <a:gd name="connsiteY8" fmla="*/ 75198 h 362376"/>
                    <a:gd name="connsiteX0" fmla="*/ 7462 w 1124417"/>
                    <a:gd name="connsiteY0" fmla="*/ 66719 h 353897"/>
                    <a:gd name="connsiteX1" fmla="*/ 423387 w 1124417"/>
                    <a:gd name="connsiteY1" fmla="*/ 60369 h 353897"/>
                    <a:gd name="connsiteX2" fmla="*/ 521812 w 1124417"/>
                    <a:gd name="connsiteY2" fmla="*/ 101644 h 353897"/>
                    <a:gd name="connsiteX3" fmla="*/ 610712 w 1124417"/>
                    <a:gd name="connsiteY3" fmla="*/ 54019 h 353897"/>
                    <a:gd name="connsiteX4" fmla="*/ 1115537 w 1124417"/>
                    <a:gd name="connsiteY4" fmla="*/ 44 h 353897"/>
                    <a:gd name="connsiteX5" fmla="*/ 905987 w 1124417"/>
                    <a:gd name="connsiteY5" fmla="*/ 225469 h 353897"/>
                    <a:gd name="connsiteX6" fmla="*/ 566262 w 1124417"/>
                    <a:gd name="connsiteY6" fmla="*/ 352469 h 353897"/>
                    <a:gd name="connsiteX7" fmla="*/ 217012 w 1124417"/>
                    <a:gd name="connsiteY7" fmla="*/ 260394 h 353897"/>
                    <a:gd name="connsiteX8" fmla="*/ 7462 w 1124417"/>
                    <a:gd name="connsiteY8" fmla="*/ 66719 h 353897"/>
                    <a:gd name="connsiteX0" fmla="*/ 7462 w 1124417"/>
                    <a:gd name="connsiteY0" fmla="*/ 66719 h 353897"/>
                    <a:gd name="connsiteX1" fmla="*/ 423387 w 1124417"/>
                    <a:gd name="connsiteY1" fmla="*/ 60369 h 353897"/>
                    <a:gd name="connsiteX2" fmla="*/ 521812 w 1124417"/>
                    <a:gd name="connsiteY2" fmla="*/ 101644 h 353897"/>
                    <a:gd name="connsiteX3" fmla="*/ 610712 w 1124417"/>
                    <a:gd name="connsiteY3" fmla="*/ 54019 h 353897"/>
                    <a:gd name="connsiteX4" fmla="*/ 1115537 w 1124417"/>
                    <a:gd name="connsiteY4" fmla="*/ 44 h 353897"/>
                    <a:gd name="connsiteX5" fmla="*/ 905987 w 1124417"/>
                    <a:gd name="connsiteY5" fmla="*/ 225469 h 353897"/>
                    <a:gd name="connsiteX6" fmla="*/ 566262 w 1124417"/>
                    <a:gd name="connsiteY6" fmla="*/ 352469 h 353897"/>
                    <a:gd name="connsiteX7" fmla="*/ 217012 w 1124417"/>
                    <a:gd name="connsiteY7" fmla="*/ 260394 h 353897"/>
                    <a:gd name="connsiteX8" fmla="*/ 7462 w 1124417"/>
                    <a:gd name="connsiteY8" fmla="*/ 66719 h 353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4417" h="353897">
                      <a:moveTo>
                        <a:pt x="7462" y="66719"/>
                      </a:moveTo>
                      <a:cubicBezTo>
                        <a:pt x="51383" y="61957"/>
                        <a:pt x="337662" y="54548"/>
                        <a:pt x="423387" y="60369"/>
                      </a:cubicBezTo>
                      <a:cubicBezTo>
                        <a:pt x="509112" y="66190"/>
                        <a:pt x="490591" y="102702"/>
                        <a:pt x="521812" y="101644"/>
                      </a:cubicBezTo>
                      <a:cubicBezTo>
                        <a:pt x="553033" y="100586"/>
                        <a:pt x="511758" y="86827"/>
                        <a:pt x="610712" y="54019"/>
                      </a:cubicBezTo>
                      <a:cubicBezTo>
                        <a:pt x="709666" y="21211"/>
                        <a:pt x="1066325" y="3219"/>
                        <a:pt x="1115537" y="44"/>
                      </a:cubicBezTo>
                      <a:cubicBezTo>
                        <a:pt x="1164749" y="-3131"/>
                        <a:pt x="997533" y="166732"/>
                        <a:pt x="905987" y="225469"/>
                      </a:cubicBezTo>
                      <a:cubicBezTo>
                        <a:pt x="814441" y="284207"/>
                        <a:pt x="640875" y="365698"/>
                        <a:pt x="566262" y="352469"/>
                      </a:cubicBezTo>
                      <a:cubicBezTo>
                        <a:pt x="485300" y="355115"/>
                        <a:pt x="310145" y="308019"/>
                        <a:pt x="217012" y="260394"/>
                      </a:cubicBezTo>
                      <a:cubicBezTo>
                        <a:pt x="123879" y="212769"/>
                        <a:pt x="-36459" y="71481"/>
                        <a:pt x="7462" y="66719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E51A73F9-C492-4F47-8229-72D894F65FFB}"/>
                  </a:ext>
                </a:extLst>
              </p:cNvPr>
              <p:cNvSpPr/>
              <p:nvPr/>
            </p:nvSpPr>
            <p:spPr>
              <a:xfrm>
                <a:off x="3966907" y="6327657"/>
                <a:ext cx="2509532" cy="824053"/>
              </a:xfrm>
              <a:custGeom>
                <a:avLst/>
                <a:gdLst>
                  <a:gd name="connsiteX0" fmla="*/ 1150401 w 2300802"/>
                  <a:gd name="connsiteY0" fmla="*/ 0 h 710731"/>
                  <a:gd name="connsiteX1" fmla="*/ 2265744 w 2300802"/>
                  <a:gd name="connsiteY1" fmla="*/ 640511 h 710731"/>
                  <a:gd name="connsiteX2" fmla="*/ 2300802 w 2300802"/>
                  <a:gd name="connsiteY2" fmla="*/ 710731 h 710731"/>
                  <a:gd name="connsiteX3" fmla="*/ 0 w 2300802"/>
                  <a:gd name="connsiteY3" fmla="*/ 710731 h 710731"/>
                  <a:gd name="connsiteX4" fmla="*/ 35058 w 2300802"/>
                  <a:gd name="connsiteY4" fmla="*/ 640511 h 710731"/>
                  <a:gd name="connsiteX5" fmla="*/ 1150401 w 2300802"/>
                  <a:gd name="connsiteY5" fmla="*/ 0 h 71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0802" h="710731">
                    <a:moveTo>
                      <a:pt x="1150401" y="0"/>
                    </a:moveTo>
                    <a:cubicBezTo>
                      <a:pt x="1632021" y="0"/>
                      <a:pt x="2050948" y="258994"/>
                      <a:pt x="2265744" y="640511"/>
                    </a:cubicBezTo>
                    <a:lnTo>
                      <a:pt x="2300802" y="710731"/>
                    </a:lnTo>
                    <a:lnTo>
                      <a:pt x="0" y="710731"/>
                    </a:lnTo>
                    <a:lnTo>
                      <a:pt x="35058" y="640511"/>
                    </a:lnTo>
                    <a:cubicBezTo>
                      <a:pt x="249854" y="258994"/>
                      <a:pt x="668781" y="0"/>
                      <a:pt x="115040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F5ECC23E-5A9A-4E9C-AF22-26E252C5BE6E}"/>
                  </a:ext>
                </a:extLst>
              </p:cNvPr>
              <p:cNvGrpSpPr/>
              <p:nvPr/>
            </p:nvGrpSpPr>
            <p:grpSpPr>
              <a:xfrm>
                <a:off x="5284903" y="6347744"/>
                <a:ext cx="1054009" cy="1558727"/>
                <a:chOff x="5284903" y="6347744"/>
                <a:chExt cx="1054009" cy="1558727"/>
              </a:xfrm>
            </p:grpSpPr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3EAA08F9-11C7-490B-BE63-4C9151D464B6}"/>
                    </a:ext>
                  </a:extLst>
                </p:cNvPr>
                <p:cNvSpPr/>
                <p:nvPr/>
              </p:nvSpPr>
              <p:spPr>
                <a:xfrm rot="20615175" flipH="1">
                  <a:off x="5462558" y="6571117"/>
                  <a:ext cx="876354" cy="1335354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D9EC57F4-959C-4860-8D72-FB94C5EB383B}"/>
                    </a:ext>
                  </a:extLst>
                </p:cNvPr>
                <p:cNvSpPr/>
                <p:nvPr/>
              </p:nvSpPr>
              <p:spPr>
                <a:xfrm rot="20615175" flipH="1">
                  <a:off x="5388604" y="6455682"/>
                  <a:ext cx="751682" cy="1264289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AFDA36F5-6190-43BA-AB88-EEAD80B178C3}"/>
                    </a:ext>
                  </a:extLst>
                </p:cNvPr>
                <p:cNvSpPr/>
                <p:nvPr/>
              </p:nvSpPr>
              <p:spPr>
                <a:xfrm rot="20615175" flipH="1">
                  <a:off x="5284903" y="6347744"/>
                  <a:ext cx="636109" cy="1184424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21" name="Arc 120">
            <a:extLst>
              <a:ext uri="{FF2B5EF4-FFF2-40B4-BE49-F238E27FC236}">
                <a16:creationId xmlns:a16="http://schemas.microsoft.com/office/drawing/2014/main" id="{A218F22F-5218-467A-9238-B61DFDE48935}"/>
              </a:ext>
            </a:extLst>
          </p:cNvPr>
          <p:cNvSpPr/>
          <p:nvPr/>
        </p:nvSpPr>
        <p:spPr>
          <a:xfrm rot="20389745">
            <a:off x="6938288" y="1404180"/>
            <a:ext cx="529347" cy="126031"/>
          </a:xfrm>
          <a:prstGeom prst="arc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2" name="Arc 121">
            <a:extLst>
              <a:ext uri="{FF2B5EF4-FFF2-40B4-BE49-F238E27FC236}">
                <a16:creationId xmlns:a16="http://schemas.microsoft.com/office/drawing/2014/main" id="{C281B147-A1E4-4898-9DB4-E1F765CB5AEC}"/>
              </a:ext>
            </a:extLst>
          </p:cNvPr>
          <p:cNvSpPr/>
          <p:nvPr/>
        </p:nvSpPr>
        <p:spPr>
          <a:xfrm>
            <a:off x="8323911" y="1390750"/>
            <a:ext cx="529347" cy="126031"/>
          </a:xfrm>
          <a:prstGeom prst="arc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26E8B4D-AEE2-422B-B2ED-0D206CEFE54B}"/>
              </a:ext>
            </a:extLst>
          </p:cNvPr>
          <p:cNvGrpSpPr/>
          <p:nvPr/>
        </p:nvGrpSpPr>
        <p:grpSpPr>
          <a:xfrm flipH="1">
            <a:off x="2905449" y="359931"/>
            <a:ext cx="2549750" cy="4073138"/>
            <a:chOff x="1048235" y="3573580"/>
            <a:chExt cx="1418628" cy="226620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71236B9-4070-4766-9003-4FF37C3D5A94}"/>
                </a:ext>
              </a:extLst>
            </p:cNvPr>
            <p:cNvGrpSpPr/>
            <p:nvPr/>
          </p:nvGrpSpPr>
          <p:grpSpPr>
            <a:xfrm>
              <a:off x="1048235" y="3573580"/>
              <a:ext cx="1418628" cy="2266204"/>
              <a:chOff x="1052980" y="2654171"/>
              <a:chExt cx="2211508" cy="3532799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01A2F5C3-769B-4D70-8012-AC8530C6E688}"/>
                  </a:ext>
                </a:extLst>
              </p:cNvPr>
              <p:cNvGrpSpPr/>
              <p:nvPr/>
            </p:nvGrpSpPr>
            <p:grpSpPr>
              <a:xfrm>
                <a:off x="1052980" y="2703387"/>
                <a:ext cx="2211508" cy="3483583"/>
                <a:chOff x="3651142" y="4827937"/>
                <a:chExt cx="2536875" cy="3996105"/>
              </a:xfrm>
            </p:grpSpPr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EBCFDA3A-FE96-40BC-86C3-83D58550FE94}"/>
                    </a:ext>
                  </a:extLst>
                </p:cNvPr>
                <p:cNvSpPr/>
                <p:nvPr/>
              </p:nvSpPr>
              <p:spPr>
                <a:xfrm rot="20415840" flipH="1">
                  <a:off x="5247136" y="6240820"/>
                  <a:ext cx="719415" cy="979648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  <a:gd name="connsiteX0" fmla="*/ 0 w 723830"/>
                    <a:gd name="connsiteY0" fmla="*/ 0 h 1002839"/>
                    <a:gd name="connsiteX1" fmla="*/ 633604 w 723830"/>
                    <a:gd name="connsiteY1" fmla="*/ 903446 h 1002839"/>
                    <a:gd name="connsiteX2" fmla="*/ 719329 w 723830"/>
                    <a:gd name="connsiteY2" fmla="*/ 979646 h 1002839"/>
                    <a:gd name="connsiteX3" fmla="*/ 719329 w 723830"/>
                    <a:gd name="connsiteY3" fmla="*/ 979646 h 1002839"/>
                    <a:gd name="connsiteX0" fmla="*/ 0 w 719414"/>
                    <a:gd name="connsiteY0" fmla="*/ 0 h 979646"/>
                    <a:gd name="connsiteX1" fmla="*/ 168042 w 719414"/>
                    <a:gd name="connsiteY1" fmla="*/ 596585 h 979646"/>
                    <a:gd name="connsiteX2" fmla="*/ 633604 w 719414"/>
                    <a:gd name="connsiteY2" fmla="*/ 903446 h 979646"/>
                    <a:gd name="connsiteX3" fmla="*/ 719329 w 719414"/>
                    <a:gd name="connsiteY3" fmla="*/ 979646 h 979646"/>
                    <a:gd name="connsiteX4" fmla="*/ 719329 w 719414"/>
                    <a:gd name="connsiteY4" fmla="*/ 979646 h 979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9414" h="979646">
                      <a:moveTo>
                        <a:pt x="0" y="0"/>
                      </a:moveTo>
                      <a:cubicBezTo>
                        <a:pt x="54252" y="82730"/>
                        <a:pt x="62441" y="446011"/>
                        <a:pt x="168042" y="596585"/>
                      </a:cubicBezTo>
                      <a:cubicBezTo>
                        <a:pt x="273643" y="747159"/>
                        <a:pt x="541723" y="839603"/>
                        <a:pt x="633604" y="903446"/>
                      </a:cubicBezTo>
                      <a:cubicBezTo>
                        <a:pt x="725485" y="967290"/>
                        <a:pt x="719329" y="979646"/>
                        <a:pt x="719329" y="979646"/>
                      </a:cubicBezTo>
                      <a:lnTo>
                        <a:pt x="719329" y="979646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19A91377-FA78-4763-8D53-92DED2853E7F}"/>
                    </a:ext>
                  </a:extLst>
                </p:cNvPr>
                <p:cNvCxnSpPr>
                  <a:cxnSpLocks/>
                  <a:endCxn id="140" idx="3"/>
                </p:cNvCxnSpPr>
                <p:nvPr/>
              </p:nvCxnSpPr>
              <p:spPr>
                <a:xfrm>
                  <a:off x="4812496" y="7049422"/>
                  <a:ext cx="37319" cy="157430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6480F1A9-EFA9-4D7B-BE93-EC26B5EF7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13125" y="7188137"/>
                  <a:ext cx="36906" cy="147121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838213A4-C703-410A-A641-AAA203733372}"/>
                    </a:ext>
                  </a:extLst>
                </p:cNvPr>
                <p:cNvSpPr/>
                <p:nvPr/>
              </p:nvSpPr>
              <p:spPr>
                <a:xfrm>
                  <a:off x="3651142" y="4827937"/>
                  <a:ext cx="2536875" cy="2447779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BD787935-7996-4B8A-B371-4B9C26391852}"/>
                    </a:ext>
                  </a:extLst>
                </p:cNvPr>
                <p:cNvSpPr/>
                <p:nvPr/>
              </p:nvSpPr>
              <p:spPr>
                <a:xfrm>
                  <a:off x="4468273" y="5794816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9" name="Rectangle: Top Corners Rounded 138">
                  <a:extLst>
                    <a:ext uri="{FF2B5EF4-FFF2-40B4-BE49-F238E27FC236}">
                      <a16:creationId xmlns:a16="http://schemas.microsoft.com/office/drawing/2014/main" id="{754DBDAA-2020-4B29-8705-EC3AD18C4587}"/>
                    </a:ext>
                  </a:extLst>
                </p:cNvPr>
                <p:cNvSpPr/>
                <p:nvPr/>
              </p:nvSpPr>
              <p:spPr>
                <a:xfrm>
                  <a:off x="5067903" y="8526608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0" name="Rectangle: Top Corners Rounded 139">
                  <a:extLst>
                    <a:ext uri="{FF2B5EF4-FFF2-40B4-BE49-F238E27FC236}">
                      <a16:creationId xmlns:a16="http://schemas.microsoft.com/office/drawing/2014/main" id="{0FCBDBC9-DFB2-403C-A9B1-3400E38C7EC1}"/>
                    </a:ext>
                  </a:extLst>
                </p:cNvPr>
                <p:cNvSpPr/>
                <p:nvPr/>
              </p:nvSpPr>
              <p:spPr>
                <a:xfrm>
                  <a:off x="4515066" y="8623732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C3EEF6E0-87FA-4F71-A88A-647A977CC496}"/>
                    </a:ext>
                  </a:extLst>
                </p:cNvPr>
                <p:cNvSpPr/>
                <p:nvPr/>
              </p:nvSpPr>
              <p:spPr>
                <a:xfrm rot="535574">
                  <a:off x="3865268" y="6465980"/>
                  <a:ext cx="649909" cy="923978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2672CDD1-D6DE-44D3-B1C6-12D88ECBE2CA}"/>
                    </a:ext>
                  </a:extLst>
                </p:cNvPr>
                <p:cNvSpPr/>
                <p:nvPr/>
              </p:nvSpPr>
              <p:spPr>
                <a:xfrm rot="21179857">
                  <a:off x="5018001" y="6174895"/>
                  <a:ext cx="184935" cy="190499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5F346F1-5EC3-4197-8708-126CE2DF7CF6}"/>
                    </a:ext>
                  </a:extLst>
                </p:cNvPr>
                <p:cNvSpPr/>
                <p:nvPr/>
              </p:nvSpPr>
              <p:spPr>
                <a:xfrm>
                  <a:off x="5350866" y="5794815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EEB5BAA2-977C-4723-A42B-05AE58701074}"/>
                    </a:ext>
                  </a:extLst>
                </p:cNvPr>
                <p:cNvSpPr/>
                <p:nvPr/>
              </p:nvSpPr>
              <p:spPr>
                <a:xfrm>
                  <a:off x="4555116" y="5852372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38E49E10-606A-4F82-8010-0C1204739C81}"/>
                    </a:ext>
                  </a:extLst>
                </p:cNvPr>
                <p:cNvSpPr/>
                <p:nvPr/>
              </p:nvSpPr>
              <p:spPr>
                <a:xfrm>
                  <a:off x="5422915" y="5860082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242113C6-8F67-4195-8BF9-51BAD8C55468}"/>
                  </a:ext>
                </a:extLst>
              </p:cNvPr>
              <p:cNvGrpSpPr/>
              <p:nvPr/>
            </p:nvGrpSpPr>
            <p:grpSpPr>
              <a:xfrm flipH="1">
                <a:off x="1155137" y="2654171"/>
                <a:ext cx="1972366" cy="622593"/>
                <a:chOff x="914841" y="1896670"/>
                <a:chExt cx="1972366" cy="622593"/>
              </a:xfrm>
            </p:grpSpPr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91335B5B-5DFF-4678-9F44-FF7ABF4C0F11}"/>
                    </a:ext>
                  </a:extLst>
                </p:cNvPr>
                <p:cNvSpPr/>
                <p:nvPr/>
              </p:nvSpPr>
              <p:spPr>
                <a:xfrm flipH="1">
                  <a:off x="914841" y="2386708"/>
                  <a:ext cx="1972366" cy="132555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829C3C7D-DAD1-431C-85E5-5E8E2763F5AB}"/>
                    </a:ext>
                  </a:extLst>
                </p:cNvPr>
                <p:cNvSpPr/>
                <p:nvPr/>
              </p:nvSpPr>
              <p:spPr>
                <a:xfrm flipH="1">
                  <a:off x="951310" y="1896670"/>
                  <a:ext cx="1899425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55A8FA7B-9313-4DEC-8FD1-2A5C705E855C}"/>
                    </a:ext>
                  </a:extLst>
                </p:cNvPr>
                <p:cNvSpPr/>
                <p:nvPr/>
              </p:nvSpPr>
              <p:spPr>
                <a:xfrm flipH="1">
                  <a:off x="1649940" y="2399298"/>
                  <a:ext cx="156041" cy="63684"/>
                </a:xfrm>
                <a:custGeom>
                  <a:avLst/>
                  <a:gdLst>
                    <a:gd name="connsiteX0" fmla="*/ 0 w 156042"/>
                    <a:gd name="connsiteY0" fmla="*/ 0 h 63684"/>
                    <a:gd name="connsiteX1" fmla="*/ 22583 w 156042"/>
                    <a:gd name="connsiteY1" fmla="*/ 35867 h 63684"/>
                    <a:gd name="connsiteX2" fmla="*/ 36471 w 156042"/>
                    <a:gd name="connsiteY2" fmla="*/ 63684 h 63684"/>
                    <a:gd name="connsiteX3" fmla="*/ 69146 w 156042"/>
                    <a:gd name="connsiteY3" fmla="*/ 59618 h 63684"/>
                    <a:gd name="connsiteX4" fmla="*/ 156042 w 156042"/>
                    <a:gd name="connsiteY4" fmla="*/ 33820 h 63684"/>
                    <a:gd name="connsiteX5" fmla="*/ 22583 w 156042"/>
                    <a:gd name="connsiteY5" fmla="*/ 2228 h 63684"/>
                    <a:gd name="connsiteX6" fmla="*/ 0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0" y="0"/>
                      </a:moveTo>
                      <a:lnTo>
                        <a:pt x="22583" y="35867"/>
                      </a:lnTo>
                      <a:lnTo>
                        <a:pt x="36471" y="63684"/>
                      </a:lnTo>
                      <a:lnTo>
                        <a:pt x="69146" y="59618"/>
                      </a:lnTo>
                      <a:cubicBezTo>
                        <a:pt x="125101" y="51689"/>
                        <a:pt x="156042" y="42971"/>
                        <a:pt x="156042" y="33820"/>
                      </a:cubicBezTo>
                      <a:cubicBezTo>
                        <a:pt x="156042" y="22381"/>
                        <a:pt x="107696" y="11619"/>
                        <a:pt x="22583" y="22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EF08D865-F5F7-4FE9-9D14-249DA3B545E2}"/>
                    </a:ext>
                  </a:extLst>
                </p:cNvPr>
                <p:cNvSpPr/>
                <p:nvPr/>
              </p:nvSpPr>
              <p:spPr>
                <a:xfrm flipH="1">
                  <a:off x="1432708" y="2347203"/>
                  <a:ext cx="156043" cy="63684"/>
                </a:xfrm>
                <a:custGeom>
                  <a:avLst/>
                  <a:gdLst>
                    <a:gd name="connsiteX0" fmla="*/ 156042 w 156042"/>
                    <a:gd name="connsiteY0" fmla="*/ 0 h 63684"/>
                    <a:gd name="connsiteX1" fmla="*/ 133459 w 156042"/>
                    <a:gd name="connsiteY1" fmla="*/ 2228 h 63684"/>
                    <a:gd name="connsiteX2" fmla="*/ 0 w 156042"/>
                    <a:gd name="connsiteY2" fmla="*/ 33820 h 63684"/>
                    <a:gd name="connsiteX3" fmla="*/ 86896 w 156042"/>
                    <a:gd name="connsiteY3" fmla="*/ 59618 h 63684"/>
                    <a:gd name="connsiteX4" fmla="*/ 119571 w 156042"/>
                    <a:gd name="connsiteY4" fmla="*/ 63684 h 63684"/>
                    <a:gd name="connsiteX5" fmla="*/ 133459 w 156042"/>
                    <a:gd name="connsiteY5" fmla="*/ 35867 h 63684"/>
                    <a:gd name="connsiteX6" fmla="*/ 156042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156042" y="0"/>
                      </a:moveTo>
                      <a:lnTo>
                        <a:pt x="133459" y="2228"/>
                      </a:lnTo>
                      <a:cubicBezTo>
                        <a:pt x="48346" y="11619"/>
                        <a:pt x="0" y="22381"/>
                        <a:pt x="0" y="33820"/>
                      </a:cubicBezTo>
                      <a:cubicBezTo>
                        <a:pt x="0" y="42971"/>
                        <a:pt x="30942" y="51689"/>
                        <a:pt x="86896" y="59618"/>
                      </a:cubicBezTo>
                      <a:lnTo>
                        <a:pt x="119571" y="63684"/>
                      </a:lnTo>
                      <a:lnTo>
                        <a:pt x="133459" y="35867"/>
                      </a:lnTo>
                      <a:lnTo>
                        <a:pt x="156042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6C4C13EF-A332-4C2B-9706-274778EBD7C0}"/>
                </a:ext>
              </a:extLst>
            </p:cNvPr>
            <p:cNvSpPr/>
            <p:nvPr/>
          </p:nvSpPr>
          <p:spPr>
            <a:xfrm rot="20799047">
              <a:off x="1359171" y="4064215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69B1080A-E6FC-49A0-BEF6-8A2C8A474C81}"/>
                </a:ext>
              </a:extLst>
            </p:cNvPr>
            <p:cNvSpPr/>
            <p:nvPr/>
          </p:nvSpPr>
          <p:spPr>
            <a:xfrm rot="20364936">
              <a:off x="1911134" y="4031315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06" name="emojimouth">
            <a:hlinkClick r:id="" action="ppaction://media"/>
            <a:extLst>
              <a:ext uri="{FF2B5EF4-FFF2-40B4-BE49-F238E27FC236}">
                <a16:creationId xmlns:a16="http://schemas.microsoft.com/office/drawing/2014/main" id="{153EE9ED-5F2E-41B7-B130-C787ADC6DD08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6"/>
          <a:srcRect l="49010" t="20632" r="43027" b="69011"/>
          <a:stretch/>
        </p:blipFill>
        <p:spPr>
          <a:xfrm flipH="1">
            <a:off x="3947493" y="2095769"/>
            <a:ext cx="301968" cy="220910"/>
          </a:xfrm>
          <a:prstGeom prst="rect">
            <a:avLst/>
          </a:prstGeom>
        </p:spPr>
      </p:pic>
      <p:sp>
        <p:nvSpPr>
          <p:cNvPr id="149" name="Arc 148">
            <a:extLst>
              <a:ext uri="{FF2B5EF4-FFF2-40B4-BE49-F238E27FC236}">
                <a16:creationId xmlns:a16="http://schemas.microsoft.com/office/drawing/2014/main" id="{8CC83D18-E40B-459D-AF47-5F88439B014B}"/>
              </a:ext>
            </a:extLst>
          </p:cNvPr>
          <p:cNvSpPr/>
          <p:nvPr/>
        </p:nvSpPr>
        <p:spPr>
          <a:xfrm rot="160186" flipH="1">
            <a:off x="7815132" y="2682948"/>
            <a:ext cx="509456" cy="121295"/>
          </a:xfrm>
          <a:prstGeom prst="arc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" name="AIVoiceGenerator_com_14-12-2024T23_35_52_ D">
            <a:hlinkClick r:id="" action="ppaction://media"/>
            <a:extLst>
              <a:ext uri="{FF2B5EF4-FFF2-40B4-BE49-F238E27FC236}">
                <a16:creationId xmlns:a16="http://schemas.microsoft.com/office/drawing/2014/main" id="{757151EC-29CA-4140-B08C-F183F45EA65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0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2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99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206"/>
                </p:tgtEl>
              </p:cMediaNode>
            </p:video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F1F06A3-57AF-4F13-8EE7-19D56452C789}"/>
              </a:ext>
            </a:extLst>
          </p:cNvPr>
          <p:cNvSpPr/>
          <p:nvPr/>
        </p:nvSpPr>
        <p:spPr>
          <a:xfrm>
            <a:off x="-1911460" y="1891952"/>
            <a:ext cx="467290" cy="45754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3A632B0B-C2F1-431A-80F2-20D803DCA354}"/>
              </a:ext>
            </a:extLst>
          </p:cNvPr>
          <p:cNvSpPr/>
          <p:nvPr/>
        </p:nvSpPr>
        <p:spPr>
          <a:xfrm>
            <a:off x="-487520" y="1891952"/>
            <a:ext cx="467290" cy="45754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AF0A7F3-605E-48AC-86B0-280832786323}"/>
              </a:ext>
            </a:extLst>
          </p:cNvPr>
          <p:cNvSpPr/>
          <p:nvPr/>
        </p:nvSpPr>
        <p:spPr>
          <a:xfrm>
            <a:off x="-1209503" y="1931293"/>
            <a:ext cx="467290" cy="45754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627C07-EEF9-4FEC-9A90-4FAC021BE46F}"/>
              </a:ext>
            </a:extLst>
          </p:cNvPr>
          <p:cNvSpPr/>
          <p:nvPr/>
        </p:nvSpPr>
        <p:spPr>
          <a:xfrm>
            <a:off x="1544045" y="744376"/>
            <a:ext cx="10413715" cy="548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E60FC5-A792-49E1-8626-6F9612572ED6}"/>
              </a:ext>
            </a:extLst>
          </p:cNvPr>
          <p:cNvSpPr/>
          <p:nvPr/>
        </p:nvSpPr>
        <p:spPr>
          <a:xfrm>
            <a:off x="-164427" y="-1266058"/>
            <a:ext cx="14041925" cy="2059324"/>
          </a:xfrm>
          <a:custGeom>
            <a:avLst/>
            <a:gdLst>
              <a:gd name="connsiteX0" fmla="*/ 0 w 4949371"/>
              <a:gd name="connsiteY0" fmla="*/ 0 h 501723"/>
              <a:gd name="connsiteX1" fmla="*/ 4949371 w 4949371"/>
              <a:gd name="connsiteY1" fmla="*/ 0 h 501723"/>
              <a:gd name="connsiteX2" fmla="*/ 4949371 w 4949371"/>
              <a:gd name="connsiteY2" fmla="*/ 501723 h 501723"/>
              <a:gd name="connsiteX3" fmla="*/ 0 w 4949371"/>
              <a:gd name="connsiteY3" fmla="*/ 501723 h 501723"/>
              <a:gd name="connsiteX4" fmla="*/ 0 w 4949371"/>
              <a:gd name="connsiteY4" fmla="*/ 0 h 501723"/>
              <a:gd name="connsiteX0" fmla="*/ 0 w 5979885"/>
              <a:gd name="connsiteY0" fmla="*/ 0 h 1227437"/>
              <a:gd name="connsiteX1" fmla="*/ 5979885 w 5979885"/>
              <a:gd name="connsiteY1" fmla="*/ 725714 h 1227437"/>
              <a:gd name="connsiteX2" fmla="*/ 5979885 w 5979885"/>
              <a:gd name="connsiteY2" fmla="*/ 1227437 h 1227437"/>
              <a:gd name="connsiteX3" fmla="*/ 1030514 w 5979885"/>
              <a:gd name="connsiteY3" fmla="*/ 1227437 h 1227437"/>
              <a:gd name="connsiteX4" fmla="*/ 0 w 5979885"/>
              <a:gd name="connsiteY4" fmla="*/ 0 h 1227437"/>
              <a:gd name="connsiteX0" fmla="*/ 0 w 7300685"/>
              <a:gd name="connsiteY0" fmla="*/ 0 h 1227437"/>
              <a:gd name="connsiteX1" fmla="*/ 7300685 w 7300685"/>
              <a:gd name="connsiteY1" fmla="*/ 0 h 1227437"/>
              <a:gd name="connsiteX2" fmla="*/ 5979885 w 7300685"/>
              <a:gd name="connsiteY2" fmla="*/ 1227437 h 1227437"/>
              <a:gd name="connsiteX3" fmla="*/ 1030514 w 7300685"/>
              <a:gd name="connsiteY3" fmla="*/ 1227437 h 1227437"/>
              <a:gd name="connsiteX4" fmla="*/ 0 w 7300685"/>
              <a:gd name="connsiteY4" fmla="*/ 0 h 122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85" h="1227437">
                <a:moveTo>
                  <a:pt x="0" y="0"/>
                </a:moveTo>
                <a:lnTo>
                  <a:pt x="7300685" y="0"/>
                </a:lnTo>
                <a:lnTo>
                  <a:pt x="5979885" y="1227437"/>
                </a:lnTo>
                <a:lnTo>
                  <a:pt x="1030514" y="12274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EABE1-473B-4D23-A40C-A0388DF06CEB}"/>
              </a:ext>
            </a:extLst>
          </p:cNvPr>
          <p:cNvSpPr/>
          <p:nvPr/>
        </p:nvSpPr>
        <p:spPr>
          <a:xfrm>
            <a:off x="-2661905" y="-1276350"/>
            <a:ext cx="4540805" cy="9877349"/>
          </a:xfrm>
          <a:custGeom>
            <a:avLst/>
            <a:gdLst>
              <a:gd name="connsiteX0" fmla="*/ 0 w 691715"/>
              <a:gd name="connsiteY0" fmla="*/ 0 h 6023429"/>
              <a:gd name="connsiteX1" fmla="*/ 691715 w 691715"/>
              <a:gd name="connsiteY1" fmla="*/ 0 h 6023429"/>
              <a:gd name="connsiteX2" fmla="*/ 691715 w 691715"/>
              <a:gd name="connsiteY2" fmla="*/ 6023429 h 6023429"/>
              <a:gd name="connsiteX3" fmla="*/ 0 w 691715"/>
              <a:gd name="connsiteY3" fmla="*/ 6023429 h 6023429"/>
              <a:gd name="connsiteX4" fmla="*/ 0 w 691715"/>
              <a:gd name="connsiteY4" fmla="*/ 0 h 6023429"/>
              <a:gd name="connsiteX0" fmla="*/ 0 w 2360858"/>
              <a:gd name="connsiteY0" fmla="*/ 0 h 6023429"/>
              <a:gd name="connsiteX1" fmla="*/ 691715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06322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0858" h="6023429">
                <a:moveTo>
                  <a:pt x="0" y="0"/>
                </a:moveTo>
                <a:lnTo>
                  <a:pt x="1315829" y="0"/>
                </a:lnTo>
                <a:cubicBezTo>
                  <a:pt x="1436619" y="233438"/>
                  <a:pt x="2234070" y="998099"/>
                  <a:pt x="2325315" y="1254397"/>
                </a:cubicBezTo>
                <a:lnTo>
                  <a:pt x="2360858" y="4630057"/>
                </a:lnTo>
                <a:lnTo>
                  <a:pt x="0" y="60234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777700-D39F-43D1-B7E6-94680A9CF0CE}"/>
              </a:ext>
            </a:extLst>
          </p:cNvPr>
          <p:cNvSpPr/>
          <p:nvPr/>
        </p:nvSpPr>
        <p:spPr>
          <a:xfrm>
            <a:off x="11205835" y="-1266058"/>
            <a:ext cx="6124966" cy="9877349"/>
          </a:xfrm>
          <a:custGeom>
            <a:avLst/>
            <a:gdLst>
              <a:gd name="connsiteX0" fmla="*/ 0 w 1815734"/>
              <a:gd name="connsiteY0" fmla="*/ 0 h 6023429"/>
              <a:gd name="connsiteX1" fmla="*/ 1815734 w 1815734"/>
              <a:gd name="connsiteY1" fmla="*/ 0 h 6023429"/>
              <a:gd name="connsiteX2" fmla="*/ 1815734 w 1815734"/>
              <a:gd name="connsiteY2" fmla="*/ 6023429 h 6023429"/>
              <a:gd name="connsiteX3" fmla="*/ 0 w 1815734"/>
              <a:gd name="connsiteY3" fmla="*/ 6023429 h 6023429"/>
              <a:gd name="connsiteX4" fmla="*/ 0 w 1815734"/>
              <a:gd name="connsiteY4" fmla="*/ 0 h 6023429"/>
              <a:gd name="connsiteX0" fmla="*/ 1246780 w 3062514"/>
              <a:gd name="connsiteY0" fmla="*/ 0 h 6023429"/>
              <a:gd name="connsiteX1" fmla="*/ 3062514 w 3062514"/>
              <a:gd name="connsiteY1" fmla="*/ 0 h 6023429"/>
              <a:gd name="connsiteX2" fmla="*/ 3062514 w 3062514"/>
              <a:gd name="connsiteY2" fmla="*/ 6023429 h 6023429"/>
              <a:gd name="connsiteX3" fmla="*/ 1246780 w 3062514"/>
              <a:gd name="connsiteY3" fmla="*/ 6023429 h 6023429"/>
              <a:gd name="connsiteX4" fmla="*/ 0 w 3062514"/>
              <a:gd name="connsiteY4" fmla="*/ 1248229 h 6023429"/>
              <a:gd name="connsiteX5" fmla="*/ 1246780 w 306251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0 w 3065072"/>
              <a:gd name="connsiteY3" fmla="*/ 463005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80201 w 3095935"/>
              <a:gd name="connsiteY0" fmla="*/ 0 h 6023429"/>
              <a:gd name="connsiteX1" fmla="*/ 3095935 w 3095935"/>
              <a:gd name="connsiteY1" fmla="*/ 0 h 6023429"/>
              <a:gd name="connsiteX2" fmla="*/ 3095935 w 3095935"/>
              <a:gd name="connsiteY2" fmla="*/ 6023429 h 6023429"/>
              <a:gd name="connsiteX3" fmla="*/ 318 w 3095935"/>
              <a:gd name="connsiteY3" fmla="*/ 4582432 h 6023429"/>
              <a:gd name="connsiteX4" fmla="*/ 33421 w 3095935"/>
              <a:gd name="connsiteY4" fmla="*/ 1248229 h 6023429"/>
              <a:gd name="connsiteX5" fmla="*/ 1280201 w 3095935"/>
              <a:gd name="connsiteY5" fmla="*/ 0 h 6023429"/>
              <a:gd name="connsiteX0" fmla="*/ 1264550 w 3080284"/>
              <a:gd name="connsiteY0" fmla="*/ 0 h 6023429"/>
              <a:gd name="connsiteX1" fmla="*/ 3080284 w 3080284"/>
              <a:gd name="connsiteY1" fmla="*/ 0 h 6023429"/>
              <a:gd name="connsiteX2" fmla="*/ 3080284 w 3080284"/>
              <a:gd name="connsiteY2" fmla="*/ 6023429 h 6023429"/>
              <a:gd name="connsiteX3" fmla="*/ 495 w 3080284"/>
              <a:gd name="connsiteY3" fmla="*/ 4601482 h 6023429"/>
              <a:gd name="connsiteX4" fmla="*/ 17770 w 3080284"/>
              <a:gd name="connsiteY4" fmla="*/ 1248229 h 6023429"/>
              <a:gd name="connsiteX5" fmla="*/ 1264550 w 308028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1 w 3065072"/>
              <a:gd name="connsiteY3" fmla="*/ 461100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64549 w 3080283"/>
              <a:gd name="connsiteY0" fmla="*/ 0 h 6023429"/>
              <a:gd name="connsiteX1" fmla="*/ 3080283 w 3080283"/>
              <a:gd name="connsiteY1" fmla="*/ 0 h 6023429"/>
              <a:gd name="connsiteX2" fmla="*/ 3080283 w 3080283"/>
              <a:gd name="connsiteY2" fmla="*/ 6023429 h 6023429"/>
              <a:gd name="connsiteX3" fmla="*/ 494 w 3080283"/>
              <a:gd name="connsiteY3" fmla="*/ 4611007 h 6023429"/>
              <a:gd name="connsiteX4" fmla="*/ 17769 w 3080283"/>
              <a:gd name="connsiteY4" fmla="*/ 1248229 h 6023429"/>
              <a:gd name="connsiteX5" fmla="*/ 1264549 w 3080283"/>
              <a:gd name="connsiteY5" fmla="*/ 0 h 6023429"/>
              <a:gd name="connsiteX0" fmla="*/ 1272104 w 3087838"/>
              <a:gd name="connsiteY0" fmla="*/ 0 h 6023429"/>
              <a:gd name="connsiteX1" fmla="*/ 3087838 w 3087838"/>
              <a:gd name="connsiteY1" fmla="*/ 0 h 6023429"/>
              <a:gd name="connsiteX2" fmla="*/ 3087838 w 3087838"/>
              <a:gd name="connsiteY2" fmla="*/ 6023429 h 6023429"/>
              <a:gd name="connsiteX3" fmla="*/ 8049 w 3087838"/>
              <a:gd name="connsiteY3" fmla="*/ 4611007 h 6023429"/>
              <a:gd name="connsiteX4" fmla="*/ 0 w 3087838"/>
              <a:gd name="connsiteY4" fmla="*/ 1225369 h 6023429"/>
              <a:gd name="connsiteX5" fmla="*/ 1272104 w 3087838"/>
              <a:gd name="connsiteY5" fmla="*/ 0 h 6023429"/>
              <a:gd name="connsiteX0" fmla="*/ 1272998 w 3088732"/>
              <a:gd name="connsiteY0" fmla="*/ 0 h 6023429"/>
              <a:gd name="connsiteX1" fmla="*/ 3088732 w 3088732"/>
              <a:gd name="connsiteY1" fmla="*/ 0 h 6023429"/>
              <a:gd name="connsiteX2" fmla="*/ 3088732 w 3088732"/>
              <a:gd name="connsiteY2" fmla="*/ 6023429 h 6023429"/>
              <a:gd name="connsiteX3" fmla="*/ 8943 w 3088732"/>
              <a:gd name="connsiteY3" fmla="*/ 4611007 h 6023429"/>
              <a:gd name="connsiteX4" fmla="*/ 894 w 3088732"/>
              <a:gd name="connsiteY4" fmla="*/ 1225369 h 6023429"/>
              <a:gd name="connsiteX5" fmla="*/ 1272998 w 3088732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8732" h="6023429">
                <a:moveTo>
                  <a:pt x="1272998" y="0"/>
                </a:moveTo>
                <a:lnTo>
                  <a:pt x="3088732" y="0"/>
                </a:lnTo>
                <a:lnTo>
                  <a:pt x="3088732" y="6023429"/>
                </a:lnTo>
                <a:lnTo>
                  <a:pt x="8943" y="4611007"/>
                </a:lnTo>
                <a:cubicBezTo>
                  <a:pt x="-8074" y="2990245"/>
                  <a:pt x="5249" y="2846131"/>
                  <a:pt x="894" y="1225369"/>
                </a:cubicBezTo>
                <a:lnTo>
                  <a:pt x="127299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9F9D15-475D-44E3-84C5-C9DDCA7F6A63}"/>
              </a:ext>
            </a:extLst>
          </p:cNvPr>
          <p:cNvSpPr/>
          <p:nvPr/>
        </p:nvSpPr>
        <p:spPr>
          <a:xfrm rot="21429455">
            <a:off x="-2148751" y="3227951"/>
            <a:ext cx="2940139" cy="2240229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892" h="1264149">
                <a:moveTo>
                  <a:pt x="0" y="175260"/>
                </a:moveTo>
                <a:lnTo>
                  <a:pt x="1388892" y="0"/>
                </a:lnTo>
                <a:lnTo>
                  <a:pt x="1381272" y="936489"/>
                </a:lnTo>
                <a:lnTo>
                  <a:pt x="45720" y="1264149"/>
                </a:lnTo>
                <a:lnTo>
                  <a:pt x="0" y="1752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085A84A-4754-4027-8F61-87085855EC9B}"/>
              </a:ext>
            </a:extLst>
          </p:cNvPr>
          <p:cNvGrpSpPr/>
          <p:nvPr/>
        </p:nvGrpSpPr>
        <p:grpSpPr>
          <a:xfrm>
            <a:off x="2723336" y="1856785"/>
            <a:ext cx="7612781" cy="4237291"/>
            <a:chOff x="2837951" y="1419048"/>
            <a:chExt cx="5675318" cy="31588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181D23-17EA-4E90-ABA4-565E3B2476F8}"/>
                </a:ext>
              </a:extLst>
            </p:cNvPr>
            <p:cNvSpPr/>
            <p:nvPr/>
          </p:nvSpPr>
          <p:spPr>
            <a:xfrm>
              <a:off x="3424239" y="1715148"/>
              <a:ext cx="4555352" cy="1713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EF8B7C-F194-44AF-8DED-0AB0BF151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6650" y="1524000"/>
              <a:ext cx="3905250" cy="19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9061E0-64BB-4C65-94F1-E609BCD40EDB}"/>
                </a:ext>
              </a:extLst>
            </p:cNvPr>
            <p:cNvGrpSpPr/>
            <p:nvPr/>
          </p:nvGrpSpPr>
          <p:grpSpPr>
            <a:xfrm flipH="1">
              <a:off x="7338156" y="1419048"/>
              <a:ext cx="1175113" cy="3158894"/>
              <a:chOff x="4702627" y="1209490"/>
              <a:chExt cx="1456895" cy="336595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6B1D63C-0CB2-485E-B69D-642261E5A2DA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9AC15AC-C729-4BE9-BC19-6AA7B0371EFE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4D77EAB-8EA7-4196-AF34-0923CDB1962C}"/>
                </a:ext>
              </a:extLst>
            </p:cNvPr>
            <p:cNvGrpSpPr/>
            <p:nvPr/>
          </p:nvGrpSpPr>
          <p:grpSpPr>
            <a:xfrm>
              <a:off x="2837951" y="1419048"/>
              <a:ext cx="1175113" cy="3158894"/>
              <a:chOff x="4702627" y="1209490"/>
              <a:chExt cx="1456895" cy="3365951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89245FA-DF2D-41C1-B4D9-F9C51ED9A6E4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5CC709D-AB8F-46A2-8814-EE0B82930D1A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4" name="Oval 163">
            <a:extLst>
              <a:ext uri="{FF2B5EF4-FFF2-40B4-BE49-F238E27FC236}">
                <a16:creationId xmlns:a16="http://schemas.microsoft.com/office/drawing/2014/main" id="{FD18901E-F337-4A65-9004-0B6855156E2F}"/>
              </a:ext>
            </a:extLst>
          </p:cNvPr>
          <p:cNvSpPr/>
          <p:nvPr/>
        </p:nvSpPr>
        <p:spPr>
          <a:xfrm>
            <a:off x="6209762" y="-1273693"/>
            <a:ext cx="1116991" cy="122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B47328-1FF9-4479-88D0-1B43D0402384}"/>
              </a:ext>
            </a:extLst>
          </p:cNvPr>
          <p:cNvGrpSpPr/>
          <p:nvPr/>
        </p:nvGrpSpPr>
        <p:grpSpPr>
          <a:xfrm>
            <a:off x="-2198974" y="5200281"/>
            <a:ext cx="4545254" cy="3253380"/>
            <a:chOff x="282305" y="3951628"/>
            <a:chExt cx="2771798" cy="198398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8" name="Cylinder 67">
              <a:extLst>
                <a:ext uri="{FF2B5EF4-FFF2-40B4-BE49-F238E27FC236}">
                  <a16:creationId xmlns:a16="http://schemas.microsoft.com/office/drawing/2014/main" id="{020834C3-2EF0-43FF-B00E-12BF5E967FEB}"/>
                </a:ext>
              </a:extLst>
            </p:cNvPr>
            <p:cNvSpPr/>
            <p:nvPr/>
          </p:nvSpPr>
          <p:spPr>
            <a:xfrm>
              <a:off x="1161067" y="5467824"/>
              <a:ext cx="171819" cy="467788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97EA3905-E5AF-4D8C-B0A2-DBD2D1ED7D50}"/>
                </a:ext>
              </a:extLst>
            </p:cNvPr>
            <p:cNvSpPr/>
            <p:nvPr/>
          </p:nvSpPr>
          <p:spPr>
            <a:xfrm>
              <a:off x="2789313" y="4535115"/>
              <a:ext cx="153512" cy="407906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5BF8EFB0-AC63-449C-8574-7EA00E4A76F9}"/>
                </a:ext>
              </a:extLst>
            </p:cNvPr>
            <p:cNvSpPr/>
            <p:nvPr/>
          </p:nvSpPr>
          <p:spPr>
            <a:xfrm>
              <a:off x="290409" y="5467824"/>
              <a:ext cx="171819" cy="467788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309AC41-7BE0-4296-B543-0BDA4627E5A6}"/>
                </a:ext>
              </a:extLst>
            </p:cNvPr>
            <p:cNvSpPr/>
            <p:nvPr/>
          </p:nvSpPr>
          <p:spPr>
            <a:xfrm>
              <a:off x="312517" y="4496684"/>
              <a:ext cx="2628932" cy="1038797"/>
            </a:xfrm>
            <a:custGeom>
              <a:avLst/>
              <a:gdLst>
                <a:gd name="connsiteX0" fmla="*/ 0 w 1038257"/>
                <a:gd name="connsiteY0" fmla="*/ 0 h 48197"/>
                <a:gd name="connsiteX1" fmla="*/ 1038257 w 1038257"/>
                <a:gd name="connsiteY1" fmla="*/ 0 h 48197"/>
                <a:gd name="connsiteX2" fmla="*/ 1038257 w 1038257"/>
                <a:gd name="connsiteY2" fmla="*/ 48197 h 48197"/>
                <a:gd name="connsiteX3" fmla="*/ 0 w 1038257"/>
                <a:gd name="connsiteY3" fmla="*/ 48197 h 48197"/>
                <a:gd name="connsiteX4" fmla="*/ 0 w 1038257"/>
                <a:gd name="connsiteY4" fmla="*/ 0 h 48197"/>
                <a:gd name="connsiteX0" fmla="*/ 2057400 w 2057400"/>
                <a:gd name="connsiteY0" fmla="*/ 0 h 576835"/>
                <a:gd name="connsiteX1" fmla="*/ 1038257 w 2057400"/>
                <a:gd name="connsiteY1" fmla="*/ 528638 h 576835"/>
                <a:gd name="connsiteX2" fmla="*/ 1038257 w 2057400"/>
                <a:gd name="connsiteY2" fmla="*/ 576835 h 576835"/>
                <a:gd name="connsiteX3" fmla="*/ 0 w 2057400"/>
                <a:gd name="connsiteY3" fmla="*/ 576835 h 576835"/>
                <a:gd name="connsiteX4" fmla="*/ 2057400 w 2057400"/>
                <a:gd name="connsiteY4" fmla="*/ 0 h 576835"/>
                <a:gd name="connsiteX0" fmla="*/ 2057400 w 2757519"/>
                <a:gd name="connsiteY0" fmla="*/ 0 h 576835"/>
                <a:gd name="connsiteX1" fmla="*/ 2757519 w 2757519"/>
                <a:gd name="connsiteY1" fmla="*/ 14288 h 576835"/>
                <a:gd name="connsiteX2" fmla="*/ 1038257 w 2757519"/>
                <a:gd name="connsiteY2" fmla="*/ 576835 h 576835"/>
                <a:gd name="connsiteX3" fmla="*/ 0 w 2757519"/>
                <a:gd name="connsiteY3" fmla="*/ 576835 h 576835"/>
                <a:gd name="connsiteX4" fmla="*/ 2057400 w 2757519"/>
                <a:gd name="connsiteY4" fmla="*/ 0 h 576835"/>
                <a:gd name="connsiteX0" fmla="*/ 2057400 w 2752757"/>
                <a:gd name="connsiteY0" fmla="*/ 0 h 576835"/>
                <a:gd name="connsiteX1" fmla="*/ 2752757 w 2752757"/>
                <a:gd name="connsiteY1" fmla="*/ 14288 h 576835"/>
                <a:gd name="connsiteX2" fmla="*/ 1038257 w 2752757"/>
                <a:gd name="connsiteY2" fmla="*/ 576835 h 576835"/>
                <a:gd name="connsiteX3" fmla="*/ 0 w 2752757"/>
                <a:gd name="connsiteY3" fmla="*/ 576835 h 576835"/>
                <a:gd name="connsiteX4" fmla="*/ 2057400 w 2752757"/>
                <a:gd name="connsiteY4" fmla="*/ 0 h 576835"/>
                <a:gd name="connsiteX0" fmla="*/ 2014537 w 2752757"/>
                <a:gd name="connsiteY0" fmla="*/ 0 h 967360"/>
                <a:gd name="connsiteX1" fmla="*/ 2752757 w 2752757"/>
                <a:gd name="connsiteY1" fmla="*/ 404813 h 967360"/>
                <a:gd name="connsiteX2" fmla="*/ 1038257 w 2752757"/>
                <a:gd name="connsiteY2" fmla="*/ 967360 h 967360"/>
                <a:gd name="connsiteX3" fmla="*/ 0 w 2752757"/>
                <a:gd name="connsiteY3" fmla="*/ 967360 h 967360"/>
                <a:gd name="connsiteX4" fmla="*/ 2014537 w 2752757"/>
                <a:gd name="connsiteY4" fmla="*/ 0 h 967360"/>
                <a:gd name="connsiteX0" fmla="*/ 2014537 w 2652744"/>
                <a:gd name="connsiteY0" fmla="*/ 0 h 967360"/>
                <a:gd name="connsiteX1" fmla="*/ 2652744 w 2652744"/>
                <a:gd name="connsiteY1" fmla="*/ 85725 h 967360"/>
                <a:gd name="connsiteX2" fmla="*/ 1038257 w 2652744"/>
                <a:gd name="connsiteY2" fmla="*/ 967360 h 967360"/>
                <a:gd name="connsiteX3" fmla="*/ 0 w 2652744"/>
                <a:gd name="connsiteY3" fmla="*/ 967360 h 967360"/>
                <a:gd name="connsiteX4" fmla="*/ 2014537 w 2652744"/>
                <a:gd name="connsiteY4" fmla="*/ 0 h 967360"/>
                <a:gd name="connsiteX0" fmla="*/ 2014537 w 2628932"/>
                <a:gd name="connsiteY0" fmla="*/ 4762 h 972122"/>
                <a:gd name="connsiteX1" fmla="*/ 2628932 w 2628932"/>
                <a:gd name="connsiteY1" fmla="*/ 0 h 972122"/>
                <a:gd name="connsiteX2" fmla="*/ 1038257 w 2628932"/>
                <a:gd name="connsiteY2" fmla="*/ 972122 h 972122"/>
                <a:gd name="connsiteX3" fmla="*/ 0 w 2628932"/>
                <a:gd name="connsiteY3" fmla="*/ 972122 h 972122"/>
                <a:gd name="connsiteX4" fmla="*/ 2014537 w 2628932"/>
                <a:gd name="connsiteY4" fmla="*/ 4762 h 972122"/>
                <a:gd name="connsiteX0" fmla="*/ 2062162 w 2628932"/>
                <a:gd name="connsiteY0" fmla="*/ 0 h 1029272"/>
                <a:gd name="connsiteX1" fmla="*/ 2628932 w 2628932"/>
                <a:gd name="connsiteY1" fmla="*/ 57150 h 1029272"/>
                <a:gd name="connsiteX2" fmla="*/ 1038257 w 2628932"/>
                <a:gd name="connsiteY2" fmla="*/ 1029272 h 1029272"/>
                <a:gd name="connsiteX3" fmla="*/ 0 w 2628932"/>
                <a:gd name="connsiteY3" fmla="*/ 1029272 h 1029272"/>
                <a:gd name="connsiteX4" fmla="*/ 2062162 w 2628932"/>
                <a:gd name="connsiteY4" fmla="*/ 0 h 1029272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38257 w 2628932"/>
                <a:gd name="connsiteY2" fmla="*/ 10387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932" h="1038797">
                  <a:moveTo>
                    <a:pt x="2062162" y="0"/>
                  </a:moveTo>
                  <a:lnTo>
                    <a:pt x="2628932" y="66675"/>
                  </a:lnTo>
                  <a:lnTo>
                    <a:pt x="1038257" y="1038797"/>
                  </a:lnTo>
                  <a:lnTo>
                    <a:pt x="0" y="1038797"/>
                  </a:lnTo>
                  <a:lnTo>
                    <a:pt x="2062162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56CED9CA-93BC-47D1-AAE4-53006B8EE959}"/>
                </a:ext>
              </a:extLst>
            </p:cNvPr>
            <p:cNvSpPr/>
            <p:nvPr/>
          </p:nvSpPr>
          <p:spPr>
            <a:xfrm>
              <a:off x="2366706" y="4051076"/>
              <a:ext cx="574743" cy="510260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54E558A7-251A-477A-878C-2EC35E7E60A3}"/>
                </a:ext>
              </a:extLst>
            </p:cNvPr>
            <p:cNvSpPr/>
            <p:nvPr/>
          </p:nvSpPr>
          <p:spPr>
            <a:xfrm>
              <a:off x="1888907" y="4209018"/>
              <a:ext cx="564697" cy="644433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2DC7B7-240F-4228-A0D2-A46E249D9B22}"/>
                </a:ext>
              </a:extLst>
            </p:cNvPr>
            <p:cNvSpPr/>
            <p:nvPr/>
          </p:nvSpPr>
          <p:spPr>
            <a:xfrm>
              <a:off x="282305" y="3951628"/>
              <a:ext cx="2771798" cy="669108"/>
            </a:xfrm>
            <a:custGeom>
              <a:avLst/>
              <a:gdLst>
                <a:gd name="connsiteX0" fmla="*/ 2026920 w 2771798"/>
                <a:gd name="connsiteY0" fmla="*/ 6300 h 669108"/>
                <a:gd name="connsiteX1" fmla="*/ 2739268 w 2771798"/>
                <a:gd name="connsiteY1" fmla="*/ 6300 h 669108"/>
                <a:gd name="connsiteX2" fmla="*/ 1055248 w 2771798"/>
                <a:gd name="connsiteY2" fmla="*/ 563146 h 669108"/>
                <a:gd name="connsiteX3" fmla="*/ 0 w 2771798"/>
                <a:gd name="connsiteY3" fmla="*/ 563146 h 669108"/>
                <a:gd name="connsiteX4" fmla="*/ 2768941 w 2771798"/>
                <a:gd name="connsiteY4" fmla="*/ 0 h 669108"/>
                <a:gd name="connsiteX5" fmla="*/ 2771798 w 2771798"/>
                <a:gd name="connsiteY5" fmla="*/ 56174 h 669108"/>
                <a:gd name="connsiteX6" fmla="*/ 1054441 w 2771798"/>
                <a:gd name="connsiteY6" fmla="*/ 669108 h 669108"/>
                <a:gd name="connsiteX7" fmla="*/ 1054441 w 2771798"/>
                <a:gd name="connsiteY7" fmla="*/ 563880 h 669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1798" h="669108">
                  <a:moveTo>
                    <a:pt x="2026920" y="6300"/>
                  </a:moveTo>
                  <a:lnTo>
                    <a:pt x="2739268" y="6300"/>
                  </a:lnTo>
                  <a:lnTo>
                    <a:pt x="1055248" y="563146"/>
                  </a:lnTo>
                  <a:lnTo>
                    <a:pt x="0" y="563146"/>
                  </a:lnTo>
                  <a:close/>
                  <a:moveTo>
                    <a:pt x="2768941" y="0"/>
                  </a:moveTo>
                  <a:lnTo>
                    <a:pt x="2771798" y="56174"/>
                  </a:lnTo>
                  <a:cubicBezTo>
                    <a:pt x="2208872" y="267629"/>
                    <a:pt x="1626893" y="464797"/>
                    <a:pt x="1054441" y="669108"/>
                  </a:cubicBezTo>
                  <a:lnTo>
                    <a:pt x="1054441" y="56388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F849EA2-8D00-4301-9E8D-6565049F969A}"/>
                </a:ext>
              </a:extLst>
            </p:cNvPr>
            <p:cNvSpPr/>
            <p:nvPr/>
          </p:nvSpPr>
          <p:spPr>
            <a:xfrm>
              <a:off x="1271864" y="4412405"/>
              <a:ext cx="662340" cy="761273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  <a:gd name="connsiteX0" fmla="*/ 0 w 1287481"/>
                <a:gd name="connsiteY0" fmla="*/ 230117 h 853208"/>
                <a:gd name="connsiteX1" fmla="*/ 1287481 w 1287481"/>
                <a:gd name="connsiteY1" fmla="*/ 0 h 853208"/>
                <a:gd name="connsiteX2" fmla="*/ 1287481 w 1287481"/>
                <a:gd name="connsiteY2" fmla="*/ 853208 h 853208"/>
                <a:gd name="connsiteX3" fmla="*/ 38100 w 1287481"/>
                <a:gd name="connsiteY3" fmla="*/ 796058 h 853208"/>
                <a:gd name="connsiteX4" fmla="*/ 0 w 1287481"/>
                <a:gd name="connsiteY4" fmla="*/ 230117 h 8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53208">
                  <a:moveTo>
                    <a:pt x="0" y="230117"/>
                  </a:moveTo>
                  <a:lnTo>
                    <a:pt x="1287481" y="0"/>
                  </a:lnTo>
                  <a:lnTo>
                    <a:pt x="1287481" y="853208"/>
                  </a:lnTo>
                  <a:lnTo>
                    <a:pt x="38100" y="796058"/>
                  </a:lnTo>
                  <a:lnTo>
                    <a:pt x="0" y="2301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EF955CE-D3CB-4AA7-82ED-57A82D1F7EA8}"/>
                </a:ext>
              </a:extLst>
            </p:cNvPr>
            <p:cNvSpPr/>
            <p:nvPr/>
          </p:nvSpPr>
          <p:spPr>
            <a:xfrm>
              <a:off x="282305" y="4518878"/>
              <a:ext cx="1043905" cy="10364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47D5A0-8625-41B7-A3A6-A3D328CDFB1E}"/>
                </a:ext>
              </a:extLst>
            </p:cNvPr>
            <p:cNvSpPr/>
            <p:nvPr/>
          </p:nvSpPr>
          <p:spPr>
            <a:xfrm>
              <a:off x="1335922" y="4405261"/>
              <a:ext cx="601824" cy="1130220"/>
            </a:xfrm>
            <a:custGeom>
              <a:avLst/>
              <a:gdLst>
                <a:gd name="connsiteX0" fmla="*/ 0 w 266544"/>
                <a:gd name="connsiteY0" fmla="*/ 0 h 914745"/>
                <a:gd name="connsiteX1" fmla="*/ 266544 w 266544"/>
                <a:gd name="connsiteY1" fmla="*/ 0 h 914745"/>
                <a:gd name="connsiteX2" fmla="*/ 266544 w 266544"/>
                <a:gd name="connsiteY2" fmla="*/ 914745 h 914745"/>
                <a:gd name="connsiteX3" fmla="*/ 0 w 266544"/>
                <a:gd name="connsiteY3" fmla="*/ 914745 h 914745"/>
                <a:gd name="connsiteX4" fmla="*/ 0 w 266544"/>
                <a:gd name="connsiteY4" fmla="*/ 0 h 9147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266544 w 601824"/>
                <a:gd name="connsiteY2" fmla="*/ 1105245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78964 w 601824"/>
                <a:gd name="connsiteY2" fmla="*/ 769965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0870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8014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85842 h 1100587"/>
                <a:gd name="connsiteX1" fmla="*/ 601824 w 601824"/>
                <a:gd name="connsiteY1" fmla="*/ 0 h 1100587"/>
                <a:gd name="connsiteX2" fmla="*/ 598014 w 601824"/>
                <a:gd name="connsiteY2" fmla="*/ 760650 h 1100587"/>
                <a:gd name="connsiteX3" fmla="*/ 0 w 601824"/>
                <a:gd name="connsiteY3" fmla="*/ 1100587 h 1100587"/>
                <a:gd name="connsiteX4" fmla="*/ 0 w 601824"/>
                <a:gd name="connsiteY4" fmla="*/ 185842 h 1100587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8014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824" h="1105245">
                  <a:moveTo>
                    <a:pt x="0" y="190500"/>
                  </a:moveTo>
                  <a:lnTo>
                    <a:pt x="601824" y="0"/>
                  </a:lnTo>
                  <a:lnTo>
                    <a:pt x="598014" y="765308"/>
                  </a:lnTo>
                  <a:lnTo>
                    <a:pt x="0" y="1105245"/>
                  </a:lnTo>
                  <a:lnTo>
                    <a:pt x="0" y="19050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667DB8-A3BE-4883-A76B-3D0A1CEE9A8A}"/>
                </a:ext>
              </a:extLst>
            </p:cNvPr>
            <p:cNvSpPr/>
            <p:nvPr/>
          </p:nvSpPr>
          <p:spPr>
            <a:xfrm>
              <a:off x="1934213" y="4237335"/>
              <a:ext cx="521968" cy="944990"/>
            </a:xfrm>
            <a:custGeom>
              <a:avLst/>
              <a:gdLst>
                <a:gd name="connsiteX0" fmla="*/ 0 w 169543"/>
                <a:gd name="connsiteY0" fmla="*/ 0 h 808465"/>
                <a:gd name="connsiteX1" fmla="*/ 169543 w 169543"/>
                <a:gd name="connsiteY1" fmla="*/ 0 h 808465"/>
                <a:gd name="connsiteX2" fmla="*/ 169543 w 169543"/>
                <a:gd name="connsiteY2" fmla="*/ 808465 h 808465"/>
                <a:gd name="connsiteX3" fmla="*/ 0 w 169543"/>
                <a:gd name="connsiteY3" fmla="*/ 808465 h 808465"/>
                <a:gd name="connsiteX4" fmla="*/ 0 w 169543"/>
                <a:gd name="connsiteY4" fmla="*/ 0 h 808465"/>
                <a:gd name="connsiteX0" fmla="*/ 0 w 498155"/>
                <a:gd name="connsiteY0" fmla="*/ 171450 h 979915"/>
                <a:gd name="connsiteX1" fmla="*/ 498155 w 498155"/>
                <a:gd name="connsiteY1" fmla="*/ 0 h 979915"/>
                <a:gd name="connsiteX2" fmla="*/ 169543 w 498155"/>
                <a:gd name="connsiteY2" fmla="*/ 979915 h 979915"/>
                <a:gd name="connsiteX3" fmla="*/ 0 w 498155"/>
                <a:gd name="connsiteY3" fmla="*/ 979915 h 979915"/>
                <a:gd name="connsiteX4" fmla="*/ 0 w 498155"/>
                <a:gd name="connsiteY4" fmla="*/ 171450 h 979915"/>
                <a:gd name="connsiteX0" fmla="*/ 0 w 502918"/>
                <a:gd name="connsiteY0" fmla="*/ 171450 h 979915"/>
                <a:gd name="connsiteX1" fmla="*/ 498155 w 502918"/>
                <a:gd name="connsiteY1" fmla="*/ 0 h 979915"/>
                <a:gd name="connsiteX2" fmla="*/ 502918 w 502918"/>
                <a:gd name="connsiteY2" fmla="*/ 617965 h 979915"/>
                <a:gd name="connsiteX3" fmla="*/ 0 w 502918"/>
                <a:gd name="connsiteY3" fmla="*/ 979915 h 979915"/>
                <a:gd name="connsiteX4" fmla="*/ 0 w 502918"/>
                <a:gd name="connsiteY4" fmla="*/ 171450 h 979915"/>
                <a:gd name="connsiteX0" fmla="*/ 6350 w 509268"/>
                <a:gd name="connsiteY0" fmla="*/ 171450 h 951340"/>
                <a:gd name="connsiteX1" fmla="*/ 504505 w 509268"/>
                <a:gd name="connsiteY1" fmla="*/ 0 h 951340"/>
                <a:gd name="connsiteX2" fmla="*/ 509268 w 509268"/>
                <a:gd name="connsiteY2" fmla="*/ 617965 h 951340"/>
                <a:gd name="connsiteX3" fmla="*/ 0 w 509268"/>
                <a:gd name="connsiteY3" fmla="*/ 951340 h 951340"/>
                <a:gd name="connsiteX4" fmla="*/ 6350 w 509268"/>
                <a:gd name="connsiteY4" fmla="*/ 171450 h 951340"/>
                <a:gd name="connsiteX0" fmla="*/ 6350 w 509268"/>
                <a:gd name="connsiteY0" fmla="*/ 171450 h 941815"/>
                <a:gd name="connsiteX1" fmla="*/ 504505 w 509268"/>
                <a:gd name="connsiteY1" fmla="*/ 0 h 941815"/>
                <a:gd name="connsiteX2" fmla="*/ 509268 w 509268"/>
                <a:gd name="connsiteY2" fmla="*/ 617965 h 941815"/>
                <a:gd name="connsiteX3" fmla="*/ 0 w 509268"/>
                <a:gd name="connsiteY3" fmla="*/ 941815 h 941815"/>
                <a:gd name="connsiteX4" fmla="*/ 6350 w 509268"/>
                <a:gd name="connsiteY4" fmla="*/ 171450 h 941815"/>
                <a:gd name="connsiteX0" fmla="*/ 12700 w 515618"/>
                <a:gd name="connsiteY0" fmla="*/ 171450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12700 w 515618"/>
                <a:gd name="connsiteY4" fmla="*/ 171450 h 941815"/>
                <a:gd name="connsiteX0" fmla="*/ 12700 w 515618"/>
                <a:gd name="connsiteY0" fmla="*/ 171450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12700 w 515618"/>
                <a:gd name="connsiteY4" fmla="*/ 171450 h 941815"/>
                <a:gd name="connsiteX0" fmla="*/ 6350 w 515618"/>
                <a:gd name="connsiteY0" fmla="*/ 168275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6350 w 515618"/>
                <a:gd name="connsiteY4" fmla="*/ 168275 h 941815"/>
                <a:gd name="connsiteX0" fmla="*/ 6350 w 521968"/>
                <a:gd name="connsiteY0" fmla="*/ 168275 h 941815"/>
                <a:gd name="connsiteX1" fmla="*/ 510855 w 521968"/>
                <a:gd name="connsiteY1" fmla="*/ 0 h 941815"/>
                <a:gd name="connsiteX2" fmla="*/ 521968 w 521968"/>
                <a:gd name="connsiteY2" fmla="*/ 617965 h 941815"/>
                <a:gd name="connsiteX3" fmla="*/ 0 w 521968"/>
                <a:gd name="connsiteY3" fmla="*/ 941815 h 941815"/>
                <a:gd name="connsiteX4" fmla="*/ 6350 w 521968"/>
                <a:gd name="connsiteY4" fmla="*/ 168275 h 941815"/>
                <a:gd name="connsiteX0" fmla="*/ 6350 w 521968"/>
                <a:gd name="connsiteY0" fmla="*/ 171450 h 944990"/>
                <a:gd name="connsiteX1" fmla="*/ 510855 w 521968"/>
                <a:gd name="connsiteY1" fmla="*/ 0 h 944990"/>
                <a:gd name="connsiteX2" fmla="*/ 521968 w 521968"/>
                <a:gd name="connsiteY2" fmla="*/ 621140 h 944990"/>
                <a:gd name="connsiteX3" fmla="*/ 0 w 521968"/>
                <a:gd name="connsiteY3" fmla="*/ 944990 h 944990"/>
                <a:gd name="connsiteX4" fmla="*/ 6350 w 521968"/>
                <a:gd name="connsiteY4" fmla="*/ 171450 h 94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968" h="944990">
                  <a:moveTo>
                    <a:pt x="6350" y="171450"/>
                  </a:moveTo>
                  <a:lnTo>
                    <a:pt x="510855" y="0"/>
                  </a:lnTo>
                  <a:cubicBezTo>
                    <a:pt x="512443" y="205988"/>
                    <a:pt x="520380" y="415152"/>
                    <a:pt x="521968" y="621140"/>
                  </a:cubicBezTo>
                  <a:lnTo>
                    <a:pt x="0" y="944990"/>
                  </a:lnTo>
                  <a:cubicBezTo>
                    <a:pt x="2117" y="685027"/>
                    <a:pt x="4233" y="431413"/>
                    <a:pt x="6350" y="17145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D3526A-F3CA-4FB6-8AD1-3CFB60486DB9}"/>
                </a:ext>
              </a:extLst>
            </p:cNvPr>
            <p:cNvSpPr/>
            <p:nvPr/>
          </p:nvSpPr>
          <p:spPr>
            <a:xfrm>
              <a:off x="2446655" y="4058741"/>
              <a:ext cx="499149" cy="800703"/>
            </a:xfrm>
            <a:custGeom>
              <a:avLst/>
              <a:gdLst>
                <a:gd name="connsiteX0" fmla="*/ 0 w 161012"/>
                <a:gd name="connsiteY0" fmla="*/ 0 h 622109"/>
                <a:gd name="connsiteX1" fmla="*/ 161012 w 161012"/>
                <a:gd name="connsiteY1" fmla="*/ 0 h 622109"/>
                <a:gd name="connsiteX2" fmla="*/ 161012 w 161012"/>
                <a:gd name="connsiteY2" fmla="*/ 622109 h 622109"/>
                <a:gd name="connsiteX3" fmla="*/ 0 w 161012"/>
                <a:gd name="connsiteY3" fmla="*/ 622109 h 622109"/>
                <a:gd name="connsiteX4" fmla="*/ 0 w 161012"/>
                <a:gd name="connsiteY4" fmla="*/ 0 h 622109"/>
                <a:gd name="connsiteX0" fmla="*/ 0 w 170537"/>
                <a:gd name="connsiteY0" fmla="*/ 4762 h 622109"/>
                <a:gd name="connsiteX1" fmla="*/ 170537 w 170537"/>
                <a:gd name="connsiteY1" fmla="*/ 0 h 622109"/>
                <a:gd name="connsiteX2" fmla="*/ 170537 w 170537"/>
                <a:gd name="connsiteY2" fmla="*/ 622109 h 622109"/>
                <a:gd name="connsiteX3" fmla="*/ 9525 w 170537"/>
                <a:gd name="connsiteY3" fmla="*/ 622109 h 622109"/>
                <a:gd name="connsiteX4" fmla="*/ 0 w 170537"/>
                <a:gd name="connsiteY4" fmla="*/ 4762 h 622109"/>
                <a:gd name="connsiteX0" fmla="*/ 0 w 492006"/>
                <a:gd name="connsiteY0" fmla="*/ 183356 h 800703"/>
                <a:gd name="connsiteX1" fmla="*/ 492006 w 492006"/>
                <a:gd name="connsiteY1" fmla="*/ 0 h 800703"/>
                <a:gd name="connsiteX2" fmla="*/ 170537 w 492006"/>
                <a:gd name="connsiteY2" fmla="*/ 800703 h 800703"/>
                <a:gd name="connsiteX3" fmla="*/ 9525 w 492006"/>
                <a:gd name="connsiteY3" fmla="*/ 800703 h 800703"/>
                <a:gd name="connsiteX4" fmla="*/ 0 w 492006"/>
                <a:gd name="connsiteY4" fmla="*/ 183356 h 800703"/>
                <a:gd name="connsiteX0" fmla="*/ 0 w 503912"/>
                <a:gd name="connsiteY0" fmla="*/ 183356 h 800703"/>
                <a:gd name="connsiteX1" fmla="*/ 492006 w 503912"/>
                <a:gd name="connsiteY1" fmla="*/ 0 h 800703"/>
                <a:gd name="connsiteX2" fmla="*/ 503912 w 503912"/>
                <a:gd name="connsiteY2" fmla="*/ 505428 h 800703"/>
                <a:gd name="connsiteX3" fmla="*/ 9525 w 503912"/>
                <a:gd name="connsiteY3" fmla="*/ 800703 h 800703"/>
                <a:gd name="connsiteX4" fmla="*/ 0 w 503912"/>
                <a:gd name="connsiteY4" fmla="*/ 183356 h 800703"/>
                <a:gd name="connsiteX0" fmla="*/ 0 w 499149"/>
                <a:gd name="connsiteY0" fmla="*/ 183356 h 800703"/>
                <a:gd name="connsiteX1" fmla="*/ 492006 w 499149"/>
                <a:gd name="connsiteY1" fmla="*/ 0 h 800703"/>
                <a:gd name="connsiteX2" fmla="*/ 499149 w 499149"/>
                <a:gd name="connsiteY2" fmla="*/ 505428 h 800703"/>
                <a:gd name="connsiteX3" fmla="*/ 9525 w 499149"/>
                <a:gd name="connsiteY3" fmla="*/ 800703 h 800703"/>
                <a:gd name="connsiteX4" fmla="*/ 0 w 499149"/>
                <a:gd name="connsiteY4" fmla="*/ 183356 h 800703"/>
                <a:gd name="connsiteX0" fmla="*/ 0 w 499149"/>
                <a:gd name="connsiteY0" fmla="*/ 176212 h 800703"/>
                <a:gd name="connsiteX1" fmla="*/ 492006 w 499149"/>
                <a:gd name="connsiteY1" fmla="*/ 0 h 800703"/>
                <a:gd name="connsiteX2" fmla="*/ 499149 w 499149"/>
                <a:gd name="connsiteY2" fmla="*/ 505428 h 800703"/>
                <a:gd name="connsiteX3" fmla="*/ 9525 w 499149"/>
                <a:gd name="connsiteY3" fmla="*/ 800703 h 800703"/>
                <a:gd name="connsiteX4" fmla="*/ 0 w 499149"/>
                <a:gd name="connsiteY4" fmla="*/ 176212 h 80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149" h="800703">
                  <a:moveTo>
                    <a:pt x="0" y="176212"/>
                  </a:moveTo>
                  <a:lnTo>
                    <a:pt x="492006" y="0"/>
                  </a:lnTo>
                  <a:lnTo>
                    <a:pt x="499149" y="505428"/>
                  </a:lnTo>
                  <a:lnTo>
                    <a:pt x="9525" y="800703"/>
                  </a:lnTo>
                  <a:lnTo>
                    <a:pt x="0" y="176212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CF2EAE-0E48-4141-955C-D34DBD77D0EB}"/>
              </a:ext>
            </a:extLst>
          </p:cNvPr>
          <p:cNvCxnSpPr/>
          <p:nvPr/>
        </p:nvCxnSpPr>
        <p:spPr>
          <a:xfrm>
            <a:off x="6747006" y="-1212233"/>
            <a:ext cx="0" cy="735358"/>
          </a:xfrm>
          <a:prstGeom prst="line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08F6A7D-CD5A-44D7-9B23-8302550AB008}"/>
              </a:ext>
            </a:extLst>
          </p:cNvPr>
          <p:cNvSpPr/>
          <p:nvPr/>
        </p:nvSpPr>
        <p:spPr>
          <a:xfrm>
            <a:off x="5845788" y="-720447"/>
            <a:ext cx="1802439" cy="366310"/>
          </a:xfrm>
          <a:custGeom>
            <a:avLst/>
            <a:gdLst>
              <a:gd name="connsiteX0" fmla="*/ 0 w 1099167"/>
              <a:gd name="connsiteY0" fmla="*/ 54542 h 109083"/>
              <a:gd name="connsiteX1" fmla="*/ 549584 w 1099167"/>
              <a:gd name="connsiteY1" fmla="*/ 0 h 109083"/>
              <a:gd name="connsiteX2" fmla="*/ 1099168 w 1099167"/>
              <a:gd name="connsiteY2" fmla="*/ 54542 h 109083"/>
              <a:gd name="connsiteX3" fmla="*/ 549584 w 1099167"/>
              <a:gd name="connsiteY3" fmla="*/ 109084 h 109083"/>
              <a:gd name="connsiteX4" fmla="*/ 0 w 1099167"/>
              <a:gd name="connsiteY4" fmla="*/ 54542 h 109083"/>
              <a:gd name="connsiteX0" fmla="*/ 0 w 1099168"/>
              <a:gd name="connsiteY0" fmla="*/ 168842 h 223384"/>
              <a:gd name="connsiteX1" fmla="*/ 549584 w 1099168"/>
              <a:gd name="connsiteY1" fmla="*/ 0 h 223384"/>
              <a:gd name="connsiteX2" fmla="*/ 1099168 w 1099168"/>
              <a:gd name="connsiteY2" fmla="*/ 168842 h 223384"/>
              <a:gd name="connsiteX3" fmla="*/ 549584 w 1099168"/>
              <a:gd name="connsiteY3" fmla="*/ 223384 h 223384"/>
              <a:gd name="connsiteX4" fmla="*/ 0 w 1099168"/>
              <a:gd name="connsiteY4" fmla="*/ 168842 h 22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9168" h="223384">
                <a:moveTo>
                  <a:pt x="0" y="168842"/>
                </a:moveTo>
                <a:cubicBezTo>
                  <a:pt x="0" y="131611"/>
                  <a:pt x="246057" y="0"/>
                  <a:pt x="549584" y="0"/>
                </a:cubicBezTo>
                <a:cubicBezTo>
                  <a:pt x="853111" y="0"/>
                  <a:pt x="1099168" y="138719"/>
                  <a:pt x="1099168" y="168842"/>
                </a:cubicBezTo>
                <a:cubicBezTo>
                  <a:pt x="1099168" y="198965"/>
                  <a:pt x="853111" y="223384"/>
                  <a:pt x="549584" y="223384"/>
                </a:cubicBezTo>
                <a:cubicBezTo>
                  <a:pt x="246057" y="223384"/>
                  <a:pt x="0" y="206073"/>
                  <a:pt x="0" y="16884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52D60B-6CE0-415A-9A44-ED3D000E5004}"/>
              </a:ext>
            </a:extLst>
          </p:cNvPr>
          <p:cNvGrpSpPr/>
          <p:nvPr/>
        </p:nvGrpSpPr>
        <p:grpSpPr>
          <a:xfrm>
            <a:off x="15841712" y="5359608"/>
            <a:ext cx="3432084" cy="2286733"/>
            <a:chOff x="9221943" y="3073519"/>
            <a:chExt cx="2166247" cy="14433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B54042-445E-4210-B881-012D92944B6D}"/>
                </a:ext>
              </a:extLst>
            </p:cNvPr>
            <p:cNvSpPr/>
            <p:nvPr/>
          </p:nvSpPr>
          <p:spPr>
            <a:xfrm>
              <a:off x="11019075" y="3871743"/>
              <a:ext cx="369115" cy="443379"/>
            </a:xfrm>
            <a:custGeom>
              <a:avLst/>
              <a:gdLst>
                <a:gd name="connsiteX0" fmla="*/ 0 w 495452"/>
                <a:gd name="connsiteY0" fmla="*/ 0 h 260817"/>
                <a:gd name="connsiteX1" fmla="*/ 495452 w 495452"/>
                <a:gd name="connsiteY1" fmla="*/ 0 h 260817"/>
                <a:gd name="connsiteX2" fmla="*/ 495452 w 495452"/>
                <a:gd name="connsiteY2" fmla="*/ 260817 h 260817"/>
                <a:gd name="connsiteX3" fmla="*/ 0 w 495452"/>
                <a:gd name="connsiteY3" fmla="*/ 260817 h 260817"/>
                <a:gd name="connsiteX4" fmla="*/ 0 w 495452"/>
                <a:gd name="connsiteY4" fmla="*/ 0 h 260817"/>
                <a:gd name="connsiteX0" fmla="*/ 0 w 495452"/>
                <a:gd name="connsiteY0" fmla="*/ 166687 h 427504"/>
                <a:gd name="connsiteX1" fmla="*/ 447827 w 495452"/>
                <a:gd name="connsiteY1" fmla="*/ 0 h 427504"/>
                <a:gd name="connsiteX2" fmla="*/ 495452 w 495452"/>
                <a:gd name="connsiteY2" fmla="*/ 427504 h 427504"/>
                <a:gd name="connsiteX3" fmla="*/ 0 w 495452"/>
                <a:gd name="connsiteY3" fmla="*/ 427504 h 427504"/>
                <a:gd name="connsiteX4" fmla="*/ 0 w 495452"/>
                <a:gd name="connsiteY4" fmla="*/ 166687 h 427504"/>
                <a:gd name="connsiteX0" fmla="*/ 0 w 471640"/>
                <a:gd name="connsiteY0" fmla="*/ 166687 h 427504"/>
                <a:gd name="connsiteX1" fmla="*/ 447827 w 471640"/>
                <a:gd name="connsiteY1" fmla="*/ 0 h 427504"/>
                <a:gd name="connsiteX2" fmla="*/ 471640 w 471640"/>
                <a:gd name="connsiteY2" fmla="*/ 246529 h 427504"/>
                <a:gd name="connsiteX3" fmla="*/ 0 w 471640"/>
                <a:gd name="connsiteY3" fmla="*/ 427504 h 427504"/>
                <a:gd name="connsiteX4" fmla="*/ 0 w 471640"/>
                <a:gd name="connsiteY4" fmla="*/ 166687 h 427504"/>
                <a:gd name="connsiteX0" fmla="*/ 0 w 471640"/>
                <a:gd name="connsiteY0" fmla="*/ 166687 h 427504"/>
                <a:gd name="connsiteX1" fmla="*/ 447827 w 471640"/>
                <a:gd name="connsiteY1" fmla="*/ 0 h 427504"/>
                <a:gd name="connsiteX2" fmla="*/ 471640 w 471640"/>
                <a:gd name="connsiteY2" fmla="*/ 232241 h 427504"/>
                <a:gd name="connsiteX3" fmla="*/ 0 w 471640"/>
                <a:gd name="connsiteY3" fmla="*/ 427504 h 427504"/>
                <a:gd name="connsiteX4" fmla="*/ 0 w 471640"/>
                <a:gd name="connsiteY4" fmla="*/ 166687 h 427504"/>
                <a:gd name="connsiteX0" fmla="*/ 0 w 457352"/>
                <a:gd name="connsiteY0" fmla="*/ 166687 h 427504"/>
                <a:gd name="connsiteX1" fmla="*/ 447827 w 457352"/>
                <a:gd name="connsiteY1" fmla="*/ 0 h 427504"/>
                <a:gd name="connsiteX2" fmla="*/ 457352 w 457352"/>
                <a:gd name="connsiteY2" fmla="*/ 222716 h 427504"/>
                <a:gd name="connsiteX3" fmla="*/ 0 w 457352"/>
                <a:gd name="connsiteY3" fmla="*/ 427504 h 427504"/>
                <a:gd name="connsiteX4" fmla="*/ 0 w 457352"/>
                <a:gd name="connsiteY4" fmla="*/ 166687 h 427504"/>
                <a:gd name="connsiteX0" fmla="*/ 0 w 457352"/>
                <a:gd name="connsiteY0" fmla="*/ 166687 h 427504"/>
                <a:gd name="connsiteX1" fmla="*/ 447827 w 457352"/>
                <a:gd name="connsiteY1" fmla="*/ 0 h 427504"/>
                <a:gd name="connsiteX2" fmla="*/ 457352 w 457352"/>
                <a:gd name="connsiteY2" fmla="*/ 222716 h 427504"/>
                <a:gd name="connsiteX3" fmla="*/ 23812 w 457352"/>
                <a:gd name="connsiteY3" fmla="*/ 427504 h 427504"/>
                <a:gd name="connsiteX4" fmla="*/ 0 w 457352"/>
                <a:gd name="connsiteY4" fmla="*/ 166687 h 427504"/>
                <a:gd name="connsiteX0" fmla="*/ 0 w 457352"/>
                <a:gd name="connsiteY0" fmla="*/ 166687 h 413217"/>
                <a:gd name="connsiteX1" fmla="*/ 447827 w 457352"/>
                <a:gd name="connsiteY1" fmla="*/ 0 h 413217"/>
                <a:gd name="connsiteX2" fmla="*/ 457352 w 457352"/>
                <a:gd name="connsiteY2" fmla="*/ 222716 h 413217"/>
                <a:gd name="connsiteX3" fmla="*/ 19049 w 457352"/>
                <a:gd name="connsiteY3" fmla="*/ 413217 h 413217"/>
                <a:gd name="connsiteX4" fmla="*/ 0 w 457352"/>
                <a:gd name="connsiteY4" fmla="*/ 166687 h 413217"/>
                <a:gd name="connsiteX0" fmla="*/ 0 w 485927"/>
                <a:gd name="connsiteY0" fmla="*/ 109537 h 413217"/>
                <a:gd name="connsiteX1" fmla="*/ 476402 w 485927"/>
                <a:gd name="connsiteY1" fmla="*/ 0 h 413217"/>
                <a:gd name="connsiteX2" fmla="*/ 485927 w 485927"/>
                <a:gd name="connsiteY2" fmla="*/ 222716 h 413217"/>
                <a:gd name="connsiteX3" fmla="*/ 47624 w 485927"/>
                <a:gd name="connsiteY3" fmla="*/ 413217 h 413217"/>
                <a:gd name="connsiteX4" fmla="*/ 0 w 485927"/>
                <a:gd name="connsiteY4" fmla="*/ 109537 h 413217"/>
                <a:gd name="connsiteX0" fmla="*/ 0 w 485927"/>
                <a:gd name="connsiteY0" fmla="*/ 109537 h 365592"/>
                <a:gd name="connsiteX1" fmla="*/ 476402 w 485927"/>
                <a:gd name="connsiteY1" fmla="*/ 0 h 365592"/>
                <a:gd name="connsiteX2" fmla="*/ 485927 w 485927"/>
                <a:gd name="connsiteY2" fmla="*/ 222716 h 365592"/>
                <a:gd name="connsiteX3" fmla="*/ 23811 w 485927"/>
                <a:gd name="connsiteY3" fmla="*/ 365592 h 365592"/>
                <a:gd name="connsiteX4" fmla="*/ 0 w 485927"/>
                <a:gd name="connsiteY4" fmla="*/ 109537 h 365592"/>
                <a:gd name="connsiteX0" fmla="*/ 0 w 485927"/>
                <a:gd name="connsiteY0" fmla="*/ 109537 h 356067"/>
                <a:gd name="connsiteX1" fmla="*/ 476402 w 485927"/>
                <a:gd name="connsiteY1" fmla="*/ 0 h 356067"/>
                <a:gd name="connsiteX2" fmla="*/ 485927 w 485927"/>
                <a:gd name="connsiteY2" fmla="*/ 222716 h 356067"/>
                <a:gd name="connsiteX3" fmla="*/ 23811 w 485927"/>
                <a:gd name="connsiteY3" fmla="*/ 356067 h 356067"/>
                <a:gd name="connsiteX4" fmla="*/ 0 w 485927"/>
                <a:gd name="connsiteY4" fmla="*/ 109537 h 356067"/>
                <a:gd name="connsiteX0" fmla="*/ 0 w 523540"/>
                <a:gd name="connsiteY0" fmla="*/ 219074 h 356067"/>
                <a:gd name="connsiteX1" fmla="*/ 514015 w 523540"/>
                <a:gd name="connsiteY1" fmla="*/ 0 h 356067"/>
                <a:gd name="connsiteX2" fmla="*/ 523540 w 523540"/>
                <a:gd name="connsiteY2" fmla="*/ 222716 h 356067"/>
                <a:gd name="connsiteX3" fmla="*/ 61424 w 523540"/>
                <a:gd name="connsiteY3" fmla="*/ 356067 h 356067"/>
                <a:gd name="connsiteX4" fmla="*/ 0 w 523540"/>
                <a:gd name="connsiteY4" fmla="*/ 219074 h 356067"/>
                <a:gd name="connsiteX0" fmla="*/ 0 w 523540"/>
                <a:gd name="connsiteY0" fmla="*/ 219074 h 451317"/>
                <a:gd name="connsiteX1" fmla="*/ 514015 w 523540"/>
                <a:gd name="connsiteY1" fmla="*/ 0 h 451317"/>
                <a:gd name="connsiteX2" fmla="*/ 523540 w 523540"/>
                <a:gd name="connsiteY2" fmla="*/ 222716 h 451317"/>
                <a:gd name="connsiteX3" fmla="*/ 30080 w 523540"/>
                <a:gd name="connsiteY3" fmla="*/ 451317 h 451317"/>
                <a:gd name="connsiteX4" fmla="*/ 0 w 523540"/>
                <a:gd name="connsiteY4" fmla="*/ 219074 h 451317"/>
                <a:gd name="connsiteX0" fmla="*/ 18565 w 542105"/>
                <a:gd name="connsiteY0" fmla="*/ 219074 h 460842"/>
                <a:gd name="connsiteX1" fmla="*/ 532580 w 542105"/>
                <a:gd name="connsiteY1" fmla="*/ 0 h 460842"/>
                <a:gd name="connsiteX2" fmla="*/ 542105 w 542105"/>
                <a:gd name="connsiteY2" fmla="*/ 222716 h 460842"/>
                <a:gd name="connsiteX3" fmla="*/ 0 w 542105"/>
                <a:gd name="connsiteY3" fmla="*/ 460842 h 460842"/>
                <a:gd name="connsiteX4" fmla="*/ 18565 w 542105"/>
                <a:gd name="connsiteY4" fmla="*/ 219074 h 460842"/>
                <a:gd name="connsiteX0" fmla="*/ 34 w 542105"/>
                <a:gd name="connsiteY0" fmla="*/ 142874 h 460842"/>
                <a:gd name="connsiteX1" fmla="*/ 532580 w 542105"/>
                <a:gd name="connsiteY1" fmla="*/ 0 h 460842"/>
                <a:gd name="connsiteX2" fmla="*/ 542105 w 542105"/>
                <a:gd name="connsiteY2" fmla="*/ 222716 h 460842"/>
                <a:gd name="connsiteX3" fmla="*/ 0 w 542105"/>
                <a:gd name="connsiteY3" fmla="*/ 460842 h 460842"/>
                <a:gd name="connsiteX4" fmla="*/ 34 w 542105"/>
                <a:gd name="connsiteY4" fmla="*/ 142874 h 460842"/>
                <a:gd name="connsiteX0" fmla="*/ 9300 w 551371"/>
                <a:gd name="connsiteY0" fmla="*/ 142874 h 416392"/>
                <a:gd name="connsiteX1" fmla="*/ 541846 w 551371"/>
                <a:gd name="connsiteY1" fmla="*/ 0 h 416392"/>
                <a:gd name="connsiteX2" fmla="*/ 551371 w 551371"/>
                <a:gd name="connsiteY2" fmla="*/ 222716 h 416392"/>
                <a:gd name="connsiteX3" fmla="*/ 0 w 551371"/>
                <a:gd name="connsiteY3" fmla="*/ 416392 h 416392"/>
                <a:gd name="connsiteX4" fmla="*/ 9300 w 551371"/>
                <a:gd name="connsiteY4" fmla="*/ 142874 h 416392"/>
                <a:gd name="connsiteX0" fmla="*/ 1 w 542072"/>
                <a:gd name="connsiteY0" fmla="*/ 142874 h 365592"/>
                <a:gd name="connsiteX1" fmla="*/ 532547 w 542072"/>
                <a:gd name="connsiteY1" fmla="*/ 0 h 365592"/>
                <a:gd name="connsiteX2" fmla="*/ 542072 w 542072"/>
                <a:gd name="connsiteY2" fmla="*/ 222716 h 365592"/>
                <a:gd name="connsiteX3" fmla="*/ 18498 w 542072"/>
                <a:gd name="connsiteY3" fmla="*/ 365592 h 365592"/>
                <a:gd name="connsiteX4" fmla="*/ 1 w 542072"/>
                <a:gd name="connsiteY4" fmla="*/ 142874 h 365592"/>
                <a:gd name="connsiteX0" fmla="*/ 1 w 542072"/>
                <a:gd name="connsiteY0" fmla="*/ 142874 h 429092"/>
                <a:gd name="connsiteX1" fmla="*/ 532547 w 542072"/>
                <a:gd name="connsiteY1" fmla="*/ 0 h 429092"/>
                <a:gd name="connsiteX2" fmla="*/ 542072 w 542072"/>
                <a:gd name="connsiteY2" fmla="*/ 222716 h 429092"/>
                <a:gd name="connsiteX3" fmla="*/ 18498 w 542072"/>
                <a:gd name="connsiteY3" fmla="*/ 429092 h 429092"/>
                <a:gd name="connsiteX4" fmla="*/ 1 w 542072"/>
                <a:gd name="connsiteY4" fmla="*/ 142874 h 429092"/>
                <a:gd name="connsiteX0" fmla="*/ 1 w 542072"/>
                <a:gd name="connsiteY0" fmla="*/ 152399 h 438617"/>
                <a:gd name="connsiteX1" fmla="*/ 518648 w 542072"/>
                <a:gd name="connsiteY1" fmla="*/ 0 h 438617"/>
                <a:gd name="connsiteX2" fmla="*/ 542072 w 542072"/>
                <a:gd name="connsiteY2" fmla="*/ 232241 h 438617"/>
                <a:gd name="connsiteX3" fmla="*/ 18498 w 542072"/>
                <a:gd name="connsiteY3" fmla="*/ 438617 h 438617"/>
                <a:gd name="connsiteX4" fmla="*/ 1 w 542072"/>
                <a:gd name="connsiteY4" fmla="*/ 152399 h 438617"/>
                <a:gd name="connsiteX0" fmla="*/ 1 w 521224"/>
                <a:gd name="connsiteY0" fmla="*/ 152399 h 438617"/>
                <a:gd name="connsiteX1" fmla="*/ 518648 w 521224"/>
                <a:gd name="connsiteY1" fmla="*/ 0 h 438617"/>
                <a:gd name="connsiteX2" fmla="*/ 521224 w 521224"/>
                <a:gd name="connsiteY2" fmla="*/ 220335 h 438617"/>
                <a:gd name="connsiteX3" fmla="*/ 18498 w 521224"/>
                <a:gd name="connsiteY3" fmla="*/ 438617 h 438617"/>
                <a:gd name="connsiteX4" fmla="*/ 1 w 521224"/>
                <a:gd name="connsiteY4" fmla="*/ 152399 h 438617"/>
                <a:gd name="connsiteX0" fmla="*/ 1 w 538597"/>
                <a:gd name="connsiteY0" fmla="*/ 152399 h 438617"/>
                <a:gd name="connsiteX1" fmla="*/ 518648 w 538597"/>
                <a:gd name="connsiteY1" fmla="*/ 0 h 438617"/>
                <a:gd name="connsiteX2" fmla="*/ 538597 w 538597"/>
                <a:gd name="connsiteY2" fmla="*/ 232241 h 438617"/>
                <a:gd name="connsiteX3" fmla="*/ 18498 w 538597"/>
                <a:gd name="connsiteY3" fmla="*/ 438617 h 438617"/>
                <a:gd name="connsiteX4" fmla="*/ 1 w 538597"/>
                <a:gd name="connsiteY4" fmla="*/ 152399 h 438617"/>
                <a:gd name="connsiteX0" fmla="*/ 1 w 538597"/>
                <a:gd name="connsiteY0" fmla="*/ 152399 h 443379"/>
                <a:gd name="connsiteX1" fmla="*/ 518648 w 538597"/>
                <a:gd name="connsiteY1" fmla="*/ 0 h 443379"/>
                <a:gd name="connsiteX2" fmla="*/ 538597 w 538597"/>
                <a:gd name="connsiteY2" fmla="*/ 232241 h 443379"/>
                <a:gd name="connsiteX3" fmla="*/ 28921 w 538597"/>
                <a:gd name="connsiteY3" fmla="*/ 443379 h 443379"/>
                <a:gd name="connsiteX4" fmla="*/ 1 w 538597"/>
                <a:gd name="connsiteY4" fmla="*/ 152399 h 44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97" h="443379">
                  <a:moveTo>
                    <a:pt x="1" y="152399"/>
                  </a:moveTo>
                  <a:lnTo>
                    <a:pt x="518648" y="0"/>
                  </a:lnTo>
                  <a:cubicBezTo>
                    <a:pt x="519507" y="73445"/>
                    <a:pt x="537738" y="158796"/>
                    <a:pt x="538597" y="232241"/>
                  </a:cubicBezTo>
                  <a:lnTo>
                    <a:pt x="28921" y="443379"/>
                  </a:lnTo>
                  <a:cubicBezTo>
                    <a:pt x="28932" y="337390"/>
                    <a:pt x="-10" y="258388"/>
                    <a:pt x="1" y="15239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11">
              <a:extLst>
                <a:ext uri="{FF2B5EF4-FFF2-40B4-BE49-F238E27FC236}">
                  <a16:creationId xmlns:a16="http://schemas.microsoft.com/office/drawing/2014/main" id="{C3629110-AB38-4BA3-99B7-00B0419B9CF9}"/>
                </a:ext>
              </a:extLst>
            </p:cNvPr>
            <p:cNvSpPr/>
            <p:nvPr/>
          </p:nvSpPr>
          <p:spPr>
            <a:xfrm>
              <a:off x="9221943" y="3709433"/>
              <a:ext cx="1821911" cy="612869"/>
            </a:xfrm>
            <a:custGeom>
              <a:avLst/>
              <a:gdLst>
                <a:gd name="connsiteX0" fmla="*/ 0 w 942551"/>
                <a:gd name="connsiteY0" fmla="*/ 0 h 245864"/>
                <a:gd name="connsiteX1" fmla="*/ 942551 w 942551"/>
                <a:gd name="connsiteY1" fmla="*/ 0 h 245864"/>
                <a:gd name="connsiteX2" fmla="*/ 942551 w 942551"/>
                <a:gd name="connsiteY2" fmla="*/ 245864 h 245864"/>
                <a:gd name="connsiteX3" fmla="*/ 0 w 942551"/>
                <a:gd name="connsiteY3" fmla="*/ 245864 h 245864"/>
                <a:gd name="connsiteX4" fmla="*/ 0 w 942551"/>
                <a:gd name="connsiteY4" fmla="*/ 0 h 245864"/>
                <a:gd name="connsiteX0" fmla="*/ 0 w 1479579"/>
                <a:gd name="connsiteY0" fmla="*/ 0 h 507121"/>
                <a:gd name="connsiteX1" fmla="*/ 1479579 w 1479579"/>
                <a:gd name="connsiteY1" fmla="*/ 261257 h 507121"/>
                <a:gd name="connsiteX2" fmla="*/ 1479579 w 1479579"/>
                <a:gd name="connsiteY2" fmla="*/ 507121 h 507121"/>
                <a:gd name="connsiteX3" fmla="*/ 537028 w 1479579"/>
                <a:gd name="connsiteY3" fmla="*/ 507121 h 507121"/>
                <a:gd name="connsiteX4" fmla="*/ 0 w 1479579"/>
                <a:gd name="connsiteY4" fmla="*/ 0 h 507121"/>
                <a:gd name="connsiteX0" fmla="*/ 101601 w 1581180"/>
                <a:gd name="connsiteY0" fmla="*/ 0 h 507121"/>
                <a:gd name="connsiteX1" fmla="*/ 1581180 w 1581180"/>
                <a:gd name="connsiteY1" fmla="*/ 261257 h 507121"/>
                <a:gd name="connsiteX2" fmla="*/ 1581180 w 1581180"/>
                <a:gd name="connsiteY2" fmla="*/ 507121 h 507121"/>
                <a:gd name="connsiteX3" fmla="*/ 0 w 1581180"/>
                <a:gd name="connsiteY3" fmla="*/ 231349 h 507121"/>
                <a:gd name="connsiteX4" fmla="*/ 101601 w 1581180"/>
                <a:gd name="connsiteY4" fmla="*/ 0 h 507121"/>
                <a:gd name="connsiteX0" fmla="*/ 101601 w 1581180"/>
                <a:gd name="connsiteY0" fmla="*/ 0 h 521635"/>
                <a:gd name="connsiteX1" fmla="*/ 1581180 w 1581180"/>
                <a:gd name="connsiteY1" fmla="*/ 261257 h 521635"/>
                <a:gd name="connsiteX2" fmla="*/ 1566666 w 1581180"/>
                <a:gd name="connsiteY2" fmla="*/ 521635 h 521635"/>
                <a:gd name="connsiteX3" fmla="*/ 0 w 1581180"/>
                <a:gd name="connsiteY3" fmla="*/ 231349 h 521635"/>
                <a:gd name="connsiteX4" fmla="*/ 101601 w 1581180"/>
                <a:gd name="connsiteY4" fmla="*/ 0 h 521635"/>
                <a:gd name="connsiteX0" fmla="*/ 72572 w 1552151"/>
                <a:gd name="connsiteY0" fmla="*/ 0 h 521635"/>
                <a:gd name="connsiteX1" fmla="*/ 1552151 w 1552151"/>
                <a:gd name="connsiteY1" fmla="*/ 261257 h 521635"/>
                <a:gd name="connsiteX2" fmla="*/ 1537637 w 1552151"/>
                <a:gd name="connsiteY2" fmla="*/ 521635 h 521635"/>
                <a:gd name="connsiteX3" fmla="*/ 0 w 1552151"/>
                <a:gd name="connsiteY3" fmla="*/ 231349 h 521635"/>
                <a:gd name="connsiteX4" fmla="*/ 72572 w 1552151"/>
                <a:gd name="connsiteY4" fmla="*/ 0 h 521635"/>
                <a:gd name="connsiteX0" fmla="*/ 43543 w 1523122"/>
                <a:gd name="connsiteY0" fmla="*/ 0 h 521635"/>
                <a:gd name="connsiteX1" fmla="*/ 1523122 w 1523122"/>
                <a:gd name="connsiteY1" fmla="*/ 261257 h 521635"/>
                <a:gd name="connsiteX2" fmla="*/ 1508608 w 1523122"/>
                <a:gd name="connsiteY2" fmla="*/ 521635 h 521635"/>
                <a:gd name="connsiteX3" fmla="*/ 0 w 1523122"/>
                <a:gd name="connsiteY3" fmla="*/ 231349 h 521635"/>
                <a:gd name="connsiteX4" fmla="*/ 43543 w 1523122"/>
                <a:gd name="connsiteY4" fmla="*/ 0 h 521635"/>
                <a:gd name="connsiteX0" fmla="*/ 43543 w 1541946"/>
                <a:gd name="connsiteY0" fmla="*/ 0 h 497822"/>
                <a:gd name="connsiteX1" fmla="*/ 1523122 w 1541946"/>
                <a:gd name="connsiteY1" fmla="*/ 261257 h 497822"/>
                <a:gd name="connsiteX2" fmla="*/ 1541946 w 1541946"/>
                <a:gd name="connsiteY2" fmla="*/ 497822 h 497822"/>
                <a:gd name="connsiteX3" fmla="*/ 0 w 1541946"/>
                <a:gd name="connsiteY3" fmla="*/ 231349 h 497822"/>
                <a:gd name="connsiteX4" fmla="*/ 43543 w 1541946"/>
                <a:gd name="connsiteY4" fmla="*/ 0 h 497822"/>
                <a:gd name="connsiteX0" fmla="*/ 5443 w 1503846"/>
                <a:gd name="connsiteY0" fmla="*/ 0 h 497822"/>
                <a:gd name="connsiteX1" fmla="*/ 1485022 w 1503846"/>
                <a:gd name="connsiteY1" fmla="*/ 261257 h 497822"/>
                <a:gd name="connsiteX2" fmla="*/ 1503846 w 1503846"/>
                <a:gd name="connsiteY2" fmla="*/ 497822 h 497822"/>
                <a:gd name="connsiteX3" fmla="*/ 0 w 1503846"/>
                <a:gd name="connsiteY3" fmla="*/ 212299 h 497822"/>
                <a:gd name="connsiteX4" fmla="*/ 5443 w 1503846"/>
                <a:gd name="connsiteY4" fmla="*/ 0 h 497822"/>
                <a:gd name="connsiteX0" fmla="*/ 5443 w 1503846"/>
                <a:gd name="connsiteY0" fmla="*/ 0 h 497822"/>
                <a:gd name="connsiteX1" fmla="*/ 1485022 w 1503846"/>
                <a:gd name="connsiteY1" fmla="*/ 261257 h 497822"/>
                <a:gd name="connsiteX2" fmla="*/ 1503846 w 1503846"/>
                <a:gd name="connsiteY2" fmla="*/ 497822 h 497822"/>
                <a:gd name="connsiteX3" fmla="*/ 0 w 1503846"/>
                <a:gd name="connsiteY3" fmla="*/ 212299 h 497822"/>
                <a:gd name="connsiteX4" fmla="*/ 5443 w 1503846"/>
                <a:gd name="connsiteY4" fmla="*/ 0 h 497822"/>
                <a:gd name="connsiteX0" fmla="*/ 5443 w 1583989"/>
                <a:gd name="connsiteY0" fmla="*/ 0 h 578784"/>
                <a:gd name="connsiteX1" fmla="*/ 1485022 w 1583989"/>
                <a:gd name="connsiteY1" fmla="*/ 261257 h 578784"/>
                <a:gd name="connsiteX2" fmla="*/ 1583989 w 1583989"/>
                <a:gd name="connsiteY2" fmla="*/ 578784 h 578784"/>
                <a:gd name="connsiteX3" fmla="*/ 0 w 1583989"/>
                <a:gd name="connsiteY3" fmla="*/ 212299 h 578784"/>
                <a:gd name="connsiteX4" fmla="*/ 5443 w 1583989"/>
                <a:gd name="connsiteY4" fmla="*/ 0 h 578784"/>
                <a:gd name="connsiteX0" fmla="*/ 5443 w 1583989"/>
                <a:gd name="connsiteY0" fmla="*/ 0 h 578784"/>
                <a:gd name="connsiteX1" fmla="*/ 1447623 w 1583989"/>
                <a:gd name="connsiteY1" fmla="*/ 346982 h 578784"/>
                <a:gd name="connsiteX2" fmla="*/ 1583989 w 1583989"/>
                <a:gd name="connsiteY2" fmla="*/ 578784 h 578784"/>
                <a:gd name="connsiteX3" fmla="*/ 0 w 1583989"/>
                <a:gd name="connsiteY3" fmla="*/ 212299 h 578784"/>
                <a:gd name="connsiteX4" fmla="*/ 5443 w 1583989"/>
                <a:gd name="connsiteY4" fmla="*/ 0 h 578784"/>
                <a:gd name="connsiteX0" fmla="*/ 5443 w 1586537"/>
                <a:gd name="connsiteY0" fmla="*/ 0 h 578784"/>
                <a:gd name="connsiteX1" fmla="*/ 1586537 w 1586537"/>
                <a:gd name="connsiteY1" fmla="*/ 346982 h 578784"/>
                <a:gd name="connsiteX2" fmla="*/ 1583989 w 1586537"/>
                <a:gd name="connsiteY2" fmla="*/ 578784 h 578784"/>
                <a:gd name="connsiteX3" fmla="*/ 0 w 1586537"/>
                <a:gd name="connsiteY3" fmla="*/ 212299 h 578784"/>
                <a:gd name="connsiteX4" fmla="*/ 5443 w 1586537"/>
                <a:gd name="connsiteY4" fmla="*/ 0 h 578784"/>
                <a:gd name="connsiteX0" fmla="*/ 5443 w 1666679"/>
                <a:gd name="connsiteY0" fmla="*/ 0 h 578784"/>
                <a:gd name="connsiteX1" fmla="*/ 1666679 w 1666679"/>
                <a:gd name="connsiteY1" fmla="*/ 356507 h 578784"/>
                <a:gd name="connsiteX2" fmla="*/ 1583989 w 1666679"/>
                <a:gd name="connsiteY2" fmla="*/ 578784 h 578784"/>
                <a:gd name="connsiteX3" fmla="*/ 0 w 1666679"/>
                <a:gd name="connsiteY3" fmla="*/ 212299 h 578784"/>
                <a:gd name="connsiteX4" fmla="*/ 5443 w 1666679"/>
                <a:gd name="connsiteY4" fmla="*/ 0 h 578784"/>
                <a:gd name="connsiteX0" fmla="*/ 5443 w 1666679"/>
                <a:gd name="connsiteY0" fmla="*/ 0 h 578784"/>
                <a:gd name="connsiteX1" fmla="*/ 1666679 w 1666679"/>
                <a:gd name="connsiteY1" fmla="*/ 356507 h 578784"/>
                <a:gd name="connsiteX2" fmla="*/ 1658789 w 1666679"/>
                <a:gd name="connsiteY2" fmla="*/ 578784 h 578784"/>
                <a:gd name="connsiteX3" fmla="*/ 0 w 1666679"/>
                <a:gd name="connsiteY3" fmla="*/ 212299 h 578784"/>
                <a:gd name="connsiteX4" fmla="*/ 5443 w 1666679"/>
                <a:gd name="connsiteY4" fmla="*/ 0 h 578784"/>
                <a:gd name="connsiteX0" fmla="*/ 5443 w 1658841"/>
                <a:gd name="connsiteY0" fmla="*/ 0 h 578784"/>
                <a:gd name="connsiteX1" fmla="*/ 1650650 w 1658841"/>
                <a:gd name="connsiteY1" fmla="*/ 299357 h 578784"/>
                <a:gd name="connsiteX2" fmla="*/ 1658789 w 1658841"/>
                <a:gd name="connsiteY2" fmla="*/ 578784 h 578784"/>
                <a:gd name="connsiteX3" fmla="*/ 0 w 1658841"/>
                <a:gd name="connsiteY3" fmla="*/ 212299 h 578784"/>
                <a:gd name="connsiteX4" fmla="*/ 5443 w 1658841"/>
                <a:gd name="connsiteY4" fmla="*/ 0 h 578784"/>
                <a:gd name="connsiteX0" fmla="*/ 5443 w 1690859"/>
                <a:gd name="connsiteY0" fmla="*/ 0 h 521634"/>
                <a:gd name="connsiteX1" fmla="*/ 1650650 w 1690859"/>
                <a:gd name="connsiteY1" fmla="*/ 299357 h 521634"/>
                <a:gd name="connsiteX2" fmla="*/ 1690847 w 1690859"/>
                <a:gd name="connsiteY2" fmla="*/ 521634 h 521634"/>
                <a:gd name="connsiteX3" fmla="*/ 0 w 1690859"/>
                <a:gd name="connsiteY3" fmla="*/ 212299 h 521634"/>
                <a:gd name="connsiteX4" fmla="*/ 5443 w 1690859"/>
                <a:gd name="connsiteY4" fmla="*/ 0 h 521634"/>
                <a:gd name="connsiteX0" fmla="*/ 5443 w 1698737"/>
                <a:gd name="connsiteY0" fmla="*/ 0 h 521634"/>
                <a:gd name="connsiteX1" fmla="*/ 1698737 w 1698737"/>
                <a:gd name="connsiteY1" fmla="*/ 294595 h 521634"/>
                <a:gd name="connsiteX2" fmla="*/ 1690847 w 1698737"/>
                <a:gd name="connsiteY2" fmla="*/ 521634 h 521634"/>
                <a:gd name="connsiteX3" fmla="*/ 0 w 1698737"/>
                <a:gd name="connsiteY3" fmla="*/ 212299 h 521634"/>
                <a:gd name="connsiteX4" fmla="*/ 5443 w 1698737"/>
                <a:gd name="connsiteY4" fmla="*/ 0 h 521634"/>
                <a:gd name="connsiteX0" fmla="*/ 5443 w 1698737"/>
                <a:gd name="connsiteY0" fmla="*/ 0 h 521634"/>
                <a:gd name="connsiteX1" fmla="*/ 1698737 w 1698737"/>
                <a:gd name="connsiteY1" fmla="*/ 207425 h 521634"/>
                <a:gd name="connsiteX2" fmla="*/ 1690847 w 1698737"/>
                <a:gd name="connsiteY2" fmla="*/ 521634 h 521634"/>
                <a:gd name="connsiteX3" fmla="*/ 0 w 1698737"/>
                <a:gd name="connsiteY3" fmla="*/ 212299 h 521634"/>
                <a:gd name="connsiteX4" fmla="*/ 5443 w 1698737"/>
                <a:gd name="connsiteY4" fmla="*/ 0 h 521634"/>
                <a:gd name="connsiteX0" fmla="*/ 5443 w 1698737"/>
                <a:gd name="connsiteY0" fmla="*/ 0 h 453143"/>
                <a:gd name="connsiteX1" fmla="*/ 1698737 w 1698737"/>
                <a:gd name="connsiteY1" fmla="*/ 207425 h 453143"/>
                <a:gd name="connsiteX2" fmla="*/ 1690847 w 1698737"/>
                <a:gd name="connsiteY2" fmla="*/ 453143 h 453143"/>
                <a:gd name="connsiteX3" fmla="*/ 0 w 1698737"/>
                <a:gd name="connsiteY3" fmla="*/ 212299 h 453143"/>
                <a:gd name="connsiteX4" fmla="*/ 5443 w 1698737"/>
                <a:gd name="connsiteY4" fmla="*/ 0 h 453143"/>
                <a:gd name="connsiteX0" fmla="*/ 5443 w 1698737"/>
                <a:gd name="connsiteY0" fmla="*/ 0 h 490502"/>
                <a:gd name="connsiteX1" fmla="*/ 1698737 w 1698737"/>
                <a:gd name="connsiteY1" fmla="*/ 207425 h 490502"/>
                <a:gd name="connsiteX2" fmla="*/ 1690847 w 1698737"/>
                <a:gd name="connsiteY2" fmla="*/ 490502 h 490502"/>
                <a:gd name="connsiteX3" fmla="*/ 0 w 1698737"/>
                <a:gd name="connsiteY3" fmla="*/ 212299 h 490502"/>
                <a:gd name="connsiteX4" fmla="*/ 5443 w 1698737"/>
                <a:gd name="connsiteY4" fmla="*/ 0 h 490502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268337 h 546540"/>
                <a:gd name="connsiteX4" fmla="*/ 14599 w 1698737"/>
                <a:gd name="connsiteY4" fmla="*/ 0 h 546540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224752 h 546540"/>
                <a:gd name="connsiteX4" fmla="*/ 14599 w 1698737"/>
                <a:gd name="connsiteY4" fmla="*/ 0 h 546540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193620 h 546540"/>
                <a:gd name="connsiteX4" fmla="*/ 14599 w 1698737"/>
                <a:gd name="connsiteY4" fmla="*/ 0 h 546540"/>
                <a:gd name="connsiteX0" fmla="*/ 5442 w 1689580"/>
                <a:gd name="connsiteY0" fmla="*/ 0 h 546540"/>
                <a:gd name="connsiteX1" fmla="*/ 1689580 w 1689580"/>
                <a:gd name="connsiteY1" fmla="*/ 263463 h 546540"/>
                <a:gd name="connsiteX2" fmla="*/ 1681690 w 1689580"/>
                <a:gd name="connsiteY2" fmla="*/ 546540 h 546540"/>
                <a:gd name="connsiteX3" fmla="*/ 0 w 1689580"/>
                <a:gd name="connsiteY3" fmla="*/ 174941 h 546540"/>
                <a:gd name="connsiteX4" fmla="*/ 5442 w 1689580"/>
                <a:gd name="connsiteY4" fmla="*/ 0 h 546540"/>
                <a:gd name="connsiteX0" fmla="*/ 0 w 1848965"/>
                <a:gd name="connsiteY0" fmla="*/ 0 h 608804"/>
                <a:gd name="connsiteX1" fmla="*/ 1848965 w 1848965"/>
                <a:gd name="connsiteY1" fmla="*/ 325727 h 608804"/>
                <a:gd name="connsiteX2" fmla="*/ 1841075 w 1848965"/>
                <a:gd name="connsiteY2" fmla="*/ 608804 h 608804"/>
                <a:gd name="connsiteX3" fmla="*/ 159385 w 1848965"/>
                <a:gd name="connsiteY3" fmla="*/ 237205 h 608804"/>
                <a:gd name="connsiteX4" fmla="*/ 0 w 1848965"/>
                <a:gd name="connsiteY4" fmla="*/ 0 h 608804"/>
                <a:gd name="connsiteX0" fmla="*/ 5442 w 1854407"/>
                <a:gd name="connsiteY0" fmla="*/ 0 h 608804"/>
                <a:gd name="connsiteX1" fmla="*/ 1854407 w 1854407"/>
                <a:gd name="connsiteY1" fmla="*/ 325727 h 608804"/>
                <a:gd name="connsiteX2" fmla="*/ 1846517 w 1854407"/>
                <a:gd name="connsiteY2" fmla="*/ 608804 h 608804"/>
                <a:gd name="connsiteX3" fmla="*/ 0 w 1854407"/>
                <a:gd name="connsiteY3" fmla="*/ 193620 h 608804"/>
                <a:gd name="connsiteX4" fmla="*/ 5442 w 1854407"/>
                <a:gd name="connsiteY4" fmla="*/ 0 h 608804"/>
                <a:gd name="connsiteX0" fmla="*/ 5442 w 1855829"/>
                <a:gd name="connsiteY0" fmla="*/ 0 h 596351"/>
                <a:gd name="connsiteX1" fmla="*/ 1854407 w 1855829"/>
                <a:gd name="connsiteY1" fmla="*/ 325727 h 596351"/>
                <a:gd name="connsiteX2" fmla="*/ 1855675 w 1855829"/>
                <a:gd name="connsiteY2" fmla="*/ 596351 h 596351"/>
                <a:gd name="connsiteX3" fmla="*/ 0 w 1855829"/>
                <a:gd name="connsiteY3" fmla="*/ 193620 h 596351"/>
                <a:gd name="connsiteX4" fmla="*/ 5442 w 1855829"/>
                <a:gd name="connsiteY4" fmla="*/ 0 h 596351"/>
                <a:gd name="connsiteX0" fmla="*/ 12311 w 1855829"/>
                <a:gd name="connsiteY0" fmla="*/ 0 h 596351"/>
                <a:gd name="connsiteX1" fmla="*/ 1854407 w 1855829"/>
                <a:gd name="connsiteY1" fmla="*/ 325727 h 596351"/>
                <a:gd name="connsiteX2" fmla="*/ 1855675 w 1855829"/>
                <a:gd name="connsiteY2" fmla="*/ 596351 h 596351"/>
                <a:gd name="connsiteX3" fmla="*/ 0 w 1855829"/>
                <a:gd name="connsiteY3" fmla="*/ 193620 h 596351"/>
                <a:gd name="connsiteX4" fmla="*/ 12311 w 1855829"/>
                <a:gd name="connsiteY4" fmla="*/ 0 h 596351"/>
                <a:gd name="connsiteX0" fmla="*/ 0 w 1860687"/>
                <a:gd name="connsiteY0" fmla="*/ 0 h 596351"/>
                <a:gd name="connsiteX1" fmla="*/ 1859265 w 1860687"/>
                <a:gd name="connsiteY1" fmla="*/ 325727 h 596351"/>
                <a:gd name="connsiteX2" fmla="*/ 1860533 w 1860687"/>
                <a:gd name="connsiteY2" fmla="*/ 596351 h 596351"/>
                <a:gd name="connsiteX3" fmla="*/ 4858 w 1860687"/>
                <a:gd name="connsiteY3" fmla="*/ 193620 h 596351"/>
                <a:gd name="connsiteX4" fmla="*/ 0 w 1860687"/>
                <a:gd name="connsiteY4" fmla="*/ 0 h 596351"/>
                <a:gd name="connsiteX0" fmla="*/ 0 w 1884589"/>
                <a:gd name="connsiteY0" fmla="*/ 0 h 610360"/>
                <a:gd name="connsiteX1" fmla="*/ 1859265 w 1884589"/>
                <a:gd name="connsiteY1" fmla="*/ 325727 h 610360"/>
                <a:gd name="connsiteX2" fmla="*/ 1884570 w 1884589"/>
                <a:gd name="connsiteY2" fmla="*/ 610360 h 610360"/>
                <a:gd name="connsiteX3" fmla="*/ 4858 w 1884589"/>
                <a:gd name="connsiteY3" fmla="*/ 193620 h 610360"/>
                <a:gd name="connsiteX4" fmla="*/ 0 w 1884589"/>
                <a:gd name="connsiteY4" fmla="*/ 0 h 61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589" h="610360">
                  <a:moveTo>
                    <a:pt x="0" y="0"/>
                  </a:moveTo>
                  <a:lnTo>
                    <a:pt x="1859265" y="325727"/>
                  </a:lnTo>
                  <a:cubicBezTo>
                    <a:pt x="1858416" y="402994"/>
                    <a:pt x="1885419" y="533093"/>
                    <a:pt x="1884570" y="610360"/>
                  </a:cubicBezTo>
                  <a:lnTo>
                    <a:pt x="4858" y="193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57DD75-C5CF-47B8-874C-E4477695F647}"/>
                </a:ext>
              </a:extLst>
            </p:cNvPr>
            <p:cNvSpPr/>
            <p:nvPr/>
          </p:nvSpPr>
          <p:spPr>
            <a:xfrm rot="19316143">
              <a:off x="9505823" y="3073519"/>
              <a:ext cx="1604470" cy="1443329"/>
            </a:xfrm>
            <a:custGeom>
              <a:avLst/>
              <a:gdLst>
                <a:gd name="connsiteX0" fmla="*/ 0 w 415722"/>
                <a:gd name="connsiteY0" fmla="*/ 0 h 221433"/>
                <a:gd name="connsiteX1" fmla="*/ 415722 w 415722"/>
                <a:gd name="connsiteY1" fmla="*/ 0 h 221433"/>
                <a:gd name="connsiteX2" fmla="*/ 415722 w 415722"/>
                <a:gd name="connsiteY2" fmla="*/ 221433 h 221433"/>
                <a:gd name="connsiteX3" fmla="*/ 0 w 415722"/>
                <a:gd name="connsiteY3" fmla="*/ 221433 h 221433"/>
                <a:gd name="connsiteX4" fmla="*/ 0 w 415722"/>
                <a:gd name="connsiteY4" fmla="*/ 0 h 221433"/>
                <a:gd name="connsiteX0" fmla="*/ 0 w 441969"/>
                <a:gd name="connsiteY0" fmla="*/ 0 h 241987"/>
                <a:gd name="connsiteX1" fmla="*/ 441969 w 441969"/>
                <a:gd name="connsiteY1" fmla="*/ 20554 h 241987"/>
                <a:gd name="connsiteX2" fmla="*/ 441969 w 441969"/>
                <a:gd name="connsiteY2" fmla="*/ 241987 h 241987"/>
                <a:gd name="connsiteX3" fmla="*/ 26247 w 441969"/>
                <a:gd name="connsiteY3" fmla="*/ 241987 h 241987"/>
                <a:gd name="connsiteX4" fmla="*/ 0 w 441969"/>
                <a:gd name="connsiteY4" fmla="*/ 0 h 241987"/>
                <a:gd name="connsiteX0" fmla="*/ 0 w 1429205"/>
                <a:gd name="connsiteY0" fmla="*/ 0 h 1190506"/>
                <a:gd name="connsiteX1" fmla="*/ 441969 w 1429205"/>
                <a:gd name="connsiteY1" fmla="*/ 20554 h 1190506"/>
                <a:gd name="connsiteX2" fmla="*/ 1429205 w 1429205"/>
                <a:gd name="connsiteY2" fmla="*/ 1190506 h 1190506"/>
                <a:gd name="connsiteX3" fmla="*/ 26247 w 1429205"/>
                <a:gd name="connsiteY3" fmla="*/ 241987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41969 w 1429205"/>
                <a:gd name="connsiteY1" fmla="*/ 20554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34787 w 1429205"/>
                <a:gd name="connsiteY1" fmla="*/ 45174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26791 w 1429205"/>
                <a:gd name="connsiteY1" fmla="*/ 63109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13915 w 1429205"/>
                <a:gd name="connsiteY1" fmla="*/ 40928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40454"/>
                <a:gd name="connsiteY0" fmla="*/ 0 h 1199315"/>
                <a:gd name="connsiteX1" fmla="*/ 425164 w 1440454"/>
                <a:gd name="connsiteY1" fmla="*/ 49737 h 1199315"/>
                <a:gd name="connsiteX2" fmla="*/ 1440454 w 1440454"/>
                <a:gd name="connsiteY2" fmla="*/ 1199315 h 1199315"/>
                <a:gd name="connsiteX3" fmla="*/ 1004040 w 1440454"/>
                <a:gd name="connsiteY3" fmla="*/ 1140769 h 1199315"/>
                <a:gd name="connsiteX4" fmla="*/ 0 w 1440454"/>
                <a:gd name="connsiteY4" fmla="*/ 0 h 1199315"/>
                <a:gd name="connsiteX0" fmla="*/ 0 w 1450076"/>
                <a:gd name="connsiteY0" fmla="*/ 0 h 1194752"/>
                <a:gd name="connsiteX1" fmla="*/ 425164 w 1450076"/>
                <a:gd name="connsiteY1" fmla="*/ 49737 h 1194752"/>
                <a:gd name="connsiteX2" fmla="*/ 1450076 w 1450076"/>
                <a:gd name="connsiteY2" fmla="*/ 1194752 h 1194752"/>
                <a:gd name="connsiteX3" fmla="*/ 1004040 w 1450076"/>
                <a:gd name="connsiteY3" fmla="*/ 1140769 h 1194752"/>
                <a:gd name="connsiteX4" fmla="*/ 0 w 1450076"/>
                <a:gd name="connsiteY4" fmla="*/ 0 h 1194752"/>
                <a:gd name="connsiteX0" fmla="*/ 0 w 1450076"/>
                <a:gd name="connsiteY0" fmla="*/ 0 h 1194752"/>
                <a:gd name="connsiteX1" fmla="*/ 425164 w 1450076"/>
                <a:gd name="connsiteY1" fmla="*/ 49737 h 1194752"/>
                <a:gd name="connsiteX2" fmla="*/ 1450076 w 1450076"/>
                <a:gd name="connsiteY2" fmla="*/ 1194752 h 1194752"/>
                <a:gd name="connsiteX3" fmla="*/ 1011539 w 1450076"/>
                <a:gd name="connsiteY3" fmla="*/ 1146642 h 1194752"/>
                <a:gd name="connsiteX4" fmla="*/ 0 w 1450076"/>
                <a:gd name="connsiteY4" fmla="*/ 0 h 1194752"/>
                <a:gd name="connsiteX0" fmla="*/ 0 w 1350916"/>
                <a:gd name="connsiteY0" fmla="*/ 47478 h 1145015"/>
                <a:gd name="connsiteX1" fmla="*/ 326004 w 1350916"/>
                <a:gd name="connsiteY1" fmla="*/ 0 h 1145015"/>
                <a:gd name="connsiteX2" fmla="*/ 1350916 w 1350916"/>
                <a:gd name="connsiteY2" fmla="*/ 1145015 h 1145015"/>
                <a:gd name="connsiteX3" fmla="*/ 912379 w 1350916"/>
                <a:gd name="connsiteY3" fmla="*/ 1096905 h 1145015"/>
                <a:gd name="connsiteX4" fmla="*/ 0 w 1350916"/>
                <a:gd name="connsiteY4" fmla="*/ 47478 h 1145015"/>
                <a:gd name="connsiteX0" fmla="*/ 0 w 1298649"/>
                <a:gd name="connsiteY0" fmla="*/ 5313 h 1145015"/>
                <a:gd name="connsiteX1" fmla="*/ 273737 w 1298649"/>
                <a:gd name="connsiteY1" fmla="*/ 0 h 1145015"/>
                <a:gd name="connsiteX2" fmla="*/ 1298649 w 1298649"/>
                <a:gd name="connsiteY2" fmla="*/ 1145015 h 1145015"/>
                <a:gd name="connsiteX3" fmla="*/ 860112 w 1298649"/>
                <a:gd name="connsiteY3" fmla="*/ 1096905 h 1145015"/>
                <a:gd name="connsiteX4" fmla="*/ 0 w 1298649"/>
                <a:gd name="connsiteY4" fmla="*/ 5313 h 1145015"/>
                <a:gd name="connsiteX0" fmla="*/ 0 w 1298649"/>
                <a:gd name="connsiteY0" fmla="*/ 0 h 1139702"/>
                <a:gd name="connsiteX1" fmla="*/ 257083 w 1298649"/>
                <a:gd name="connsiteY1" fmla="*/ 14685 h 1139702"/>
                <a:gd name="connsiteX2" fmla="*/ 1298649 w 1298649"/>
                <a:gd name="connsiteY2" fmla="*/ 1139702 h 1139702"/>
                <a:gd name="connsiteX3" fmla="*/ 860112 w 1298649"/>
                <a:gd name="connsiteY3" fmla="*/ 1091592 h 1139702"/>
                <a:gd name="connsiteX4" fmla="*/ 0 w 1298649"/>
                <a:gd name="connsiteY4" fmla="*/ 0 h 1139702"/>
                <a:gd name="connsiteX0" fmla="*/ 0 w 1298649"/>
                <a:gd name="connsiteY0" fmla="*/ 0 h 1139702"/>
                <a:gd name="connsiteX1" fmla="*/ 257083 w 1298649"/>
                <a:gd name="connsiteY1" fmla="*/ 14685 h 1139702"/>
                <a:gd name="connsiteX2" fmla="*/ 1298649 w 1298649"/>
                <a:gd name="connsiteY2" fmla="*/ 1139702 h 1139702"/>
                <a:gd name="connsiteX3" fmla="*/ 833529 w 1298649"/>
                <a:gd name="connsiteY3" fmla="*/ 1072017 h 1139702"/>
                <a:gd name="connsiteX4" fmla="*/ 0 w 1298649"/>
                <a:gd name="connsiteY4" fmla="*/ 0 h 1139702"/>
                <a:gd name="connsiteX0" fmla="*/ 0 w 1263738"/>
                <a:gd name="connsiteY0" fmla="*/ 0 h 1130126"/>
                <a:gd name="connsiteX1" fmla="*/ 257083 w 1263738"/>
                <a:gd name="connsiteY1" fmla="*/ 14685 h 1130126"/>
                <a:gd name="connsiteX2" fmla="*/ 1263738 w 1263738"/>
                <a:gd name="connsiteY2" fmla="*/ 1130126 h 1130126"/>
                <a:gd name="connsiteX3" fmla="*/ 833529 w 1263738"/>
                <a:gd name="connsiteY3" fmla="*/ 1072017 h 1130126"/>
                <a:gd name="connsiteX4" fmla="*/ 0 w 1263738"/>
                <a:gd name="connsiteY4" fmla="*/ 0 h 1130126"/>
                <a:gd name="connsiteX0" fmla="*/ 0 w 1263738"/>
                <a:gd name="connsiteY0" fmla="*/ 0 h 1130126"/>
                <a:gd name="connsiteX1" fmla="*/ 192925 w 1263738"/>
                <a:gd name="connsiteY1" fmla="*/ 6759 h 1130126"/>
                <a:gd name="connsiteX2" fmla="*/ 1263738 w 1263738"/>
                <a:gd name="connsiteY2" fmla="*/ 1130126 h 1130126"/>
                <a:gd name="connsiteX3" fmla="*/ 833529 w 1263738"/>
                <a:gd name="connsiteY3" fmla="*/ 1072017 h 1130126"/>
                <a:gd name="connsiteX4" fmla="*/ 0 w 1263738"/>
                <a:gd name="connsiteY4" fmla="*/ 0 h 1130126"/>
                <a:gd name="connsiteX0" fmla="*/ 0 w 1275005"/>
                <a:gd name="connsiteY0" fmla="*/ 0 h 1147496"/>
                <a:gd name="connsiteX1" fmla="*/ 204192 w 1275005"/>
                <a:gd name="connsiteY1" fmla="*/ 24129 h 1147496"/>
                <a:gd name="connsiteX2" fmla="*/ 1275005 w 1275005"/>
                <a:gd name="connsiteY2" fmla="*/ 1147496 h 1147496"/>
                <a:gd name="connsiteX3" fmla="*/ 844796 w 1275005"/>
                <a:gd name="connsiteY3" fmla="*/ 1089387 h 1147496"/>
                <a:gd name="connsiteX4" fmla="*/ 0 w 1275005"/>
                <a:gd name="connsiteY4" fmla="*/ 0 h 1147496"/>
                <a:gd name="connsiteX0" fmla="*/ 0 w 1258744"/>
                <a:gd name="connsiteY0" fmla="*/ 0 h 1147655"/>
                <a:gd name="connsiteX1" fmla="*/ 204192 w 1258744"/>
                <a:gd name="connsiteY1" fmla="*/ 24129 h 1147655"/>
                <a:gd name="connsiteX2" fmla="*/ 1258744 w 1258744"/>
                <a:gd name="connsiteY2" fmla="*/ 1147655 h 1147655"/>
                <a:gd name="connsiteX3" fmla="*/ 844796 w 1258744"/>
                <a:gd name="connsiteY3" fmla="*/ 1089387 h 1147655"/>
                <a:gd name="connsiteX4" fmla="*/ 0 w 1258744"/>
                <a:gd name="connsiteY4" fmla="*/ 0 h 1147655"/>
                <a:gd name="connsiteX0" fmla="*/ 0 w 1259610"/>
                <a:gd name="connsiteY0" fmla="*/ 0 h 1154338"/>
                <a:gd name="connsiteX1" fmla="*/ 204192 w 1259610"/>
                <a:gd name="connsiteY1" fmla="*/ 24129 h 1154338"/>
                <a:gd name="connsiteX2" fmla="*/ 1259610 w 1259610"/>
                <a:gd name="connsiteY2" fmla="*/ 1154338 h 1154338"/>
                <a:gd name="connsiteX3" fmla="*/ 844796 w 1259610"/>
                <a:gd name="connsiteY3" fmla="*/ 1089387 h 1154338"/>
                <a:gd name="connsiteX4" fmla="*/ 0 w 1259610"/>
                <a:gd name="connsiteY4" fmla="*/ 0 h 1154338"/>
                <a:gd name="connsiteX0" fmla="*/ 0 w 1251876"/>
                <a:gd name="connsiteY0" fmla="*/ 0 h 1136570"/>
                <a:gd name="connsiteX1" fmla="*/ 204192 w 1251876"/>
                <a:gd name="connsiteY1" fmla="*/ 24129 h 1136570"/>
                <a:gd name="connsiteX2" fmla="*/ 1251876 w 1251876"/>
                <a:gd name="connsiteY2" fmla="*/ 1136570 h 1136570"/>
                <a:gd name="connsiteX3" fmla="*/ 844796 w 1251876"/>
                <a:gd name="connsiteY3" fmla="*/ 1089387 h 1136570"/>
                <a:gd name="connsiteX4" fmla="*/ 0 w 1251876"/>
                <a:gd name="connsiteY4" fmla="*/ 0 h 1136570"/>
                <a:gd name="connsiteX0" fmla="*/ 0 w 1247613"/>
                <a:gd name="connsiteY0" fmla="*/ 0 h 1145533"/>
                <a:gd name="connsiteX1" fmla="*/ 204192 w 1247613"/>
                <a:gd name="connsiteY1" fmla="*/ 24129 h 1145533"/>
                <a:gd name="connsiteX2" fmla="*/ 1247613 w 1247613"/>
                <a:gd name="connsiteY2" fmla="*/ 1145533 h 1145533"/>
                <a:gd name="connsiteX3" fmla="*/ 844796 w 1247613"/>
                <a:gd name="connsiteY3" fmla="*/ 1089387 h 1145533"/>
                <a:gd name="connsiteX4" fmla="*/ 0 w 1247613"/>
                <a:gd name="connsiteY4" fmla="*/ 0 h 1145533"/>
                <a:gd name="connsiteX0" fmla="*/ 0 w 1251876"/>
                <a:gd name="connsiteY0" fmla="*/ 0 h 1136569"/>
                <a:gd name="connsiteX1" fmla="*/ 204192 w 1251876"/>
                <a:gd name="connsiteY1" fmla="*/ 24129 h 1136569"/>
                <a:gd name="connsiteX2" fmla="*/ 1251876 w 1251876"/>
                <a:gd name="connsiteY2" fmla="*/ 1136569 h 1136569"/>
                <a:gd name="connsiteX3" fmla="*/ 844796 w 1251876"/>
                <a:gd name="connsiteY3" fmla="*/ 1089387 h 1136569"/>
                <a:gd name="connsiteX4" fmla="*/ 0 w 1251876"/>
                <a:gd name="connsiteY4" fmla="*/ 0 h 1136569"/>
                <a:gd name="connsiteX0" fmla="*/ 0 w 1207001"/>
                <a:gd name="connsiteY0" fmla="*/ 0 h 1171767"/>
                <a:gd name="connsiteX1" fmla="*/ 204192 w 1207001"/>
                <a:gd name="connsiteY1" fmla="*/ 24129 h 1171767"/>
                <a:gd name="connsiteX2" fmla="*/ 1207001 w 1207001"/>
                <a:gd name="connsiteY2" fmla="*/ 1171767 h 1171767"/>
                <a:gd name="connsiteX3" fmla="*/ 844796 w 1207001"/>
                <a:gd name="connsiteY3" fmla="*/ 1089387 h 1171767"/>
                <a:gd name="connsiteX4" fmla="*/ 0 w 1207001"/>
                <a:gd name="connsiteY4" fmla="*/ 0 h 1171767"/>
                <a:gd name="connsiteX0" fmla="*/ 0 w 1296971"/>
                <a:gd name="connsiteY0" fmla="*/ 0 h 1247857"/>
                <a:gd name="connsiteX1" fmla="*/ 294162 w 1296971"/>
                <a:gd name="connsiteY1" fmla="*/ 100219 h 1247857"/>
                <a:gd name="connsiteX2" fmla="*/ 1296971 w 1296971"/>
                <a:gd name="connsiteY2" fmla="*/ 1247857 h 1247857"/>
                <a:gd name="connsiteX3" fmla="*/ 934766 w 1296971"/>
                <a:gd name="connsiteY3" fmla="*/ 1165477 h 1247857"/>
                <a:gd name="connsiteX4" fmla="*/ 0 w 1296971"/>
                <a:gd name="connsiteY4" fmla="*/ 0 h 1247857"/>
                <a:gd name="connsiteX0" fmla="*/ 0 w 1296971"/>
                <a:gd name="connsiteY0" fmla="*/ 0 h 1247857"/>
                <a:gd name="connsiteX1" fmla="*/ 308903 w 1296971"/>
                <a:gd name="connsiteY1" fmla="*/ 86561 h 1247857"/>
                <a:gd name="connsiteX2" fmla="*/ 1296971 w 1296971"/>
                <a:gd name="connsiteY2" fmla="*/ 1247857 h 1247857"/>
                <a:gd name="connsiteX3" fmla="*/ 934766 w 1296971"/>
                <a:gd name="connsiteY3" fmla="*/ 1165477 h 1247857"/>
                <a:gd name="connsiteX4" fmla="*/ 0 w 1296971"/>
                <a:gd name="connsiteY4" fmla="*/ 0 h 1247857"/>
                <a:gd name="connsiteX0" fmla="*/ 0 w 1296971"/>
                <a:gd name="connsiteY0" fmla="*/ 0 h 1247857"/>
                <a:gd name="connsiteX1" fmla="*/ 308903 w 1296971"/>
                <a:gd name="connsiteY1" fmla="*/ 86561 h 1247857"/>
                <a:gd name="connsiteX2" fmla="*/ 1296971 w 1296971"/>
                <a:gd name="connsiteY2" fmla="*/ 1247857 h 1247857"/>
                <a:gd name="connsiteX3" fmla="*/ 954458 w 1296971"/>
                <a:gd name="connsiteY3" fmla="*/ 1171681 h 1247857"/>
                <a:gd name="connsiteX4" fmla="*/ 0 w 1296971"/>
                <a:gd name="connsiteY4" fmla="*/ 0 h 1247857"/>
                <a:gd name="connsiteX0" fmla="*/ 0 w 1283277"/>
                <a:gd name="connsiteY0" fmla="*/ 0 h 1246726"/>
                <a:gd name="connsiteX1" fmla="*/ 308903 w 1283277"/>
                <a:gd name="connsiteY1" fmla="*/ 8656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  <a:gd name="connsiteX0" fmla="*/ 0 w 1290323"/>
                <a:gd name="connsiteY0" fmla="*/ 0 h 1237009"/>
                <a:gd name="connsiteX1" fmla="*/ 308903 w 1290323"/>
                <a:gd name="connsiteY1" fmla="*/ 86561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75269 w 1290323"/>
                <a:gd name="connsiteY1" fmla="*/ 59088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68795 w 1290323"/>
                <a:gd name="connsiteY1" fmla="*/ 78693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71917 w 1290323"/>
                <a:gd name="connsiteY1" fmla="*/ 106415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84637 w 1290323"/>
                <a:gd name="connsiteY1" fmla="*/ 142251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83277"/>
                <a:gd name="connsiteY0" fmla="*/ 0 h 1246726"/>
                <a:gd name="connsiteX1" fmla="*/ 384637 w 1283277"/>
                <a:gd name="connsiteY1" fmla="*/ 14225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  <a:gd name="connsiteX0" fmla="*/ 0 w 1283277"/>
                <a:gd name="connsiteY0" fmla="*/ 0 h 1246726"/>
                <a:gd name="connsiteX1" fmla="*/ 384637 w 1283277"/>
                <a:gd name="connsiteY1" fmla="*/ 14225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277" h="1246726">
                  <a:moveTo>
                    <a:pt x="0" y="0"/>
                  </a:moveTo>
                  <a:lnTo>
                    <a:pt x="384637" y="142251"/>
                  </a:lnTo>
                  <a:lnTo>
                    <a:pt x="1283277" y="1246726"/>
                  </a:lnTo>
                  <a:lnTo>
                    <a:pt x="954458" y="1171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76FD83E-DD8E-46D4-8E5F-3B92B910CC6B}"/>
                </a:ext>
              </a:extLst>
            </p:cNvPr>
            <p:cNvSpPr/>
            <p:nvPr/>
          </p:nvSpPr>
          <p:spPr>
            <a:xfrm>
              <a:off x="10488394" y="4029509"/>
              <a:ext cx="164998" cy="1278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1CB93CA1-B642-4C0D-ADAC-A7D0BFCEE96D}"/>
                </a:ext>
              </a:extLst>
            </p:cNvPr>
            <p:cNvSpPr/>
            <p:nvPr/>
          </p:nvSpPr>
          <p:spPr>
            <a:xfrm>
              <a:off x="9574292" y="3849809"/>
              <a:ext cx="164998" cy="1278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92C86EC-5CBF-4109-A988-94F133716403}"/>
              </a:ext>
            </a:extLst>
          </p:cNvPr>
          <p:cNvGrpSpPr/>
          <p:nvPr/>
        </p:nvGrpSpPr>
        <p:grpSpPr>
          <a:xfrm>
            <a:off x="16015028" y="5920761"/>
            <a:ext cx="1804548" cy="3337539"/>
            <a:chOff x="9392988" y="3680535"/>
            <a:chExt cx="1072737" cy="1984043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7B88099E-958A-4C27-9B0F-0118B8551794}"/>
                </a:ext>
              </a:extLst>
            </p:cNvPr>
            <p:cNvSpPr/>
            <p:nvPr/>
          </p:nvSpPr>
          <p:spPr>
            <a:xfrm flipH="1">
              <a:off x="9926267" y="4607775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DC24A57F-FA4E-4F55-841C-289D8B8CBA65}"/>
                </a:ext>
              </a:extLst>
            </p:cNvPr>
            <p:cNvSpPr/>
            <p:nvPr/>
          </p:nvSpPr>
          <p:spPr>
            <a:xfrm flipH="1">
              <a:off x="9974251" y="4318557"/>
              <a:ext cx="76849" cy="9740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13728F35-9E25-4816-AE32-09FCB7C0C5B0}"/>
                </a:ext>
              </a:extLst>
            </p:cNvPr>
            <p:cNvSpPr/>
            <p:nvPr/>
          </p:nvSpPr>
          <p:spPr>
            <a:xfrm flipH="1">
              <a:off x="9392988" y="4476320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054C0DCC-B707-4327-B2D1-51018CE421E5}"/>
                </a:ext>
              </a:extLst>
            </p:cNvPr>
            <p:cNvSpPr/>
            <p:nvPr/>
          </p:nvSpPr>
          <p:spPr>
            <a:xfrm flipH="1">
              <a:off x="10388876" y="4431567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945B69-1F6B-4738-9A70-2253115A2DB9}"/>
                </a:ext>
              </a:extLst>
            </p:cNvPr>
            <p:cNvSpPr/>
            <p:nvPr/>
          </p:nvSpPr>
          <p:spPr>
            <a:xfrm>
              <a:off x="9396719" y="4291823"/>
              <a:ext cx="1063524" cy="337816"/>
            </a:xfrm>
            <a:custGeom>
              <a:avLst/>
              <a:gdLst>
                <a:gd name="connsiteX0" fmla="*/ 0 w 622993"/>
                <a:gd name="connsiteY0" fmla="*/ 0 h 296541"/>
                <a:gd name="connsiteX1" fmla="*/ 622993 w 622993"/>
                <a:gd name="connsiteY1" fmla="*/ 0 h 296541"/>
                <a:gd name="connsiteX2" fmla="*/ 622993 w 622993"/>
                <a:gd name="connsiteY2" fmla="*/ 296541 h 296541"/>
                <a:gd name="connsiteX3" fmla="*/ 0 w 622993"/>
                <a:gd name="connsiteY3" fmla="*/ 296541 h 296541"/>
                <a:gd name="connsiteX4" fmla="*/ 0 w 622993"/>
                <a:gd name="connsiteY4" fmla="*/ 0 h 296541"/>
                <a:gd name="connsiteX0" fmla="*/ 485775 w 1108768"/>
                <a:gd name="connsiteY0" fmla="*/ 0 h 296541"/>
                <a:gd name="connsiteX1" fmla="*/ 1108768 w 1108768"/>
                <a:gd name="connsiteY1" fmla="*/ 0 h 296541"/>
                <a:gd name="connsiteX2" fmla="*/ 1108768 w 1108768"/>
                <a:gd name="connsiteY2" fmla="*/ 296541 h 296541"/>
                <a:gd name="connsiteX3" fmla="*/ 0 w 1108768"/>
                <a:gd name="connsiteY3" fmla="*/ 131441 h 296541"/>
                <a:gd name="connsiteX4" fmla="*/ 485775 w 1108768"/>
                <a:gd name="connsiteY4" fmla="*/ 0 h 296541"/>
                <a:gd name="connsiteX0" fmla="*/ 485775 w 1108768"/>
                <a:gd name="connsiteY0" fmla="*/ 0 h 318766"/>
                <a:gd name="connsiteX1" fmla="*/ 1108768 w 1108768"/>
                <a:gd name="connsiteY1" fmla="*/ 0 h 318766"/>
                <a:gd name="connsiteX2" fmla="*/ 537268 w 1108768"/>
                <a:gd name="connsiteY2" fmla="*/ 318766 h 318766"/>
                <a:gd name="connsiteX3" fmla="*/ 0 w 1108768"/>
                <a:gd name="connsiteY3" fmla="*/ 131441 h 318766"/>
                <a:gd name="connsiteX4" fmla="*/ 485775 w 1108768"/>
                <a:gd name="connsiteY4" fmla="*/ 0 h 318766"/>
                <a:gd name="connsiteX0" fmla="*/ 485775 w 1156393"/>
                <a:gd name="connsiteY0" fmla="*/ 0 h 318766"/>
                <a:gd name="connsiteX1" fmla="*/ 1156393 w 1156393"/>
                <a:gd name="connsiteY1" fmla="*/ 212725 h 318766"/>
                <a:gd name="connsiteX2" fmla="*/ 537268 w 1156393"/>
                <a:gd name="connsiteY2" fmla="*/ 318766 h 318766"/>
                <a:gd name="connsiteX3" fmla="*/ 0 w 1156393"/>
                <a:gd name="connsiteY3" fmla="*/ 131441 h 318766"/>
                <a:gd name="connsiteX4" fmla="*/ 485775 w 1156393"/>
                <a:gd name="connsiteY4" fmla="*/ 0 h 318766"/>
                <a:gd name="connsiteX0" fmla="*/ 622300 w 1156393"/>
                <a:gd name="connsiteY0" fmla="*/ 0 h 290191"/>
                <a:gd name="connsiteX1" fmla="*/ 1156393 w 1156393"/>
                <a:gd name="connsiteY1" fmla="*/ 184150 h 290191"/>
                <a:gd name="connsiteX2" fmla="*/ 537268 w 1156393"/>
                <a:gd name="connsiteY2" fmla="*/ 290191 h 290191"/>
                <a:gd name="connsiteX3" fmla="*/ 0 w 1156393"/>
                <a:gd name="connsiteY3" fmla="*/ 102866 h 290191"/>
                <a:gd name="connsiteX4" fmla="*/ 622300 w 1156393"/>
                <a:gd name="connsiteY4" fmla="*/ 0 h 290191"/>
                <a:gd name="connsiteX0" fmla="*/ 501650 w 1156393"/>
                <a:gd name="connsiteY0" fmla="*/ 0 h 290191"/>
                <a:gd name="connsiteX1" fmla="*/ 1156393 w 1156393"/>
                <a:gd name="connsiteY1" fmla="*/ 184150 h 290191"/>
                <a:gd name="connsiteX2" fmla="*/ 537268 w 1156393"/>
                <a:gd name="connsiteY2" fmla="*/ 290191 h 290191"/>
                <a:gd name="connsiteX3" fmla="*/ 0 w 1156393"/>
                <a:gd name="connsiteY3" fmla="*/ 102866 h 290191"/>
                <a:gd name="connsiteX4" fmla="*/ 501650 w 1156393"/>
                <a:gd name="connsiteY4" fmla="*/ 0 h 290191"/>
                <a:gd name="connsiteX0" fmla="*/ 606425 w 1156393"/>
                <a:gd name="connsiteY0" fmla="*/ 0 h 312416"/>
                <a:gd name="connsiteX1" fmla="*/ 1156393 w 1156393"/>
                <a:gd name="connsiteY1" fmla="*/ 206375 h 312416"/>
                <a:gd name="connsiteX2" fmla="*/ 537268 w 1156393"/>
                <a:gd name="connsiteY2" fmla="*/ 312416 h 312416"/>
                <a:gd name="connsiteX3" fmla="*/ 0 w 1156393"/>
                <a:gd name="connsiteY3" fmla="*/ 125091 h 312416"/>
                <a:gd name="connsiteX4" fmla="*/ 606425 w 1156393"/>
                <a:gd name="connsiteY4" fmla="*/ 0 h 312416"/>
                <a:gd name="connsiteX0" fmla="*/ 587375 w 1156393"/>
                <a:gd name="connsiteY0" fmla="*/ 0 h 321941"/>
                <a:gd name="connsiteX1" fmla="*/ 1156393 w 1156393"/>
                <a:gd name="connsiteY1" fmla="*/ 215900 h 321941"/>
                <a:gd name="connsiteX2" fmla="*/ 537268 w 1156393"/>
                <a:gd name="connsiteY2" fmla="*/ 321941 h 321941"/>
                <a:gd name="connsiteX3" fmla="*/ 0 w 1156393"/>
                <a:gd name="connsiteY3" fmla="*/ 134616 h 321941"/>
                <a:gd name="connsiteX4" fmla="*/ 587375 w 1156393"/>
                <a:gd name="connsiteY4" fmla="*/ 0 h 321941"/>
                <a:gd name="connsiteX0" fmla="*/ 587375 w 1156393"/>
                <a:gd name="connsiteY0" fmla="*/ 0 h 337816"/>
                <a:gd name="connsiteX1" fmla="*/ 1156393 w 1156393"/>
                <a:gd name="connsiteY1" fmla="*/ 215900 h 337816"/>
                <a:gd name="connsiteX2" fmla="*/ 546793 w 1156393"/>
                <a:gd name="connsiteY2" fmla="*/ 337816 h 337816"/>
                <a:gd name="connsiteX3" fmla="*/ 0 w 1156393"/>
                <a:gd name="connsiteY3" fmla="*/ 134616 h 337816"/>
                <a:gd name="connsiteX4" fmla="*/ 587375 w 1156393"/>
                <a:gd name="connsiteY4" fmla="*/ 0 h 337816"/>
                <a:gd name="connsiteX0" fmla="*/ 587375 w 1042093"/>
                <a:gd name="connsiteY0" fmla="*/ 0 h 337816"/>
                <a:gd name="connsiteX1" fmla="*/ 1042093 w 1042093"/>
                <a:gd name="connsiteY1" fmla="*/ 139700 h 337816"/>
                <a:gd name="connsiteX2" fmla="*/ 546793 w 1042093"/>
                <a:gd name="connsiteY2" fmla="*/ 337816 h 337816"/>
                <a:gd name="connsiteX3" fmla="*/ 0 w 1042093"/>
                <a:gd name="connsiteY3" fmla="*/ 134616 h 337816"/>
                <a:gd name="connsiteX4" fmla="*/ 587375 w 1042093"/>
                <a:gd name="connsiteY4" fmla="*/ 0 h 337816"/>
                <a:gd name="connsiteX0" fmla="*/ 587375 w 1042093"/>
                <a:gd name="connsiteY0" fmla="*/ 0 h 337816"/>
                <a:gd name="connsiteX1" fmla="*/ 1042093 w 1042093"/>
                <a:gd name="connsiteY1" fmla="*/ 139700 h 337816"/>
                <a:gd name="connsiteX2" fmla="*/ 546793 w 1042093"/>
                <a:gd name="connsiteY2" fmla="*/ 337816 h 337816"/>
                <a:gd name="connsiteX3" fmla="*/ 0 w 1042093"/>
                <a:gd name="connsiteY3" fmla="*/ 134616 h 337816"/>
                <a:gd name="connsiteX4" fmla="*/ 587375 w 1042093"/>
                <a:gd name="connsiteY4" fmla="*/ 0 h 337816"/>
                <a:gd name="connsiteX0" fmla="*/ 608806 w 1063524"/>
                <a:gd name="connsiteY0" fmla="*/ 0 h 337816"/>
                <a:gd name="connsiteX1" fmla="*/ 1063524 w 1063524"/>
                <a:gd name="connsiteY1" fmla="*/ 139700 h 337816"/>
                <a:gd name="connsiteX2" fmla="*/ 568224 w 1063524"/>
                <a:gd name="connsiteY2" fmla="*/ 337816 h 337816"/>
                <a:gd name="connsiteX3" fmla="*/ 0 w 1063524"/>
                <a:gd name="connsiteY3" fmla="*/ 191766 h 337816"/>
                <a:gd name="connsiteX4" fmla="*/ 608806 w 1063524"/>
                <a:gd name="connsiteY4" fmla="*/ 0 h 33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24" h="337816">
                  <a:moveTo>
                    <a:pt x="608806" y="0"/>
                  </a:moveTo>
                  <a:cubicBezTo>
                    <a:pt x="760379" y="46567"/>
                    <a:pt x="988151" y="83608"/>
                    <a:pt x="1063524" y="139700"/>
                  </a:cubicBezTo>
                  <a:lnTo>
                    <a:pt x="568224" y="337816"/>
                  </a:lnTo>
                  <a:lnTo>
                    <a:pt x="0" y="191766"/>
                  </a:lnTo>
                  <a:lnTo>
                    <a:pt x="608806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B83359-2FFC-47DE-8C13-4B1759304BDD}"/>
                </a:ext>
              </a:extLst>
            </p:cNvPr>
            <p:cNvSpPr/>
            <p:nvPr/>
          </p:nvSpPr>
          <p:spPr>
            <a:xfrm>
              <a:off x="9393964" y="3680535"/>
              <a:ext cx="602778" cy="958967"/>
            </a:xfrm>
            <a:custGeom>
              <a:avLst/>
              <a:gdLst>
                <a:gd name="connsiteX0" fmla="*/ 0 w 237653"/>
                <a:gd name="connsiteY0" fmla="*/ 0 h 743067"/>
                <a:gd name="connsiteX1" fmla="*/ 237653 w 237653"/>
                <a:gd name="connsiteY1" fmla="*/ 0 h 743067"/>
                <a:gd name="connsiteX2" fmla="*/ 237653 w 237653"/>
                <a:gd name="connsiteY2" fmla="*/ 743067 h 743067"/>
                <a:gd name="connsiteX3" fmla="*/ 0 w 237653"/>
                <a:gd name="connsiteY3" fmla="*/ 743067 h 743067"/>
                <a:gd name="connsiteX4" fmla="*/ 0 w 237653"/>
                <a:gd name="connsiteY4" fmla="*/ 0 h 743067"/>
                <a:gd name="connsiteX0" fmla="*/ 0 w 561503"/>
                <a:gd name="connsiteY0" fmla="*/ 0 h 958967"/>
                <a:gd name="connsiteX1" fmla="*/ 237653 w 561503"/>
                <a:gd name="connsiteY1" fmla="*/ 0 h 958967"/>
                <a:gd name="connsiteX2" fmla="*/ 561503 w 561503"/>
                <a:gd name="connsiteY2" fmla="*/ 958967 h 958967"/>
                <a:gd name="connsiteX3" fmla="*/ 0 w 561503"/>
                <a:gd name="connsiteY3" fmla="*/ 743067 h 958967"/>
                <a:gd name="connsiteX4" fmla="*/ 0 w 561503"/>
                <a:gd name="connsiteY4" fmla="*/ 0 h 958967"/>
                <a:gd name="connsiteX0" fmla="*/ 0 w 583728"/>
                <a:gd name="connsiteY0" fmla="*/ 0 h 958967"/>
                <a:gd name="connsiteX1" fmla="*/ 583728 w 583728"/>
                <a:gd name="connsiteY1" fmla="*/ 50800 h 958967"/>
                <a:gd name="connsiteX2" fmla="*/ 561503 w 583728"/>
                <a:gd name="connsiteY2" fmla="*/ 958967 h 958967"/>
                <a:gd name="connsiteX3" fmla="*/ 0 w 583728"/>
                <a:gd name="connsiteY3" fmla="*/ 743067 h 958967"/>
                <a:gd name="connsiteX4" fmla="*/ 0 w 583728"/>
                <a:gd name="connsiteY4" fmla="*/ 0 h 958967"/>
                <a:gd name="connsiteX0" fmla="*/ 0 w 593253"/>
                <a:gd name="connsiteY0" fmla="*/ 0 h 958967"/>
                <a:gd name="connsiteX1" fmla="*/ 593253 w 593253"/>
                <a:gd name="connsiteY1" fmla="*/ 34925 h 958967"/>
                <a:gd name="connsiteX2" fmla="*/ 561503 w 593253"/>
                <a:gd name="connsiteY2" fmla="*/ 958967 h 958967"/>
                <a:gd name="connsiteX3" fmla="*/ 0 w 593253"/>
                <a:gd name="connsiteY3" fmla="*/ 743067 h 958967"/>
                <a:gd name="connsiteX4" fmla="*/ 0 w 593253"/>
                <a:gd name="connsiteY4" fmla="*/ 0 h 958967"/>
                <a:gd name="connsiteX0" fmla="*/ 9525 w 602778"/>
                <a:gd name="connsiteY0" fmla="*/ 0 h 958967"/>
                <a:gd name="connsiteX1" fmla="*/ 602778 w 602778"/>
                <a:gd name="connsiteY1" fmla="*/ 34925 h 958967"/>
                <a:gd name="connsiteX2" fmla="*/ 571028 w 602778"/>
                <a:gd name="connsiteY2" fmla="*/ 958967 h 958967"/>
                <a:gd name="connsiteX3" fmla="*/ 0 w 602778"/>
                <a:gd name="connsiteY3" fmla="*/ 809742 h 958967"/>
                <a:gd name="connsiteX4" fmla="*/ 9525 w 602778"/>
                <a:gd name="connsiteY4" fmla="*/ 0 h 95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778" h="958967">
                  <a:moveTo>
                    <a:pt x="9525" y="0"/>
                  </a:moveTo>
                  <a:lnTo>
                    <a:pt x="602778" y="34925"/>
                  </a:lnTo>
                  <a:lnTo>
                    <a:pt x="571028" y="958967"/>
                  </a:lnTo>
                  <a:lnTo>
                    <a:pt x="0" y="809742"/>
                  </a:lnTo>
                  <a:lnTo>
                    <a:pt x="9525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965929E-56F7-4F3A-ACA4-7A14063757D8}"/>
                </a:ext>
              </a:extLst>
            </p:cNvPr>
            <p:cNvSpPr/>
            <p:nvPr/>
          </p:nvSpPr>
          <p:spPr>
            <a:xfrm>
              <a:off x="9396855" y="4493478"/>
              <a:ext cx="529668" cy="264095"/>
            </a:xfrm>
            <a:custGeom>
              <a:avLst/>
              <a:gdLst>
                <a:gd name="connsiteX0" fmla="*/ 0 w 447118"/>
                <a:gd name="connsiteY0" fmla="*/ 0 h 238695"/>
                <a:gd name="connsiteX1" fmla="*/ 447118 w 447118"/>
                <a:gd name="connsiteY1" fmla="*/ 0 h 238695"/>
                <a:gd name="connsiteX2" fmla="*/ 447118 w 447118"/>
                <a:gd name="connsiteY2" fmla="*/ 238695 h 238695"/>
                <a:gd name="connsiteX3" fmla="*/ 0 w 447118"/>
                <a:gd name="connsiteY3" fmla="*/ 238695 h 238695"/>
                <a:gd name="connsiteX4" fmla="*/ 0 w 447118"/>
                <a:gd name="connsiteY4" fmla="*/ 0 h 238695"/>
                <a:gd name="connsiteX0" fmla="*/ 0 w 529668"/>
                <a:gd name="connsiteY0" fmla="*/ 0 h 238695"/>
                <a:gd name="connsiteX1" fmla="*/ 529668 w 529668"/>
                <a:gd name="connsiteY1" fmla="*/ 120650 h 238695"/>
                <a:gd name="connsiteX2" fmla="*/ 447118 w 529668"/>
                <a:gd name="connsiteY2" fmla="*/ 238695 h 238695"/>
                <a:gd name="connsiteX3" fmla="*/ 0 w 529668"/>
                <a:gd name="connsiteY3" fmla="*/ 238695 h 238695"/>
                <a:gd name="connsiteX4" fmla="*/ 0 w 529668"/>
                <a:gd name="connsiteY4" fmla="*/ 0 h 2386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0 w 529668"/>
                <a:gd name="connsiteY3" fmla="*/ 2640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042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11695 h 264095"/>
                <a:gd name="connsiteX4" fmla="*/ 0 w 529668"/>
                <a:gd name="connsiteY4" fmla="*/ 0 h 26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68" h="264095">
                  <a:moveTo>
                    <a:pt x="0" y="0"/>
                  </a:moveTo>
                  <a:lnTo>
                    <a:pt x="529668" y="146050"/>
                  </a:lnTo>
                  <a:lnTo>
                    <a:pt x="529668" y="264095"/>
                  </a:lnTo>
                  <a:lnTo>
                    <a:pt x="0" y="111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Rectangle 30">
              <a:extLst>
                <a:ext uri="{FF2B5EF4-FFF2-40B4-BE49-F238E27FC236}">
                  <a16:creationId xmlns:a16="http://schemas.microsoft.com/office/drawing/2014/main" id="{01B034C8-FEA3-4C96-A7F3-45146F1D9D8D}"/>
                </a:ext>
              </a:extLst>
            </p:cNvPr>
            <p:cNvSpPr/>
            <p:nvPr/>
          </p:nvSpPr>
          <p:spPr>
            <a:xfrm>
              <a:off x="9987318" y="4423262"/>
              <a:ext cx="462993" cy="307752"/>
            </a:xfrm>
            <a:custGeom>
              <a:avLst/>
              <a:gdLst>
                <a:gd name="connsiteX0" fmla="*/ 0 w 447118"/>
                <a:gd name="connsiteY0" fmla="*/ 0 h 238695"/>
                <a:gd name="connsiteX1" fmla="*/ 447118 w 447118"/>
                <a:gd name="connsiteY1" fmla="*/ 0 h 238695"/>
                <a:gd name="connsiteX2" fmla="*/ 447118 w 447118"/>
                <a:gd name="connsiteY2" fmla="*/ 238695 h 238695"/>
                <a:gd name="connsiteX3" fmla="*/ 0 w 447118"/>
                <a:gd name="connsiteY3" fmla="*/ 238695 h 238695"/>
                <a:gd name="connsiteX4" fmla="*/ 0 w 447118"/>
                <a:gd name="connsiteY4" fmla="*/ 0 h 238695"/>
                <a:gd name="connsiteX0" fmla="*/ 0 w 529668"/>
                <a:gd name="connsiteY0" fmla="*/ 0 h 238695"/>
                <a:gd name="connsiteX1" fmla="*/ 529668 w 529668"/>
                <a:gd name="connsiteY1" fmla="*/ 120650 h 238695"/>
                <a:gd name="connsiteX2" fmla="*/ 447118 w 529668"/>
                <a:gd name="connsiteY2" fmla="*/ 238695 h 238695"/>
                <a:gd name="connsiteX3" fmla="*/ 0 w 529668"/>
                <a:gd name="connsiteY3" fmla="*/ 238695 h 238695"/>
                <a:gd name="connsiteX4" fmla="*/ 0 w 529668"/>
                <a:gd name="connsiteY4" fmla="*/ 0 h 2386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0 w 529668"/>
                <a:gd name="connsiteY3" fmla="*/ 2640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042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11695 h 264095"/>
                <a:gd name="connsiteX4" fmla="*/ 0 w 529668"/>
                <a:gd name="connsiteY4" fmla="*/ 0 h 264095"/>
                <a:gd name="connsiteX0" fmla="*/ 0 w 529668"/>
                <a:gd name="connsiteY0" fmla="*/ 203200 h 467295"/>
                <a:gd name="connsiteX1" fmla="*/ 472518 w 529668"/>
                <a:gd name="connsiteY1" fmla="*/ 0 h 467295"/>
                <a:gd name="connsiteX2" fmla="*/ 529668 w 529668"/>
                <a:gd name="connsiteY2" fmla="*/ 467295 h 467295"/>
                <a:gd name="connsiteX3" fmla="*/ 0 w 529668"/>
                <a:gd name="connsiteY3" fmla="*/ 314895 h 467295"/>
                <a:gd name="connsiteX4" fmla="*/ 0 w 529668"/>
                <a:gd name="connsiteY4" fmla="*/ 203200 h 467295"/>
                <a:gd name="connsiteX0" fmla="*/ 0 w 491568"/>
                <a:gd name="connsiteY0" fmla="*/ 203200 h 314895"/>
                <a:gd name="connsiteX1" fmla="*/ 472518 w 491568"/>
                <a:gd name="connsiteY1" fmla="*/ 0 h 314895"/>
                <a:gd name="connsiteX2" fmla="*/ 491568 w 491568"/>
                <a:gd name="connsiteY2" fmla="*/ 105345 h 314895"/>
                <a:gd name="connsiteX3" fmla="*/ 0 w 491568"/>
                <a:gd name="connsiteY3" fmla="*/ 314895 h 314895"/>
                <a:gd name="connsiteX4" fmla="*/ 0 w 491568"/>
                <a:gd name="connsiteY4" fmla="*/ 203200 h 314895"/>
                <a:gd name="connsiteX0" fmla="*/ 0 w 491568"/>
                <a:gd name="connsiteY0" fmla="*/ 196057 h 307752"/>
                <a:gd name="connsiteX1" fmla="*/ 460612 w 491568"/>
                <a:gd name="connsiteY1" fmla="*/ 0 h 307752"/>
                <a:gd name="connsiteX2" fmla="*/ 491568 w 491568"/>
                <a:gd name="connsiteY2" fmla="*/ 98202 h 307752"/>
                <a:gd name="connsiteX3" fmla="*/ 0 w 491568"/>
                <a:gd name="connsiteY3" fmla="*/ 307752 h 307752"/>
                <a:gd name="connsiteX4" fmla="*/ 0 w 491568"/>
                <a:gd name="connsiteY4" fmla="*/ 196057 h 307752"/>
                <a:gd name="connsiteX0" fmla="*/ 0 w 462993"/>
                <a:gd name="connsiteY0" fmla="*/ 196057 h 307752"/>
                <a:gd name="connsiteX1" fmla="*/ 460612 w 462993"/>
                <a:gd name="connsiteY1" fmla="*/ 0 h 307752"/>
                <a:gd name="connsiteX2" fmla="*/ 462993 w 462993"/>
                <a:gd name="connsiteY2" fmla="*/ 100583 h 307752"/>
                <a:gd name="connsiteX3" fmla="*/ 0 w 462993"/>
                <a:gd name="connsiteY3" fmla="*/ 307752 h 307752"/>
                <a:gd name="connsiteX4" fmla="*/ 0 w 462993"/>
                <a:gd name="connsiteY4" fmla="*/ 196057 h 307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993" h="307752">
                  <a:moveTo>
                    <a:pt x="0" y="196057"/>
                  </a:moveTo>
                  <a:lnTo>
                    <a:pt x="460612" y="0"/>
                  </a:lnTo>
                  <a:cubicBezTo>
                    <a:pt x="461406" y="33528"/>
                    <a:pt x="462199" y="67055"/>
                    <a:pt x="462993" y="100583"/>
                  </a:cubicBezTo>
                  <a:lnTo>
                    <a:pt x="0" y="307752"/>
                  </a:lnTo>
                  <a:lnTo>
                    <a:pt x="0" y="19605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A2750DAC-D171-4B1E-8C4A-AE53C2068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3255" y="3706566"/>
              <a:ext cx="40528" cy="974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3621798-42EC-4D4D-8F49-40F8204D5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0721" y="3696128"/>
              <a:ext cx="30410" cy="9417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E93CF7D4-34D2-4EEE-9029-17AC1B092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0693" y="3696128"/>
              <a:ext cx="9160" cy="8876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6D48917-4EF3-4746-8EC3-E489D4CB1029}"/>
              </a:ext>
            </a:extLst>
          </p:cNvPr>
          <p:cNvGrpSpPr/>
          <p:nvPr/>
        </p:nvGrpSpPr>
        <p:grpSpPr>
          <a:xfrm>
            <a:off x="3460690" y="3475059"/>
            <a:ext cx="5905376" cy="3066835"/>
            <a:chOff x="2662569" y="994320"/>
            <a:chExt cx="6390646" cy="331885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99" name="Rectangle 35">
              <a:extLst>
                <a:ext uri="{FF2B5EF4-FFF2-40B4-BE49-F238E27FC236}">
                  <a16:creationId xmlns:a16="http://schemas.microsoft.com/office/drawing/2014/main" id="{B4EE3945-4195-45C3-80A8-805B0E3A2116}"/>
                </a:ext>
              </a:extLst>
            </p:cNvPr>
            <p:cNvSpPr/>
            <p:nvPr/>
          </p:nvSpPr>
          <p:spPr>
            <a:xfrm flipH="1">
              <a:off x="8300945" y="1796797"/>
              <a:ext cx="752270" cy="417808"/>
            </a:xfrm>
            <a:custGeom>
              <a:avLst/>
              <a:gdLst>
                <a:gd name="connsiteX0" fmla="*/ 0 w 110920"/>
                <a:gd name="connsiteY0" fmla="*/ 0 h 81258"/>
                <a:gd name="connsiteX1" fmla="*/ 110920 w 110920"/>
                <a:gd name="connsiteY1" fmla="*/ 0 h 81258"/>
                <a:gd name="connsiteX2" fmla="*/ 110920 w 110920"/>
                <a:gd name="connsiteY2" fmla="*/ 81258 h 81258"/>
                <a:gd name="connsiteX3" fmla="*/ 0 w 110920"/>
                <a:gd name="connsiteY3" fmla="*/ 81258 h 81258"/>
                <a:gd name="connsiteX4" fmla="*/ 0 w 110920"/>
                <a:gd name="connsiteY4" fmla="*/ 0 h 8125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733220 w 733220"/>
                <a:gd name="connsiteY2" fmla="*/ 812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5588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558800 w 733220"/>
                <a:gd name="connsiteY4" fmla="*/ 0 h 417808"/>
                <a:gd name="connsiteX0" fmla="*/ 558800 w 752270"/>
                <a:gd name="connsiteY0" fmla="*/ 0 h 417808"/>
                <a:gd name="connsiteX1" fmla="*/ 752270 w 752270"/>
                <a:gd name="connsiteY1" fmla="*/ 25400 h 417808"/>
                <a:gd name="connsiteX2" fmla="*/ 422070 w 752270"/>
                <a:gd name="connsiteY2" fmla="*/ 411458 h 417808"/>
                <a:gd name="connsiteX3" fmla="*/ 0 w 752270"/>
                <a:gd name="connsiteY3" fmla="*/ 417808 h 417808"/>
                <a:gd name="connsiteX4" fmla="*/ 558800 w 752270"/>
                <a:gd name="connsiteY4" fmla="*/ 0 h 41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270" h="417808">
                  <a:moveTo>
                    <a:pt x="558800" y="0"/>
                  </a:moveTo>
                  <a:lnTo>
                    <a:pt x="752270" y="25400"/>
                  </a:lnTo>
                  <a:lnTo>
                    <a:pt x="422070" y="411458"/>
                  </a:lnTo>
                  <a:lnTo>
                    <a:pt x="0" y="417808"/>
                  </a:lnTo>
                  <a:lnTo>
                    <a:pt x="5588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DA3C8E4-2397-4C70-9011-71385DE5C512}"/>
                </a:ext>
              </a:extLst>
            </p:cNvPr>
            <p:cNvSpPr/>
            <p:nvPr/>
          </p:nvSpPr>
          <p:spPr>
            <a:xfrm>
              <a:off x="2662569" y="1788165"/>
              <a:ext cx="761795" cy="417808"/>
            </a:xfrm>
            <a:custGeom>
              <a:avLst/>
              <a:gdLst>
                <a:gd name="connsiteX0" fmla="*/ 0 w 110920"/>
                <a:gd name="connsiteY0" fmla="*/ 0 h 81258"/>
                <a:gd name="connsiteX1" fmla="*/ 110920 w 110920"/>
                <a:gd name="connsiteY1" fmla="*/ 0 h 81258"/>
                <a:gd name="connsiteX2" fmla="*/ 110920 w 110920"/>
                <a:gd name="connsiteY2" fmla="*/ 81258 h 81258"/>
                <a:gd name="connsiteX3" fmla="*/ 0 w 110920"/>
                <a:gd name="connsiteY3" fmla="*/ 81258 h 81258"/>
                <a:gd name="connsiteX4" fmla="*/ 0 w 110920"/>
                <a:gd name="connsiteY4" fmla="*/ 0 h 8125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733220 w 733220"/>
                <a:gd name="connsiteY2" fmla="*/ 812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5588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558800 w 733220"/>
                <a:gd name="connsiteY4" fmla="*/ 0 h 417808"/>
                <a:gd name="connsiteX0" fmla="*/ 558800 w 752270"/>
                <a:gd name="connsiteY0" fmla="*/ 0 h 417808"/>
                <a:gd name="connsiteX1" fmla="*/ 752270 w 752270"/>
                <a:gd name="connsiteY1" fmla="*/ 25400 h 417808"/>
                <a:gd name="connsiteX2" fmla="*/ 422070 w 752270"/>
                <a:gd name="connsiteY2" fmla="*/ 411458 h 417808"/>
                <a:gd name="connsiteX3" fmla="*/ 0 w 752270"/>
                <a:gd name="connsiteY3" fmla="*/ 417808 h 417808"/>
                <a:gd name="connsiteX4" fmla="*/ 558800 w 752270"/>
                <a:gd name="connsiteY4" fmla="*/ 0 h 417808"/>
                <a:gd name="connsiteX0" fmla="*/ 558800 w 761795"/>
                <a:gd name="connsiteY0" fmla="*/ 0 h 417808"/>
                <a:gd name="connsiteX1" fmla="*/ 761795 w 761795"/>
                <a:gd name="connsiteY1" fmla="*/ 34925 h 417808"/>
                <a:gd name="connsiteX2" fmla="*/ 422070 w 761795"/>
                <a:gd name="connsiteY2" fmla="*/ 411458 h 417808"/>
                <a:gd name="connsiteX3" fmla="*/ 0 w 761795"/>
                <a:gd name="connsiteY3" fmla="*/ 417808 h 417808"/>
                <a:gd name="connsiteX4" fmla="*/ 558800 w 761795"/>
                <a:gd name="connsiteY4" fmla="*/ 0 h 41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795" h="417808">
                  <a:moveTo>
                    <a:pt x="558800" y="0"/>
                  </a:moveTo>
                  <a:lnTo>
                    <a:pt x="761795" y="34925"/>
                  </a:lnTo>
                  <a:lnTo>
                    <a:pt x="422070" y="411458"/>
                  </a:lnTo>
                  <a:lnTo>
                    <a:pt x="0" y="417808"/>
                  </a:lnTo>
                  <a:lnTo>
                    <a:pt x="5588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536BD5CA-8D72-4693-90B9-D8F9FB0919D4}"/>
                </a:ext>
              </a:extLst>
            </p:cNvPr>
            <p:cNvSpPr/>
            <p:nvPr/>
          </p:nvSpPr>
          <p:spPr>
            <a:xfrm>
              <a:off x="8041580" y="3451949"/>
              <a:ext cx="112552" cy="5179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E63B5AB-43E7-48B3-A16B-D8AD7062EECC}"/>
                </a:ext>
              </a:extLst>
            </p:cNvPr>
            <p:cNvSpPr/>
            <p:nvPr/>
          </p:nvSpPr>
          <p:spPr>
            <a:xfrm>
              <a:off x="3596868" y="3470857"/>
              <a:ext cx="112552" cy="5179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1E3FCFF-ACAD-4C6D-8D67-8A300E3688A2}"/>
                </a:ext>
              </a:extLst>
            </p:cNvPr>
            <p:cNvSpPr/>
            <p:nvPr/>
          </p:nvSpPr>
          <p:spPr>
            <a:xfrm>
              <a:off x="3408461" y="994320"/>
              <a:ext cx="4900960" cy="1836768"/>
            </a:xfrm>
            <a:prstGeom prst="roundRect">
              <a:avLst>
                <a:gd name="adj" fmla="val 1390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F055CA-2891-4BE8-AEC4-2AC05403C02C}"/>
                </a:ext>
              </a:extLst>
            </p:cNvPr>
            <p:cNvSpPr/>
            <p:nvPr/>
          </p:nvSpPr>
          <p:spPr>
            <a:xfrm>
              <a:off x="5806059" y="2468880"/>
              <a:ext cx="2868212" cy="439519"/>
            </a:xfrm>
            <a:custGeom>
              <a:avLst/>
              <a:gdLst>
                <a:gd name="connsiteX0" fmla="*/ 0 w 2470198"/>
                <a:gd name="connsiteY0" fmla="*/ 0 h 424279"/>
                <a:gd name="connsiteX1" fmla="*/ 2470198 w 2470198"/>
                <a:gd name="connsiteY1" fmla="*/ 0 h 424279"/>
                <a:gd name="connsiteX2" fmla="*/ 2470198 w 2470198"/>
                <a:gd name="connsiteY2" fmla="*/ 424279 h 424279"/>
                <a:gd name="connsiteX3" fmla="*/ 0 w 2470198"/>
                <a:gd name="connsiteY3" fmla="*/ 424279 h 424279"/>
                <a:gd name="connsiteX4" fmla="*/ 0 w 2470198"/>
                <a:gd name="connsiteY4" fmla="*/ 0 h 424279"/>
                <a:gd name="connsiteX0" fmla="*/ 0 w 2820718"/>
                <a:gd name="connsiteY0" fmla="*/ 0 h 424279"/>
                <a:gd name="connsiteX1" fmla="*/ 2470198 w 2820718"/>
                <a:gd name="connsiteY1" fmla="*/ 0 h 424279"/>
                <a:gd name="connsiteX2" fmla="*/ 2820718 w 2820718"/>
                <a:gd name="connsiteY2" fmla="*/ 363319 h 424279"/>
                <a:gd name="connsiteX3" fmla="*/ 0 w 2820718"/>
                <a:gd name="connsiteY3" fmla="*/ 424279 h 424279"/>
                <a:gd name="connsiteX4" fmla="*/ 0 w 2820718"/>
                <a:gd name="connsiteY4" fmla="*/ 0 h 424279"/>
                <a:gd name="connsiteX0" fmla="*/ 0 w 2820718"/>
                <a:gd name="connsiteY0" fmla="*/ 0 h 424279"/>
                <a:gd name="connsiteX1" fmla="*/ 2470198 w 2820718"/>
                <a:gd name="connsiteY1" fmla="*/ 0 h 424279"/>
                <a:gd name="connsiteX2" fmla="*/ 2820718 w 2820718"/>
                <a:gd name="connsiteY2" fmla="*/ 393799 h 424279"/>
                <a:gd name="connsiteX3" fmla="*/ 0 w 2820718"/>
                <a:gd name="connsiteY3" fmla="*/ 424279 h 424279"/>
                <a:gd name="connsiteX4" fmla="*/ 0 w 2820718"/>
                <a:gd name="connsiteY4" fmla="*/ 0 h 424279"/>
                <a:gd name="connsiteX0" fmla="*/ 0 w 2919778"/>
                <a:gd name="connsiteY0" fmla="*/ 0 h 424279"/>
                <a:gd name="connsiteX1" fmla="*/ 2470198 w 2919778"/>
                <a:gd name="connsiteY1" fmla="*/ 0 h 424279"/>
                <a:gd name="connsiteX2" fmla="*/ 2919778 w 2919778"/>
                <a:gd name="connsiteY2" fmla="*/ 378559 h 424279"/>
                <a:gd name="connsiteX3" fmla="*/ 0 w 2919778"/>
                <a:gd name="connsiteY3" fmla="*/ 424279 h 424279"/>
                <a:gd name="connsiteX4" fmla="*/ 0 w 2919778"/>
                <a:gd name="connsiteY4" fmla="*/ 0 h 424279"/>
                <a:gd name="connsiteX0" fmla="*/ 0 w 2942638"/>
                <a:gd name="connsiteY0" fmla="*/ 0 h 424279"/>
                <a:gd name="connsiteX1" fmla="*/ 2470198 w 2942638"/>
                <a:gd name="connsiteY1" fmla="*/ 0 h 424279"/>
                <a:gd name="connsiteX2" fmla="*/ 2942638 w 2942638"/>
                <a:gd name="connsiteY2" fmla="*/ 401419 h 424279"/>
                <a:gd name="connsiteX3" fmla="*/ 0 w 2942638"/>
                <a:gd name="connsiteY3" fmla="*/ 424279 h 424279"/>
                <a:gd name="connsiteX4" fmla="*/ 0 w 2942638"/>
                <a:gd name="connsiteY4" fmla="*/ 0 h 424279"/>
                <a:gd name="connsiteX0" fmla="*/ 0 w 2942638"/>
                <a:gd name="connsiteY0" fmla="*/ 0 h 439519"/>
                <a:gd name="connsiteX1" fmla="*/ 2470198 w 2942638"/>
                <a:gd name="connsiteY1" fmla="*/ 0 h 439519"/>
                <a:gd name="connsiteX2" fmla="*/ 2942638 w 2942638"/>
                <a:gd name="connsiteY2" fmla="*/ 439519 h 439519"/>
                <a:gd name="connsiteX3" fmla="*/ 0 w 2942638"/>
                <a:gd name="connsiteY3" fmla="*/ 424279 h 439519"/>
                <a:gd name="connsiteX4" fmla="*/ 0 w 2942638"/>
                <a:gd name="connsiteY4" fmla="*/ 0 h 439519"/>
                <a:gd name="connsiteX0" fmla="*/ 0 w 2875963"/>
                <a:gd name="connsiteY0" fmla="*/ 0 h 439519"/>
                <a:gd name="connsiteX1" fmla="*/ 2470198 w 2875963"/>
                <a:gd name="connsiteY1" fmla="*/ 0 h 439519"/>
                <a:gd name="connsiteX2" fmla="*/ 2875963 w 2875963"/>
                <a:gd name="connsiteY2" fmla="*/ 439519 h 439519"/>
                <a:gd name="connsiteX3" fmla="*/ 0 w 2875963"/>
                <a:gd name="connsiteY3" fmla="*/ 424279 h 439519"/>
                <a:gd name="connsiteX4" fmla="*/ 0 w 2875963"/>
                <a:gd name="connsiteY4" fmla="*/ 0 h 439519"/>
                <a:gd name="connsiteX0" fmla="*/ 0 w 2809288"/>
                <a:gd name="connsiteY0" fmla="*/ 0 h 439519"/>
                <a:gd name="connsiteX1" fmla="*/ 2470198 w 2809288"/>
                <a:gd name="connsiteY1" fmla="*/ 0 h 439519"/>
                <a:gd name="connsiteX2" fmla="*/ 2809288 w 2809288"/>
                <a:gd name="connsiteY2" fmla="*/ 439519 h 439519"/>
                <a:gd name="connsiteX3" fmla="*/ 0 w 2809288"/>
                <a:gd name="connsiteY3" fmla="*/ 424279 h 439519"/>
                <a:gd name="connsiteX4" fmla="*/ 0 w 2809288"/>
                <a:gd name="connsiteY4" fmla="*/ 0 h 43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9288" h="439519">
                  <a:moveTo>
                    <a:pt x="0" y="0"/>
                  </a:moveTo>
                  <a:lnTo>
                    <a:pt x="2470198" y="0"/>
                  </a:lnTo>
                  <a:lnTo>
                    <a:pt x="2809288" y="439519"/>
                  </a:lnTo>
                  <a:lnTo>
                    <a:pt x="0" y="42427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763714B-1E5E-4B89-A94C-025E752369E7}"/>
                </a:ext>
              </a:extLst>
            </p:cNvPr>
            <p:cNvSpPr/>
            <p:nvPr/>
          </p:nvSpPr>
          <p:spPr>
            <a:xfrm>
              <a:off x="2988417" y="2465070"/>
              <a:ext cx="2875760" cy="438149"/>
            </a:xfrm>
            <a:custGeom>
              <a:avLst/>
              <a:gdLst>
                <a:gd name="connsiteX0" fmla="*/ 0 w 2441420"/>
                <a:gd name="connsiteY0" fmla="*/ 0 h 45719"/>
                <a:gd name="connsiteX1" fmla="*/ 2441420 w 2441420"/>
                <a:gd name="connsiteY1" fmla="*/ 0 h 45719"/>
                <a:gd name="connsiteX2" fmla="*/ 2441420 w 2441420"/>
                <a:gd name="connsiteY2" fmla="*/ 45719 h 45719"/>
                <a:gd name="connsiteX3" fmla="*/ 0 w 2441420"/>
                <a:gd name="connsiteY3" fmla="*/ 45719 h 45719"/>
                <a:gd name="connsiteX4" fmla="*/ 0 w 2441420"/>
                <a:gd name="connsiteY4" fmla="*/ 0 h 45719"/>
                <a:gd name="connsiteX0" fmla="*/ 0 w 2449040"/>
                <a:gd name="connsiteY0" fmla="*/ 0 h 114299"/>
                <a:gd name="connsiteX1" fmla="*/ 2449040 w 2449040"/>
                <a:gd name="connsiteY1" fmla="*/ 68580 h 114299"/>
                <a:gd name="connsiteX2" fmla="*/ 2449040 w 2449040"/>
                <a:gd name="connsiteY2" fmla="*/ 114299 h 114299"/>
                <a:gd name="connsiteX3" fmla="*/ 7620 w 2449040"/>
                <a:gd name="connsiteY3" fmla="*/ 114299 h 114299"/>
                <a:gd name="connsiteX4" fmla="*/ 0 w 2449040"/>
                <a:gd name="connsiteY4" fmla="*/ 0 h 114299"/>
                <a:gd name="connsiteX0" fmla="*/ 342900 w 2791940"/>
                <a:gd name="connsiteY0" fmla="*/ 0 h 426719"/>
                <a:gd name="connsiteX1" fmla="*/ 2791940 w 2791940"/>
                <a:gd name="connsiteY1" fmla="*/ 68580 h 426719"/>
                <a:gd name="connsiteX2" fmla="*/ 2791940 w 2791940"/>
                <a:gd name="connsiteY2" fmla="*/ 114299 h 426719"/>
                <a:gd name="connsiteX3" fmla="*/ 0 w 2791940"/>
                <a:gd name="connsiteY3" fmla="*/ 426719 h 426719"/>
                <a:gd name="connsiteX4" fmla="*/ 342900 w 2791940"/>
                <a:gd name="connsiteY4" fmla="*/ 0 h 426719"/>
                <a:gd name="connsiteX0" fmla="*/ 342900 w 2807180"/>
                <a:gd name="connsiteY0" fmla="*/ 0 h 495299"/>
                <a:gd name="connsiteX1" fmla="*/ 2791940 w 2807180"/>
                <a:gd name="connsiteY1" fmla="*/ 68580 h 495299"/>
                <a:gd name="connsiteX2" fmla="*/ 2807180 w 2807180"/>
                <a:gd name="connsiteY2" fmla="*/ 495299 h 495299"/>
                <a:gd name="connsiteX3" fmla="*/ 0 w 2807180"/>
                <a:gd name="connsiteY3" fmla="*/ 426719 h 495299"/>
                <a:gd name="connsiteX4" fmla="*/ 342900 w 2807180"/>
                <a:gd name="connsiteY4" fmla="*/ 0 h 495299"/>
                <a:gd name="connsiteX0" fmla="*/ 411480 w 2875760"/>
                <a:gd name="connsiteY0" fmla="*/ 0 h 502919"/>
                <a:gd name="connsiteX1" fmla="*/ 2860520 w 2875760"/>
                <a:gd name="connsiteY1" fmla="*/ 68580 h 502919"/>
                <a:gd name="connsiteX2" fmla="*/ 2875760 w 2875760"/>
                <a:gd name="connsiteY2" fmla="*/ 495299 h 502919"/>
                <a:gd name="connsiteX3" fmla="*/ 0 w 2875760"/>
                <a:gd name="connsiteY3" fmla="*/ 502919 h 502919"/>
                <a:gd name="connsiteX4" fmla="*/ 411480 w 2875760"/>
                <a:gd name="connsiteY4" fmla="*/ 0 h 502919"/>
                <a:gd name="connsiteX0" fmla="*/ 396240 w 2875760"/>
                <a:gd name="connsiteY0" fmla="*/ 0 h 434339"/>
                <a:gd name="connsiteX1" fmla="*/ 2860520 w 2875760"/>
                <a:gd name="connsiteY1" fmla="*/ 0 h 434339"/>
                <a:gd name="connsiteX2" fmla="*/ 2875760 w 2875760"/>
                <a:gd name="connsiteY2" fmla="*/ 426719 h 434339"/>
                <a:gd name="connsiteX3" fmla="*/ 0 w 2875760"/>
                <a:gd name="connsiteY3" fmla="*/ 434339 h 434339"/>
                <a:gd name="connsiteX4" fmla="*/ 396240 w 2875760"/>
                <a:gd name="connsiteY4" fmla="*/ 0 h 434339"/>
                <a:gd name="connsiteX0" fmla="*/ 396240 w 2875760"/>
                <a:gd name="connsiteY0" fmla="*/ 0 h 464819"/>
                <a:gd name="connsiteX1" fmla="*/ 2860520 w 2875760"/>
                <a:gd name="connsiteY1" fmla="*/ 30480 h 464819"/>
                <a:gd name="connsiteX2" fmla="*/ 2875760 w 2875760"/>
                <a:gd name="connsiteY2" fmla="*/ 457199 h 464819"/>
                <a:gd name="connsiteX3" fmla="*/ 0 w 2875760"/>
                <a:gd name="connsiteY3" fmla="*/ 464819 h 464819"/>
                <a:gd name="connsiteX4" fmla="*/ 396240 w 2875760"/>
                <a:gd name="connsiteY4" fmla="*/ 0 h 464819"/>
                <a:gd name="connsiteX0" fmla="*/ 381000 w 2875760"/>
                <a:gd name="connsiteY0" fmla="*/ 15240 h 434339"/>
                <a:gd name="connsiteX1" fmla="*/ 2860520 w 2875760"/>
                <a:gd name="connsiteY1" fmla="*/ 0 h 434339"/>
                <a:gd name="connsiteX2" fmla="*/ 2875760 w 2875760"/>
                <a:gd name="connsiteY2" fmla="*/ 426719 h 434339"/>
                <a:gd name="connsiteX3" fmla="*/ 0 w 2875760"/>
                <a:gd name="connsiteY3" fmla="*/ 434339 h 434339"/>
                <a:gd name="connsiteX4" fmla="*/ 381000 w 2875760"/>
                <a:gd name="connsiteY4" fmla="*/ 15240 h 434339"/>
                <a:gd name="connsiteX0" fmla="*/ 400050 w 2875760"/>
                <a:gd name="connsiteY0" fmla="*/ 0 h 438149"/>
                <a:gd name="connsiteX1" fmla="*/ 2860520 w 2875760"/>
                <a:gd name="connsiteY1" fmla="*/ 3810 h 438149"/>
                <a:gd name="connsiteX2" fmla="*/ 2875760 w 2875760"/>
                <a:gd name="connsiteY2" fmla="*/ 430529 h 438149"/>
                <a:gd name="connsiteX3" fmla="*/ 0 w 2875760"/>
                <a:gd name="connsiteY3" fmla="*/ 438149 h 438149"/>
                <a:gd name="connsiteX4" fmla="*/ 400050 w 2875760"/>
                <a:gd name="connsiteY4" fmla="*/ 0 h 43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760" h="438149">
                  <a:moveTo>
                    <a:pt x="400050" y="0"/>
                  </a:moveTo>
                  <a:lnTo>
                    <a:pt x="2860520" y="3810"/>
                  </a:lnTo>
                  <a:lnTo>
                    <a:pt x="2875760" y="430529"/>
                  </a:lnTo>
                  <a:lnTo>
                    <a:pt x="0" y="438149"/>
                  </a:lnTo>
                  <a:lnTo>
                    <a:pt x="40005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9F7958-08B2-4978-BF79-4B4C53A907D9}"/>
                </a:ext>
              </a:extLst>
            </p:cNvPr>
            <p:cNvSpPr/>
            <p:nvPr/>
          </p:nvSpPr>
          <p:spPr>
            <a:xfrm>
              <a:off x="3085188" y="2906129"/>
              <a:ext cx="2779795" cy="2029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4F7E76E-E2F2-4FF3-994C-DF8C269A9B08}"/>
                </a:ext>
              </a:extLst>
            </p:cNvPr>
            <p:cNvSpPr/>
            <p:nvPr/>
          </p:nvSpPr>
          <p:spPr>
            <a:xfrm>
              <a:off x="5859023" y="2906129"/>
              <a:ext cx="2799606" cy="2029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91C2400E-EC0F-417D-815A-DDD6CF069646}"/>
                </a:ext>
              </a:extLst>
            </p:cNvPr>
            <p:cNvSpPr/>
            <p:nvPr/>
          </p:nvSpPr>
          <p:spPr>
            <a:xfrm>
              <a:off x="3279371" y="3788219"/>
              <a:ext cx="112552" cy="5179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06C1FCEB-1AB7-44C7-8A21-475AE163FF90}"/>
                </a:ext>
              </a:extLst>
            </p:cNvPr>
            <p:cNvSpPr/>
            <p:nvPr/>
          </p:nvSpPr>
          <p:spPr>
            <a:xfrm>
              <a:off x="8332460" y="3795183"/>
              <a:ext cx="112552" cy="5179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E29E266-1167-4E8D-B148-27F26AE1AD68}"/>
                </a:ext>
              </a:extLst>
            </p:cNvPr>
            <p:cNvSpPr/>
            <p:nvPr/>
          </p:nvSpPr>
          <p:spPr>
            <a:xfrm>
              <a:off x="3089614" y="3109059"/>
              <a:ext cx="5619354" cy="77565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602CBB-5B0C-4B07-AF19-930313B27296}"/>
                </a:ext>
              </a:extLst>
            </p:cNvPr>
            <p:cNvSpPr/>
            <p:nvPr/>
          </p:nvSpPr>
          <p:spPr>
            <a:xfrm>
              <a:off x="3047646" y="1832773"/>
              <a:ext cx="392861" cy="1091542"/>
            </a:xfrm>
            <a:custGeom>
              <a:avLst/>
              <a:gdLst>
                <a:gd name="connsiteX0" fmla="*/ 0 w 325816"/>
                <a:gd name="connsiteY0" fmla="*/ 0 h 164442"/>
                <a:gd name="connsiteX1" fmla="*/ 325816 w 325816"/>
                <a:gd name="connsiteY1" fmla="*/ 0 h 164442"/>
                <a:gd name="connsiteX2" fmla="*/ 325816 w 325816"/>
                <a:gd name="connsiteY2" fmla="*/ 164442 h 164442"/>
                <a:gd name="connsiteX3" fmla="*/ 0 w 325816"/>
                <a:gd name="connsiteY3" fmla="*/ 164442 h 164442"/>
                <a:gd name="connsiteX4" fmla="*/ 0 w 325816"/>
                <a:gd name="connsiteY4" fmla="*/ 0 h 1644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70266 w 370266"/>
                <a:gd name="connsiteY2" fmla="*/ 1644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57566"/>
                <a:gd name="connsiteY0" fmla="*/ 374650 h 1028042"/>
                <a:gd name="connsiteX1" fmla="*/ 357566 w 357566"/>
                <a:gd name="connsiteY1" fmla="*/ 0 h 1028042"/>
                <a:gd name="connsiteX2" fmla="*/ 351216 w 357566"/>
                <a:gd name="connsiteY2" fmla="*/ 659742 h 1028042"/>
                <a:gd name="connsiteX3" fmla="*/ 0 w 357566"/>
                <a:gd name="connsiteY3" fmla="*/ 1028042 h 1028042"/>
                <a:gd name="connsiteX4" fmla="*/ 19050 w 357566"/>
                <a:gd name="connsiteY4" fmla="*/ 374650 h 1028042"/>
                <a:gd name="connsiteX0" fmla="*/ 0 w 363916"/>
                <a:gd name="connsiteY0" fmla="*/ 393700 h 1028042"/>
                <a:gd name="connsiteX1" fmla="*/ 363916 w 363916"/>
                <a:gd name="connsiteY1" fmla="*/ 0 h 1028042"/>
                <a:gd name="connsiteX2" fmla="*/ 357566 w 363916"/>
                <a:gd name="connsiteY2" fmla="*/ 659742 h 1028042"/>
                <a:gd name="connsiteX3" fmla="*/ 6350 w 363916"/>
                <a:gd name="connsiteY3" fmla="*/ 1028042 h 1028042"/>
                <a:gd name="connsiteX4" fmla="*/ 0 w 363916"/>
                <a:gd name="connsiteY4" fmla="*/ 393700 h 1028042"/>
                <a:gd name="connsiteX0" fmla="*/ 0 w 363916"/>
                <a:gd name="connsiteY0" fmla="*/ 393700 h 1097892"/>
                <a:gd name="connsiteX1" fmla="*/ 363916 w 363916"/>
                <a:gd name="connsiteY1" fmla="*/ 0 h 1097892"/>
                <a:gd name="connsiteX2" fmla="*/ 357566 w 363916"/>
                <a:gd name="connsiteY2" fmla="*/ 659742 h 1097892"/>
                <a:gd name="connsiteX3" fmla="*/ 12700 w 363916"/>
                <a:gd name="connsiteY3" fmla="*/ 1097892 h 1097892"/>
                <a:gd name="connsiteX4" fmla="*/ 0 w 363916"/>
                <a:gd name="connsiteY4" fmla="*/ 393700 h 109789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1158"/>
                <a:gd name="connsiteY0" fmla="*/ 393700 h 1091542"/>
                <a:gd name="connsiteX1" fmla="*/ 370547 w 371158"/>
                <a:gd name="connsiteY1" fmla="*/ 0 h 1091542"/>
                <a:gd name="connsiteX2" fmla="*/ 370547 w 371158"/>
                <a:gd name="connsiteY2" fmla="*/ 723242 h 1091542"/>
                <a:gd name="connsiteX3" fmla="*/ 281 w 371158"/>
                <a:gd name="connsiteY3" fmla="*/ 1091542 h 1091542"/>
                <a:gd name="connsiteX4" fmla="*/ 6631 w 371158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260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486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92892"/>
                <a:gd name="connsiteY0" fmla="*/ 393700 h 1091542"/>
                <a:gd name="connsiteX1" fmla="*/ 370547 w 392892"/>
                <a:gd name="connsiteY1" fmla="*/ 0 h 1091542"/>
                <a:gd name="connsiteX2" fmla="*/ 392772 w 392892"/>
                <a:gd name="connsiteY2" fmla="*/ 615292 h 1091542"/>
                <a:gd name="connsiteX3" fmla="*/ 281 w 392892"/>
                <a:gd name="connsiteY3" fmla="*/ 1091542 h 1091542"/>
                <a:gd name="connsiteX4" fmla="*/ 6631 w 392892"/>
                <a:gd name="connsiteY4" fmla="*/ 393700 h 1091542"/>
                <a:gd name="connsiteX0" fmla="*/ 6631 w 392861"/>
                <a:gd name="connsiteY0" fmla="*/ 393700 h 1091542"/>
                <a:gd name="connsiteX1" fmla="*/ 361022 w 392861"/>
                <a:gd name="connsiteY1" fmla="*/ 0 h 1091542"/>
                <a:gd name="connsiteX2" fmla="*/ 392772 w 392861"/>
                <a:gd name="connsiteY2" fmla="*/ 615292 h 1091542"/>
                <a:gd name="connsiteX3" fmla="*/ 281 w 392861"/>
                <a:gd name="connsiteY3" fmla="*/ 1091542 h 1091542"/>
                <a:gd name="connsiteX4" fmla="*/ 6631 w 392861"/>
                <a:gd name="connsiteY4" fmla="*/ 393700 h 109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861" h="1091542">
                  <a:moveTo>
                    <a:pt x="6631" y="393700"/>
                  </a:moveTo>
                  <a:lnTo>
                    <a:pt x="361022" y="0"/>
                  </a:lnTo>
                  <a:cubicBezTo>
                    <a:pt x="358905" y="219914"/>
                    <a:pt x="394889" y="395378"/>
                    <a:pt x="392772" y="615292"/>
                  </a:cubicBezTo>
                  <a:lnTo>
                    <a:pt x="281" y="1091542"/>
                  </a:lnTo>
                  <a:cubicBezTo>
                    <a:pt x="-1836" y="880095"/>
                    <a:pt x="8748" y="605147"/>
                    <a:pt x="6631" y="39370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858A96-1F54-42E2-89E2-9D5DF6B26B9E}"/>
                </a:ext>
              </a:extLst>
            </p:cNvPr>
            <p:cNvSpPr/>
            <p:nvPr/>
          </p:nvSpPr>
          <p:spPr>
            <a:xfrm>
              <a:off x="2665799" y="2199029"/>
              <a:ext cx="419389" cy="1685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34">
              <a:extLst>
                <a:ext uri="{FF2B5EF4-FFF2-40B4-BE49-F238E27FC236}">
                  <a16:creationId xmlns:a16="http://schemas.microsoft.com/office/drawing/2014/main" id="{01342476-A7B0-4F4A-9FAB-A3FBEDA26203}"/>
                </a:ext>
              </a:extLst>
            </p:cNvPr>
            <p:cNvSpPr/>
            <p:nvPr/>
          </p:nvSpPr>
          <p:spPr>
            <a:xfrm flipH="1">
              <a:off x="8273296" y="1833532"/>
              <a:ext cx="392847" cy="1099478"/>
            </a:xfrm>
            <a:custGeom>
              <a:avLst/>
              <a:gdLst>
                <a:gd name="connsiteX0" fmla="*/ 0 w 325816"/>
                <a:gd name="connsiteY0" fmla="*/ 0 h 164442"/>
                <a:gd name="connsiteX1" fmla="*/ 325816 w 325816"/>
                <a:gd name="connsiteY1" fmla="*/ 0 h 164442"/>
                <a:gd name="connsiteX2" fmla="*/ 325816 w 325816"/>
                <a:gd name="connsiteY2" fmla="*/ 164442 h 164442"/>
                <a:gd name="connsiteX3" fmla="*/ 0 w 325816"/>
                <a:gd name="connsiteY3" fmla="*/ 164442 h 164442"/>
                <a:gd name="connsiteX4" fmla="*/ 0 w 325816"/>
                <a:gd name="connsiteY4" fmla="*/ 0 h 1644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70266 w 370266"/>
                <a:gd name="connsiteY2" fmla="*/ 1644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57566"/>
                <a:gd name="connsiteY0" fmla="*/ 374650 h 1028042"/>
                <a:gd name="connsiteX1" fmla="*/ 357566 w 357566"/>
                <a:gd name="connsiteY1" fmla="*/ 0 h 1028042"/>
                <a:gd name="connsiteX2" fmla="*/ 351216 w 357566"/>
                <a:gd name="connsiteY2" fmla="*/ 659742 h 1028042"/>
                <a:gd name="connsiteX3" fmla="*/ 0 w 357566"/>
                <a:gd name="connsiteY3" fmla="*/ 1028042 h 1028042"/>
                <a:gd name="connsiteX4" fmla="*/ 19050 w 357566"/>
                <a:gd name="connsiteY4" fmla="*/ 374650 h 1028042"/>
                <a:gd name="connsiteX0" fmla="*/ 0 w 363916"/>
                <a:gd name="connsiteY0" fmla="*/ 393700 h 1028042"/>
                <a:gd name="connsiteX1" fmla="*/ 363916 w 363916"/>
                <a:gd name="connsiteY1" fmla="*/ 0 h 1028042"/>
                <a:gd name="connsiteX2" fmla="*/ 357566 w 363916"/>
                <a:gd name="connsiteY2" fmla="*/ 659742 h 1028042"/>
                <a:gd name="connsiteX3" fmla="*/ 6350 w 363916"/>
                <a:gd name="connsiteY3" fmla="*/ 1028042 h 1028042"/>
                <a:gd name="connsiteX4" fmla="*/ 0 w 363916"/>
                <a:gd name="connsiteY4" fmla="*/ 393700 h 1028042"/>
                <a:gd name="connsiteX0" fmla="*/ 0 w 363916"/>
                <a:gd name="connsiteY0" fmla="*/ 393700 h 1097892"/>
                <a:gd name="connsiteX1" fmla="*/ 363916 w 363916"/>
                <a:gd name="connsiteY1" fmla="*/ 0 h 1097892"/>
                <a:gd name="connsiteX2" fmla="*/ 357566 w 363916"/>
                <a:gd name="connsiteY2" fmla="*/ 659742 h 1097892"/>
                <a:gd name="connsiteX3" fmla="*/ 12700 w 363916"/>
                <a:gd name="connsiteY3" fmla="*/ 1097892 h 1097892"/>
                <a:gd name="connsiteX4" fmla="*/ 0 w 363916"/>
                <a:gd name="connsiteY4" fmla="*/ 393700 h 109789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1158"/>
                <a:gd name="connsiteY0" fmla="*/ 393700 h 1091542"/>
                <a:gd name="connsiteX1" fmla="*/ 370547 w 371158"/>
                <a:gd name="connsiteY1" fmla="*/ 0 h 1091542"/>
                <a:gd name="connsiteX2" fmla="*/ 370547 w 371158"/>
                <a:gd name="connsiteY2" fmla="*/ 723242 h 1091542"/>
                <a:gd name="connsiteX3" fmla="*/ 281 w 371158"/>
                <a:gd name="connsiteY3" fmla="*/ 1091542 h 1091542"/>
                <a:gd name="connsiteX4" fmla="*/ 6631 w 371158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260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486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92892"/>
                <a:gd name="connsiteY0" fmla="*/ 393700 h 1091542"/>
                <a:gd name="connsiteX1" fmla="*/ 370547 w 392892"/>
                <a:gd name="connsiteY1" fmla="*/ 0 h 1091542"/>
                <a:gd name="connsiteX2" fmla="*/ 392772 w 392892"/>
                <a:gd name="connsiteY2" fmla="*/ 615292 h 1091542"/>
                <a:gd name="connsiteX3" fmla="*/ 281 w 392892"/>
                <a:gd name="connsiteY3" fmla="*/ 1091542 h 1091542"/>
                <a:gd name="connsiteX4" fmla="*/ 6631 w 392892"/>
                <a:gd name="connsiteY4" fmla="*/ 393700 h 1091542"/>
                <a:gd name="connsiteX0" fmla="*/ 6631 w 392861"/>
                <a:gd name="connsiteY0" fmla="*/ 406400 h 1104242"/>
                <a:gd name="connsiteX1" fmla="*/ 361022 w 392861"/>
                <a:gd name="connsiteY1" fmla="*/ 0 h 1104242"/>
                <a:gd name="connsiteX2" fmla="*/ 392772 w 392861"/>
                <a:gd name="connsiteY2" fmla="*/ 627992 h 1104242"/>
                <a:gd name="connsiteX3" fmla="*/ 281 w 392861"/>
                <a:gd name="connsiteY3" fmla="*/ 1104242 h 1104242"/>
                <a:gd name="connsiteX4" fmla="*/ 6631 w 392861"/>
                <a:gd name="connsiteY4" fmla="*/ 406400 h 1104242"/>
                <a:gd name="connsiteX0" fmla="*/ 6631 w 392856"/>
                <a:gd name="connsiteY0" fmla="*/ 404018 h 1101860"/>
                <a:gd name="connsiteX1" fmla="*/ 358641 w 392856"/>
                <a:gd name="connsiteY1" fmla="*/ 0 h 1101860"/>
                <a:gd name="connsiteX2" fmla="*/ 392772 w 392856"/>
                <a:gd name="connsiteY2" fmla="*/ 625610 h 1101860"/>
                <a:gd name="connsiteX3" fmla="*/ 281 w 392856"/>
                <a:gd name="connsiteY3" fmla="*/ 1101860 h 1101860"/>
                <a:gd name="connsiteX4" fmla="*/ 6631 w 392856"/>
                <a:gd name="connsiteY4" fmla="*/ 404018 h 1101860"/>
                <a:gd name="connsiteX0" fmla="*/ 6631 w 392856"/>
                <a:gd name="connsiteY0" fmla="*/ 399255 h 1097097"/>
                <a:gd name="connsiteX1" fmla="*/ 358641 w 392856"/>
                <a:gd name="connsiteY1" fmla="*/ 0 h 1097097"/>
                <a:gd name="connsiteX2" fmla="*/ 392772 w 392856"/>
                <a:gd name="connsiteY2" fmla="*/ 620847 h 1097097"/>
                <a:gd name="connsiteX3" fmla="*/ 281 w 392856"/>
                <a:gd name="connsiteY3" fmla="*/ 1097097 h 1097097"/>
                <a:gd name="connsiteX4" fmla="*/ 6631 w 392856"/>
                <a:gd name="connsiteY4" fmla="*/ 399255 h 1097097"/>
                <a:gd name="connsiteX0" fmla="*/ 6631 w 392847"/>
                <a:gd name="connsiteY0" fmla="*/ 401636 h 1099478"/>
                <a:gd name="connsiteX1" fmla="*/ 353878 w 392847"/>
                <a:gd name="connsiteY1" fmla="*/ 0 h 1099478"/>
                <a:gd name="connsiteX2" fmla="*/ 392772 w 392847"/>
                <a:gd name="connsiteY2" fmla="*/ 623228 h 1099478"/>
                <a:gd name="connsiteX3" fmla="*/ 281 w 392847"/>
                <a:gd name="connsiteY3" fmla="*/ 1099478 h 1099478"/>
                <a:gd name="connsiteX4" fmla="*/ 6631 w 392847"/>
                <a:gd name="connsiteY4" fmla="*/ 401636 h 109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847" h="1099478">
                  <a:moveTo>
                    <a:pt x="6631" y="401636"/>
                  </a:moveTo>
                  <a:lnTo>
                    <a:pt x="353878" y="0"/>
                  </a:lnTo>
                  <a:cubicBezTo>
                    <a:pt x="351761" y="219914"/>
                    <a:pt x="394889" y="403314"/>
                    <a:pt x="392772" y="623228"/>
                  </a:cubicBezTo>
                  <a:lnTo>
                    <a:pt x="281" y="1099478"/>
                  </a:lnTo>
                  <a:cubicBezTo>
                    <a:pt x="-1836" y="888031"/>
                    <a:pt x="8748" y="613083"/>
                    <a:pt x="6631" y="401636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D3C7774-C43C-45C6-9E70-6C109340BACC}"/>
                </a:ext>
              </a:extLst>
            </p:cNvPr>
            <p:cNvSpPr/>
            <p:nvPr/>
          </p:nvSpPr>
          <p:spPr>
            <a:xfrm flipH="1">
              <a:off x="8630596" y="2207661"/>
              <a:ext cx="419389" cy="1685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A201E65D-1FC5-4CD9-A065-FC0D2402C70D}"/>
              </a:ext>
            </a:extLst>
          </p:cNvPr>
          <p:cNvGrpSpPr/>
          <p:nvPr/>
        </p:nvGrpSpPr>
        <p:grpSpPr>
          <a:xfrm flipH="1">
            <a:off x="3791841" y="3466304"/>
            <a:ext cx="2016798" cy="2664166"/>
            <a:chOff x="3866971" y="6327657"/>
            <a:chExt cx="2661978" cy="351643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C02A42D6-3AC3-45A4-916D-C172C16E2692}"/>
                </a:ext>
              </a:extLst>
            </p:cNvPr>
            <p:cNvGrpSpPr/>
            <p:nvPr/>
          </p:nvGrpSpPr>
          <p:grpSpPr>
            <a:xfrm flipH="1">
              <a:off x="3866971" y="6342971"/>
              <a:ext cx="2661978" cy="3501125"/>
              <a:chOff x="-704602" y="7985701"/>
              <a:chExt cx="3434247" cy="4516839"/>
            </a:xfrm>
          </p:grpSpPr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BD09AD4C-C075-414A-9C41-3B05E8486FD8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2CD6BA5C-45C3-4868-BA31-12E6438F9B81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959321" cy="4018542"/>
                <a:chOff x="-229676" y="8483998"/>
                <a:chExt cx="2959321" cy="4018542"/>
              </a:xfrm>
            </p:grpSpPr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59767D4B-5803-43DA-827D-A51523413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8099" y="10587408"/>
                  <a:ext cx="1106799" cy="30237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E7A6357A-688E-44A8-A27F-241F781CAE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743" y="10809320"/>
                  <a:ext cx="1178800" cy="33251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D7CAC2BB-56E3-40E6-B0C1-5792E04810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4241" y="11109135"/>
                  <a:ext cx="141977" cy="124185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CE1A557A-02A7-4DE8-A770-5284FB6FC1D3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FFCF7665-9307-4183-B2DE-4BCFA572F0DB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Rectangle: Top Corners Rounded 279">
                  <a:extLst>
                    <a:ext uri="{FF2B5EF4-FFF2-40B4-BE49-F238E27FC236}">
                      <a16:creationId xmlns:a16="http://schemas.microsoft.com/office/drawing/2014/main" id="{AC84FF3D-E9FE-412C-B034-E7431D9F884F}"/>
                    </a:ext>
                  </a:extLst>
                </p:cNvPr>
                <p:cNvSpPr/>
                <p:nvPr/>
              </p:nvSpPr>
              <p:spPr>
                <a:xfrm>
                  <a:off x="2060150" y="12092795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Rectangle: Top Corners Rounded 280">
                  <a:extLst>
                    <a:ext uri="{FF2B5EF4-FFF2-40B4-BE49-F238E27FC236}">
                      <a16:creationId xmlns:a16="http://schemas.microsoft.com/office/drawing/2014/main" id="{839179BB-A8C1-4566-9142-0553679E2F4A}"/>
                    </a:ext>
                  </a:extLst>
                </p:cNvPr>
                <p:cNvSpPr/>
                <p:nvPr/>
              </p:nvSpPr>
              <p:spPr>
                <a:xfrm>
                  <a:off x="1827061" y="12302231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D8C28AFD-B7CA-47CB-AA0B-DACD7D03A9AF}"/>
                    </a:ext>
                  </a:extLst>
                </p:cNvPr>
                <p:cNvSpPr/>
                <p:nvPr/>
              </p:nvSpPr>
              <p:spPr>
                <a:xfrm>
                  <a:off x="1008627" y="9969220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96F2A283-338E-463A-ACA0-F624BBD40634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00402EA2-71E3-427E-AAF8-D8B1C9FFBA72}"/>
                    </a:ext>
                  </a:extLst>
                </p:cNvPr>
                <p:cNvSpPr/>
                <p:nvPr/>
              </p:nvSpPr>
              <p:spPr>
                <a:xfrm>
                  <a:off x="1934242" y="9179351"/>
                  <a:ext cx="261279" cy="25952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B4DE98AA-29CA-49CD-90C9-A07080B5F062}"/>
                    </a:ext>
                  </a:extLst>
                </p:cNvPr>
                <p:cNvSpPr/>
                <p:nvPr/>
              </p:nvSpPr>
              <p:spPr>
                <a:xfrm>
                  <a:off x="1168185" y="9324238"/>
                  <a:ext cx="100007" cy="1304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5EEEE7BB-1366-4F8C-8BB3-54F0DBB47660}"/>
                    </a:ext>
                  </a:extLst>
                </p:cNvPr>
                <p:cNvSpPr/>
                <p:nvPr/>
              </p:nvSpPr>
              <p:spPr>
                <a:xfrm>
                  <a:off x="2031287" y="9317535"/>
                  <a:ext cx="100007" cy="1304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D4A43BAA-8005-4B5D-896D-D39E5DCE14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5607" y="10869964"/>
                  <a:ext cx="66152" cy="132570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2FCBC63A-7EBF-41F4-AAB8-73D78BF44CEB}"/>
                  </a:ext>
                </a:extLst>
              </p:cNvPr>
              <p:cNvSpPr/>
              <p:nvPr/>
            </p:nvSpPr>
            <p:spPr>
              <a:xfrm>
                <a:off x="1434892" y="10072407"/>
                <a:ext cx="353980" cy="132856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E51A73F9-C492-4F47-8229-72D894F65FFB}"/>
                </a:ext>
              </a:extLst>
            </p:cNvPr>
            <p:cNvSpPr/>
            <p:nvPr/>
          </p:nvSpPr>
          <p:spPr>
            <a:xfrm>
              <a:off x="3966907" y="6327657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F5ECC23E-5A9A-4E9C-AF22-26E252C5BE6E}"/>
                </a:ext>
              </a:extLst>
            </p:cNvPr>
            <p:cNvGrpSpPr/>
            <p:nvPr/>
          </p:nvGrpSpPr>
          <p:grpSpPr>
            <a:xfrm>
              <a:off x="5284903" y="6347744"/>
              <a:ext cx="1054009" cy="1558727"/>
              <a:chOff x="5284903" y="6347744"/>
              <a:chExt cx="1054009" cy="1558727"/>
            </a:xfrm>
          </p:grpSpPr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3EAA08F9-11C7-490B-BE63-4C9151D464B6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D9EC57F4-959C-4860-8D72-FB94C5EB383B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AFDA36F5-6190-43BA-AB88-EEAD80B178C3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4EEE913-B3CB-43CA-A6CB-BE6E4EF8C756}"/>
              </a:ext>
            </a:extLst>
          </p:cNvPr>
          <p:cNvGrpSpPr/>
          <p:nvPr/>
        </p:nvGrpSpPr>
        <p:grpSpPr>
          <a:xfrm>
            <a:off x="7861373" y="5215391"/>
            <a:ext cx="801133" cy="1311459"/>
            <a:chOff x="4696869" y="3990127"/>
            <a:chExt cx="488549" cy="799757"/>
          </a:xfrm>
        </p:grpSpPr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95789C4-BC75-481B-8AC1-126C99924872}"/>
                </a:ext>
              </a:extLst>
            </p:cNvPr>
            <p:cNvCxnSpPr>
              <a:cxnSpLocks/>
            </p:cNvCxnSpPr>
            <p:nvPr/>
          </p:nvCxnSpPr>
          <p:spPr>
            <a:xfrm>
              <a:off x="4807905" y="4037064"/>
              <a:ext cx="1" cy="72312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ectangle: Top Corners Rounded 333">
              <a:extLst>
                <a:ext uri="{FF2B5EF4-FFF2-40B4-BE49-F238E27FC236}">
                  <a16:creationId xmlns:a16="http://schemas.microsoft.com/office/drawing/2014/main" id="{9989D2B0-8B85-4271-8A7E-709F29E7CA54}"/>
                </a:ext>
              </a:extLst>
            </p:cNvPr>
            <p:cNvSpPr/>
            <p:nvPr/>
          </p:nvSpPr>
          <p:spPr>
            <a:xfrm>
              <a:off x="4945655" y="4718148"/>
              <a:ext cx="239763" cy="71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5" name="Rectangle: Top Corners Rounded 334">
              <a:extLst>
                <a:ext uri="{FF2B5EF4-FFF2-40B4-BE49-F238E27FC236}">
                  <a16:creationId xmlns:a16="http://schemas.microsoft.com/office/drawing/2014/main" id="{7C4C70DE-FB99-40B2-8DB7-EEA46CBAB07B}"/>
                </a:ext>
              </a:extLst>
            </p:cNvPr>
            <p:cNvSpPr/>
            <p:nvPr/>
          </p:nvSpPr>
          <p:spPr>
            <a:xfrm>
              <a:off x="4696869" y="4717100"/>
              <a:ext cx="239763" cy="71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357B2289-3521-44C9-AA40-601E45F55231}"/>
                </a:ext>
              </a:extLst>
            </p:cNvPr>
            <p:cNvCxnSpPr>
              <a:cxnSpLocks/>
            </p:cNvCxnSpPr>
            <p:nvPr/>
          </p:nvCxnSpPr>
          <p:spPr>
            <a:xfrm>
              <a:off x="5033018" y="3990127"/>
              <a:ext cx="20895" cy="7400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0C4E0A79-FC1F-454C-B83B-6C9A24FA618B}"/>
              </a:ext>
            </a:extLst>
          </p:cNvPr>
          <p:cNvGrpSpPr/>
          <p:nvPr/>
        </p:nvGrpSpPr>
        <p:grpSpPr>
          <a:xfrm flipH="1">
            <a:off x="7575626" y="3560991"/>
            <a:ext cx="1643826" cy="1861688"/>
            <a:chOff x="179982" y="7262551"/>
            <a:chExt cx="2783806" cy="3152754"/>
          </a:xfrm>
        </p:grpSpPr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E0C7A2C7-9779-417B-8A92-5F1B470E5A94}"/>
                </a:ext>
              </a:extLst>
            </p:cNvPr>
            <p:cNvSpPr/>
            <p:nvPr/>
          </p:nvSpPr>
          <p:spPr>
            <a:xfrm rot="501063">
              <a:off x="303478" y="7262551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2067D6D5-1F93-4051-AE23-5AD14FADC0F4}"/>
                </a:ext>
              </a:extLst>
            </p:cNvPr>
            <p:cNvGrpSpPr/>
            <p:nvPr/>
          </p:nvGrpSpPr>
          <p:grpSpPr>
            <a:xfrm>
              <a:off x="179982" y="7374544"/>
              <a:ext cx="2783806" cy="3040761"/>
              <a:chOff x="179982" y="7374544"/>
              <a:chExt cx="2783806" cy="3040761"/>
            </a:xfrm>
          </p:grpSpPr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435F550A-C95C-46EF-9F3A-141B80FDC826}"/>
                  </a:ext>
                </a:extLst>
              </p:cNvPr>
              <p:cNvSpPr/>
              <p:nvPr/>
            </p:nvSpPr>
            <p:spPr>
              <a:xfrm rot="16586297" flipH="1">
                <a:off x="2333054" y="9593117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E6E2483B-F1CD-46C2-9C79-01CA2993A4EF}"/>
                  </a:ext>
                </a:extLst>
              </p:cNvPr>
              <p:cNvSpPr/>
              <p:nvPr/>
            </p:nvSpPr>
            <p:spPr>
              <a:xfrm>
                <a:off x="426914" y="7967527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32C1353C-F281-4575-A252-7D03F5742089}"/>
                  </a:ext>
                </a:extLst>
              </p:cNvPr>
              <p:cNvSpPr/>
              <p:nvPr/>
            </p:nvSpPr>
            <p:spPr>
              <a:xfrm>
                <a:off x="1297892" y="8803644"/>
                <a:ext cx="261279" cy="25952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EA0DCBFD-5C5D-4278-AD6C-A445B73B1370}"/>
                  </a:ext>
                </a:extLst>
              </p:cNvPr>
              <p:cNvSpPr/>
              <p:nvPr/>
            </p:nvSpPr>
            <p:spPr>
              <a:xfrm rot="21064712">
                <a:off x="1902268" y="9211903"/>
                <a:ext cx="184936" cy="190501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AF425EB8-4B91-4795-9FDA-BD5E1214877B}"/>
                  </a:ext>
                </a:extLst>
              </p:cNvPr>
              <p:cNvSpPr/>
              <p:nvPr/>
            </p:nvSpPr>
            <p:spPr>
              <a:xfrm>
                <a:off x="2180487" y="8803644"/>
                <a:ext cx="261279" cy="25952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D009ECBA-ED91-4A19-A77F-335BA626A4A3}"/>
                  </a:ext>
                </a:extLst>
              </p:cNvPr>
              <p:cNvSpPr/>
              <p:nvPr/>
            </p:nvSpPr>
            <p:spPr>
              <a:xfrm>
                <a:off x="1414790" y="8918797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9ADB2CA0-02BC-483A-ABE2-31A4A2FAECC5}"/>
                  </a:ext>
                </a:extLst>
              </p:cNvPr>
              <p:cNvSpPr/>
              <p:nvPr/>
            </p:nvSpPr>
            <p:spPr>
              <a:xfrm>
                <a:off x="2278103" y="8914043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DCAA0360-45E9-4552-B062-02E061FDBF43}"/>
                  </a:ext>
                </a:extLst>
              </p:cNvPr>
              <p:cNvSpPr/>
              <p:nvPr/>
            </p:nvSpPr>
            <p:spPr>
              <a:xfrm rot="20734271">
                <a:off x="179982" y="7449596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C000FE85-A281-40E9-97F4-BB9910EC8A59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33CC30FB-9562-46AA-B536-860934A8BDDE}"/>
                  </a:ext>
                </a:extLst>
              </p:cNvPr>
              <p:cNvSpPr/>
              <p:nvPr/>
            </p:nvSpPr>
            <p:spPr>
              <a:xfrm rot="1320042">
                <a:off x="776498" y="9717453"/>
                <a:ext cx="533400" cy="447953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39" name="emojimouth">
            <a:hlinkClick r:id="" action="ppaction://media"/>
            <a:extLst>
              <a:ext uri="{FF2B5EF4-FFF2-40B4-BE49-F238E27FC236}">
                <a16:creationId xmlns:a16="http://schemas.microsoft.com/office/drawing/2014/main" id="{A26F5F95-1B2A-4813-857B-9E2C3AF23376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6"/>
          <a:srcRect l="49010" t="20632" r="43027" b="69011"/>
          <a:stretch/>
        </p:blipFill>
        <p:spPr>
          <a:xfrm>
            <a:off x="8141626" y="4910872"/>
            <a:ext cx="151406" cy="110764"/>
          </a:xfrm>
          <a:prstGeom prst="rect">
            <a:avLst/>
          </a:prstGeom>
        </p:spPr>
      </p:pic>
      <p:sp>
        <p:nvSpPr>
          <p:cNvPr id="119" name="Arc 118">
            <a:extLst>
              <a:ext uri="{FF2B5EF4-FFF2-40B4-BE49-F238E27FC236}">
                <a16:creationId xmlns:a16="http://schemas.microsoft.com/office/drawing/2014/main" id="{F0CE4194-7FD0-46B1-9056-0B593510A076}"/>
              </a:ext>
            </a:extLst>
          </p:cNvPr>
          <p:cNvSpPr/>
          <p:nvPr/>
        </p:nvSpPr>
        <p:spPr>
          <a:xfrm rot="20686103">
            <a:off x="7552753" y="4240306"/>
            <a:ext cx="244586" cy="58233"/>
          </a:xfrm>
          <a:prstGeom prst="arc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9" name="AIVoiceGenerator_com_14-12-2024T23_43_15_ en-US-Neural2-F">
            <a:hlinkClick r:id="" action="ppaction://media"/>
            <a:extLst>
              <a:ext uri="{FF2B5EF4-FFF2-40B4-BE49-F238E27FC236}">
                <a16:creationId xmlns:a16="http://schemas.microsoft.com/office/drawing/2014/main" id="{19459487-0F4B-466B-85F4-B5B46EC6E93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944495E-975E-47C1-9A65-A914FE0172E5}"/>
              </a:ext>
            </a:extLst>
          </p:cNvPr>
          <p:cNvGrpSpPr/>
          <p:nvPr/>
        </p:nvGrpSpPr>
        <p:grpSpPr>
          <a:xfrm flipH="1">
            <a:off x="11217213" y="4618396"/>
            <a:ext cx="440695" cy="1093380"/>
            <a:chOff x="4129293" y="2092022"/>
            <a:chExt cx="1375041" cy="3411521"/>
          </a:xfrm>
          <a:solidFill>
            <a:schemeClr val="bg2">
              <a:lumMod val="75000"/>
            </a:schemeClr>
          </a:solidFill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F905DFD8-78C3-4753-91F0-87F62B69F427}"/>
                </a:ext>
              </a:extLst>
            </p:cNvPr>
            <p:cNvSpPr/>
            <p:nvPr/>
          </p:nvSpPr>
          <p:spPr>
            <a:xfrm rot="2052037">
              <a:off x="5046630" y="2092022"/>
              <a:ext cx="457704" cy="803990"/>
            </a:xfrm>
            <a:prstGeom prst="roundRect">
              <a:avLst>
                <a:gd name="adj" fmla="val 4353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AB8F149D-1CBE-42DD-84D7-0EE625345351}"/>
                </a:ext>
              </a:extLst>
            </p:cNvPr>
            <p:cNvSpPr/>
            <p:nvPr/>
          </p:nvSpPr>
          <p:spPr>
            <a:xfrm rot="762358">
              <a:off x="4867584" y="2698160"/>
              <a:ext cx="360257" cy="803990"/>
            </a:xfrm>
            <a:prstGeom prst="roundRect">
              <a:avLst>
                <a:gd name="adj" fmla="val 4353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08E31D0-9499-4957-8357-0A1A58FEA2D6}"/>
                </a:ext>
              </a:extLst>
            </p:cNvPr>
            <p:cNvSpPr/>
            <p:nvPr/>
          </p:nvSpPr>
          <p:spPr>
            <a:xfrm rot="1160069">
              <a:off x="4601406" y="3389666"/>
              <a:ext cx="639768" cy="35605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3B030173-9477-4308-A4BF-15BD5A59179E}"/>
                </a:ext>
              </a:extLst>
            </p:cNvPr>
            <p:cNvSpPr/>
            <p:nvPr/>
          </p:nvSpPr>
          <p:spPr>
            <a:xfrm rot="1449381">
              <a:off x="4497759" y="3591069"/>
              <a:ext cx="360257" cy="1353335"/>
            </a:xfrm>
            <a:prstGeom prst="roundRect">
              <a:avLst>
                <a:gd name="adj" fmla="val 4353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D96F69-38C2-450F-BCCD-82E3D70C5BBD}"/>
                </a:ext>
              </a:extLst>
            </p:cNvPr>
            <p:cNvSpPr/>
            <p:nvPr/>
          </p:nvSpPr>
          <p:spPr>
            <a:xfrm>
              <a:off x="4180911" y="4670119"/>
              <a:ext cx="419761" cy="73521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49539FBE-B481-4D6F-BB09-39ECD432BC98}"/>
                </a:ext>
              </a:extLst>
            </p:cNvPr>
            <p:cNvSpPr/>
            <p:nvPr/>
          </p:nvSpPr>
          <p:spPr>
            <a:xfrm rot="1626913">
              <a:off x="4129293" y="4993142"/>
              <a:ext cx="170356" cy="30752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5B302AD1-7C90-4421-B082-747A830E3F64}"/>
                </a:ext>
              </a:extLst>
            </p:cNvPr>
            <p:cNvSpPr/>
            <p:nvPr/>
          </p:nvSpPr>
          <p:spPr>
            <a:xfrm rot="892344">
              <a:off x="4230383" y="5196019"/>
              <a:ext cx="170356" cy="30752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2D009069-BD9B-4B81-B036-9BB9D163C7D2}"/>
                </a:ext>
              </a:extLst>
            </p:cNvPr>
            <p:cNvSpPr/>
            <p:nvPr/>
          </p:nvSpPr>
          <p:spPr>
            <a:xfrm>
              <a:off x="4407221" y="5133027"/>
              <a:ext cx="170356" cy="30752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D9C0F0-26C3-46DB-9BA6-E445A49C2989}"/>
              </a:ext>
            </a:extLst>
          </p:cNvPr>
          <p:cNvGrpSpPr/>
          <p:nvPr/>
        </p:nvGrpSpPr>
        <p:grpSpPr>
          <a:xfrm>
            <a:off x="3548183" y="4401665"/>
            <a:ext cx="894446" cy="2731332"/>
            <a:chOff x="4395958" y="4147887"/>
            <a:chExt cx="894446" cy="2731332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A03E7F33-60FE-405E-9C35-611EC2517F4C}"/>
                </a:ext>
              </a:extLst>
            </p:cNvPr>
            <p:cNvGrpSpPr/>
            <p:nvPr/>
          </p:nvGrpSpPr>
          <p:grpSpPr>
            <a:xfrm>
              <a:off x="4546030" y="5984643"/>
              <a:ext cx="580281" cy="894576"/>
              <a:chOff x="5519737" y="5697635"/>
              <a:chExt cx="1574648" cy="1119232"/>
            </a:xfrm>
          </p:grpSpPr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D1CD98E2-C715-43FB-89A5-FBD7BD168D8D}"/>
                  </a:ext>
                </a:extLst>
              </p:cNvPr>
              <p:cNvSpPr/>
              <p:nvPr/>
            </p:nvSpPr>
            <p:spPr>
              <a:xfrm>
                <a:off x="6631567" y="5697635"/>
                <a:ext cx="302582" cy="99216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626C0E4C-CBEF-4093-8D80-A2F863AD8069}"/>
                  </a:ext>
                </a:extLst>
              </p:cNvPr>
              <p:cNvSpPr/>
              <p:nvPr/>
            </p:nvSpPr>
            <p:spPr>
              <a:xfrm>
                <a:off x="5674186" y="5710268"/>
                <a:ext cx="302582" cy="99216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: Top Corners Rounded 146">
                <a:extLst>
                  <a:ext uri="{FF2B5EF4-FFF2-40B4-BE49-F238E27FC236}">
                    <a16:creationId xmlns:a16="http://schemas.microsoft.com/office/drawing/2014/main" id="{97284C42-112E-463B-BE3E-3AF8676B4497}"/>
                  </a:ext>
                </a:extLst>
              </p:cNvPr>
              <p:cNvSpPr/>
              <p:nvPr/>
            </p:nvSpPr>
            <p:spPr>
              <a:xfrm>
                <a:off x="5519737" y="6575634"/>
                <a:ext cx="674432" cy="241233"/>
              </a:xfrm>
              <a:prstGeom prst="round2Same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: Top Corners Rounded 147">
                <a:extLst>
                  <a:ext uri="{FF2B5EF4-FFF2-40B4-BE49-F238E27FC236}">
                    <a16:creationId xmlns:a16="http://schemas.microsoft.com/office/drawing/2014/main" id="{0F3EBBD8-2977-40CC-9EB3-4472ACFE21BF}"/>
                  </a:ext>
                </a:extLst>
              </p:cNvPr>
              <p:cNvSpPr/>
              <p:nvPr/>
            </p:nvSpPr>
            <p:spPr>
              <a:xfrm>
                <a:off x="6419953" y="6575634"/>
                <a:ext cx="674432" cy="241233"/>
              </a:xfrm>
              <a:prstGeom prst="round2Same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17222A64-34D5-46C4-A4E5-83B6681794C0}"/>
                </a:ext>
              </a:extLst>
            </p:cNvPr>
            <p:cNvGrpSpPr/>
            <p:nvPr/>
          </p:nvGrpSpPr>
          <p:grpSpPr>
            <a:xfrm rot="20355747">
              <a:off x="4395958" y="5099695"/>
              <a:ext cx="285185" cy="904039"/>
              <a:chOff x="3589621" y="1650520"/>
              <a:chExt cx="380549" cy="1206343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70C44709-639B-4BC6-8974-5DFFA1FEE679}"/>
                  </a:ext>
                </a:extLst>
              </p:cNvPr>
              <p:cNvSpPr/>
              <p:nvPr/>
            </p:nvSpPr>
            <p:spPr>
              <a:xfrm rot="2052037">
                <a:off x="3777266" y="1650520"/>
                <a:ext cx="192904" cy="338850"/>
              </a:xfrm>
              <a:prstGeom prst="roundRect">
                <a:avLst>
                  <a:gd name="adj" fmla="val 43532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58F4A2F4-01E1-4FFD-B7E1-C362BC05297F}"/>
                  </a:ext>
                </a:extLst>
              </p:cNvPr>
              <p:cNvSpPr/>
              <p:nvPr/>
            </p:nvSpPr>
            <p:spPr>
              <a:xfrm rot="762358">
                <a:off x="3701805" y="1905984"/>
                <a:ext cx="151834" cy="338850"/>
              </a:xfrm>
              <a:prstGeom prst="roundRect">
                <a:avLst>
                  <a:gd name="adj" fmla="val 43532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A38E6191-B095-4231-BCFB-27C83F7256AC}"/>
                  </a:ext>
                </a:extLst>
              </p:cNvPr>
              <p:cNvSpPr/>
              <p:nvPr/>
            </p:nvSpPr>
            <p:spPr>
              <a:xfrm rot="1160069">
                <a:off x="3589621" y="2197426"/>
                <a:ext cx="269637" cy="15006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1765760B-F163-4A26-A784-BAF3F9BB0748}"/>
                  </a:ext>
                </a:extLst>
              </p:cNvPr>
              <p:cNvSpPr/>
              <p:nvPr/>
            </p:nvSpPr>
            <p:spPr>
              <a:xfrm rot="20556906">
                <a:off x="3696414" y="2286485"/>
                <a:ext cx="151834" cy="570378"/>
              </a:xfrm>
              <a:prstGeom prst="roundRect">
                <a:avLst>
                  <a:gd name="adj" fmla="val 43532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7569BB7E-6DA4-417B-B157-3DB47882344C}"/>
                  </a:ext>
                </a:extLst>
              </p:cNvPr>
              <p:cNvSpPr/>
              <p:nvPr/>
            </p:nvSpPr>
            <p:spPr>
              <a:xfrm rot="21293725">
                <a:off x="3710368" y="2463735"/>
                <a:ext cx="176913" cy="30986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964A3281-6339-4D3C-BA1C-1B1850E2088A}"/>
                  </a:ext>
                </a:extLst>
              </p:cNvPr>
              <p:cNvSpPr/>
              <p:nvPr/>
            </p:nvSpPr>
            <p:spPr>
              <a:xfrm rot="1320638">
                <a:off x="3688614" y="2599876"/>
                <a:ext cx="71798" cy="12961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688E30B-599F-4BD5-8392-6B4919318BF0}"/>
                  </a:ext>
                </a:extLst>
              </p:cNvPr>
              <p:cNvSpPr/>
              <p:nvPr/>
            </p:nvSpPr>
            <p:spPr>
              <a:xfrm rot="586069">
                <a:off x="3731218" y="2685383"/>
                <a:ext cx="71798" cy="12961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0232423-A90D-4438-AF17-3EF069876A07}"/>
                  </a:ext>
                </a:extLst>
              </p:cNvPr>
              <p:cNvSpPr/>
              <p:nvPr/>
            </p:nvSpPr>
            <p:spPr>
              <a:xfrm rot="21293725">
                <a:off x="3805749" y="2658835"/>
                <a:ext cx="71798" cy="12961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B83231A6-A34E-40E2-9B16-480B8FD073CB}"/>
                </a:ext>
              </a:extLst>
            </p:cNvPr>
            <p:cNvGrpSpPr/>
            <p:nvPr/>
          </p:nvGrpSpPr>
          <p:grpSpPr>
            <a:xfrm rot="1244253" flipH="1">
              <a:off x="5005219" y="5067195"/>
              <a:ext cx="285185" cy="904039"/>
              <a:chOff x="3589621" y="1650520"/>
              <a:chExt cx="380549" cy="1206343"/>
            </a:xfrm>
          </p:grpSpPr>
          <p:sp>
            <p:nvSpPr>
              <p:cNvPr id="174" name="Rectangle: Rounded Corners 173">
                <a:extLst>
                  <a:ext uri="{FF2B5EF4-FFF2-40B4-BE49-F238E27FC236}">
                    <a16:creationId xmlns:a16="http://schemas.microsoft.com/office/drawing/2014/main" id="{BB202A47-9808-412A-BCA0-8CDF3C8EE067}"/>
                  </a:ext>
                </a:extLst>
              </p:cNvPr>
              <p:cNvSpPr/>
              <p:nvPr/>
            </p:nvSpPr>
            <p:spPr>
              <a:xfrm rot="2052037">
                <a:off x="3777266" y="1650520"/>
                <a:ext cx="192904" cy="338850"/>
              </a:xfrm>
              <a:prstGeom prst="roundRect">
                <a:avLst>
                  <a:gd name="adj" fmla="val 43532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9A59810B-1B80-4A6D-A004-82D4F93F8998}"/>
                  </a:ext>
                </a:extLst>
              </p:cNvPr>
              <p:cNvSpPr/>
              <p:nvPr/>
            </p:nvSpPr>
            <p:spPr>
              <a:xfrm rot="762358">
                <a:off x="3701805" y="1905984"/>
                <a:ext cx="151834" cy="338850"/>
              </a:xfrm>
              <a:prstGeom prst="roundRect">
                <a:avLst>
                  <a:gd name="adj" fmla="val 43532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F4A7150C-7C71-45CB-8046-8401447CE014}"/>
                  </a:ext>
                </a:extLst>
              </p:cNvPr>
              <p:cNvSpPr/>
              <p:nvPr/>
            </p:nvSpPr>
            <p:spPr>
              <a:xfrm rot="1160069">
                <a:off x="3589621" y="2197426"/>
                <a:ext cx="269637" cy="15006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: Rounded Corners 176">
                <a:extLst>
                  <a:ext uri="{FF2B5EF4-FFF2-40B4-BE49-F238E27FC236}">
                    <a16:creationId xmlns:a16="http://schemas.microsoft.com/office/drawing/2014/main" id="{70A2BC2E-5608-4F24-A90F-70DF2746A083}"/>
                  </a:ext>
                </a:extLst>
              </p:cNvPr>
              <p:cNvSpPr/>
              <p:nvPr/>
            </p:nvSpPr>
            <p:spPr>
              <a:xfrm rot="20556906">
                <a:off x="3696414" y="2286485"/>
                <a:ext cx="151834" cy="570378"/>
              </a:xfrm>
              <a:prstGeom prst="roundRect">
                <a:avLst>
                  <a:gd name="adj" fmla="val 43532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1EAF57F1-E92A-4751-82FD-E50AD4E9EE92}"/>
                  </a:ext>
                </a:extLst>
              </p:cNvPr>
              <p:cNvSpPr/>
              <p:nvPr/>
            </p:nvSpPr>
            <p:spPr>
              <a:xfrm rot="21293725">
                <a:off x="3710368" y="2463735"/>
                <a:ext cx="176913" cy="30986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47D867EB-0EDB-473F-9F69-5738536BBDA7}"/>
                  </a:ext>
                </a:extLst>
              </p:cNvPr>
              <p:cNvSpPr/>
              <p:nvPr/>
            </p:nvSpPr>
            <p:spPr>
              <a:xfrm rot="1320638">
                <a:off x="3688614" y="2599876"/>
                <a:ext cx="71798" cy="12961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F98FB889-B727-49C1-9D7E-EA090A196806}"/>
                  </a:ext>
                </a:extLst>
              </p:cNvPr>
              <p:cNvSpPr/>
              <p:nvPr/>
            </p:nvSpPr>
            <p:spPr>
              <a:xfrm rot="586069">
                <a:off x="3731218" y="2685383"/>
                <a:ext cx="71798" cy="12961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1D6C58D5-74D0-4DD0-915B-C59642B86A05}"/>
                  </a:ext>
                </a:extLst>
              </p:cNvPr>
              <p:cNvSpPr/>
              <p:nvPr/>
            </p:nvSpPr>
            <p:spPr>
              <a:xfrm rot="21293725">
                <a:off x="3805749" y="2658835"/>
                <a:ext cx="71798" cy="12961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E1F2CC9-CA09-41C1-BA8D-519CCA084A51}"/>
                </a:ext>
              </a:extLst>
            </p:cNvPr>
            <p:cNvGrpSpPr/>
            <p:nvPr/>
          </p:nvGrpSpPr>
          <p:grpSpPr>
            <a:xfrm>
              <a:off x="4446735" y="4147887"/>
              <a:ext cx="714679" cy="1870652"/>
              <a:chOff x="5447360" y="366547"/>
              <a:chExt cx="1411107" cy="3693529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2FCAA7B2-5087-4EC7-AED5-2A680FB400DD}"/>
                  </a:ext>
                </a:extLst>
              </p:cNvPr>
              <p:cNvSpPr/>
              <p:nvPr/>
            </p:nvSpPr>
            <p:spPr>
              <a:xfrm>
                <a:off x="5976768" y="1780731"/>
                <a:ext cx="365421" cy="523463"/>
              </a:xfrm>
              <a:prstGeom prst="roundRect">
                <a:avLst>
                  <a:gd name="adj" fmla="val 36483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48740F04-22E0-406F-82B0-56186B12D94F}"/>
                  </a:ext>
                </a:extLst>
              </p:cNvPr>
              <p:cNvSpPr/>
              <p:nvPr/>
            </p:nvSpPr>
            <p:spPr>
              <a:xfrm>
                <a:off x="5519737" y="366547"/>
                <a:ext cx="1224018" cy="797407"/>
              </a:xfrm>
              <a:custGeom>
                <a:avLst/>
                <a:gdLst>
                  <a:gd name="connsiteX0" fmla="*/ 0 w 1281816"/>
                  <a:gd name="connsiteY0" fmla="*/ 728827 h 1243432"/>
                  <a:gd name="connsiteX1" fmla="*/ 52387 w 1281816"/>
                  <a:gd name="connsiteY1" fmla="*/ 362115 h 1243432"/>
                  <a:gd name="connsiteX2" fmla="*/ 157162 w 1281816"/>
                  <a:gd name="connsiteY2" fmla="*/ 262102 h 1243432"/>
                  <a:gd name="connsiteX3" fmla="*/ 300037 w 1281816"/>
                  <a:gd name="connsiteY3" fmla="*/ 100177 h 1243432"/>
                  <a:gd name="connsiteX4" fmla="*/ 633412 w 1281816"/>
                  <a:gd name="connsiteY4" fmla="*/ 165 h 1243432"/>
                  <a:gd name="connsiteX5" fmla="*/ 971550 w 1281816"/>
                  <a:gd name="connsiteY5" fmla="*/ 85890 h 1243432"/>
                  <a:gd name="connsiteX6" fmla="*/ 1190625 w 1281816"/>
                  <a:gd name="connsiteY6" fmla="*/ 390690 h 1243432"/>
                  <a:gd name="connsiteX7" fmla="*/ 1223962 w 1281816"/>
                  <a:gd name="connsiteY7" fmla="*/ 790740 h 1243432"/>
                  <a:gd name="connsiteX8" fmla="*/ 1281112 w 1281816"/>
                  <a:gd name="connsiteY8" fmla="*/ 771690 h 1243432"/>
                  <a:gd name="connsiteX9" fmla="*/ 1181100 w 1281816"/>
                  <a:gd name="connsiteY9" fmla="*/ 1243177 h 1243432"/>
                  <a:gd name="connsiteX10" fmla="*/ 1200150 w 1281816"/>
                  <a:gd name="connsiteY10" fmla="*/ 700252 h 1243432"/>
                  <a:gd name="connsiteX11" fmla="*/ 1200150 w 1281816"/>
                  <a:gd name="connsiteY11" fmla="*/ 700252 h 1243432"/>
                  <a:gd name="connsiteX0" fmla="*/ 0 w 1281353"/>
                  <a:gd name="connsiteY0" fmla="*/ 728827 h 817499"/>
                  <a:gd name="connsiteX1" fmla="*/ 52387 w 1281353"/>
                  <a:gd name="connsiteY1" fmla="*/ 362115 h 817499"/>
                  <a:gd name="connsiteX2" fmla="*/ 157162 w 1281353"/>
                  <a:gd name="connsiteY2" fmla="*/ 262102 h 817499"/>
                  <a:gd name="connsiteX3" fmla="*/ 300037 w 1281353"/>
                  <a:gd name="connsiteY3" fmla="*/ 100177 h 817499"/>
                  <a:gd name="connsiteX4" fmla="*/ 633412 w 1281353"/>
                  <a:gd name="connsiteY4" fmla="*/ 165 h 817499"/>
                  <a:gd name="connsiteX5" fmla="*/ 971550 w 1281353"/>
                  <a:gd name="connsiteY5" fmla="*/ 85890 h 817499"/>
                  <a:gd name="connsiteX6" fmla="*/ 1190625 w 1281353"/>
                  <a:gd name="connsiteY6" fmla="*/ 390690 h 817499"/>
                  <a:gd name="connsiteX7" fmla="*/ 1223962 w 1281353"/>
                  <a:gd name="connsiteY7" fmla="*/ 790740 h 817499"/>
                  <a:gd name="connsiteX8" fmla="*/ 1281112 w 1281353"/>
                  <a:gd name="connsiteY8" fmla="*/ 771690 h 817499"/>
                  <a:gd name="connsiteX9" fmla="*/ 1200150 w 1281353"/>
                  <a:gd name="connsiteY9" fmla="*/ 700252 h 817499"/>
                  <a:gd name="connsiteX10" fmla="*/ 1200150 w 1281353"/>
                  <a:gd name="connsiteY10" fmla="*/ 700252 h 817499"/>
                  <a:gd name="connsiteX0" fmla="*/ 0 w 1224045"/>
                  <a:gd name="connsiteY0" fmla="*/ 728827 h 802999"/>
                  <a:gd name="connsiteX1" fmla="*/ 52387 w 1224045"/>
                  <a:gd name="connsiteY1" fmla="*/ 362115 h 802999"/>
                  <a:gd name="connsiteX2" fmla="*/ 157162 w 1224045"/>
                  <a:gd name="connsiteY2" fmla="*/ 262102 h 802999"/>
                  <a:gd name="connsiteX3" fmla="*/ 300037 w 1224045"/>
                  <a:gd name="connsiteY3" fmla="*/ 100177 h 802999"/>
                  <a:gd name="connsiteX4" fmla="*/ 633412 w 1224045"/>
                  <a:gd name="connsiteY4" fmla="*/ 165 h 802999"/>
                  <a:gd name="connsiteX5" fmla="*/ 971550 w 1224045"/>
                  <a:gd name="connsiteY5" fmla="*/ 85890 h 802999"/>
                  <a:gd name="connsiteX6" fmla="*/ 1190625 w 1224045"/>
                  <a:gd name="connsiteY6" fmla="*/ 390690 h 802999"/>
                  <a:gd name="connsiteX7" fmla="*/ 1223962 w 1224045"/>
                  <a:gd name="connsiteY7" fmla="*/ 790740 h 802999"/>
                  <a:gd name="connsiteX8" fmla="*/ 1200150 w 1224045"/>
                  <a:gd name="connsiteY8" fmla="*/ 700252 h 802999"/>
                  <a:gd name="connsiteX9" fmla="*/ 1200150 w 1224045"/>
                  <a:gd name="connsiteY9" fmla="*/ 700252 h 802999"/>
                  <a:gd name="connsiteX0" fmla="*/ 0 w 1224045"/>
                  <a:gd name="connsiteY0" fmla="*/ 728827 h 802999"/>
                  <a:gd name="connsiteX1" fmla="*/ 52387 w 1224045"/>
                  <a:gd name="connsiteY1" fmla="*/ 362115 h 802999"/>
                  <a:gd name="connsiteX2" fmla="*/ 300037 w 1224045"/>
                  <a:gd name="connsiteY2" fmla="*/ 100177 h 802999"/>
                  <a:gd name="connsiteX3" fmla="*/ 633412 w 1224045"/>
                  <a:gd name="connsiteY3" fmla="*/ 165 h 802999"/>
                  <a:gd name="connsiteX4" fmla="*/ 971550 w 1224045"/>
                  <a:gd name="connsiteY4" fmla="*/ 85890 h 802999"/>
                  <a:gd name="connsiteX5" fmla="*/ 1190625 w 1224045"/>
                  <a:gd name="connsiteY5" fmla="*/ 390690 h 802999"/>
                  <a:gd name="connsiteX6" fmla="*/ 1223962 w 1224045"/>
                  <a:gd name="connsiteY6" fmla="*/ 790740 h 802999"/>
                  <a:gd name="connsiteX7" fmla="*/ 1200150 w 1224045"/>
                  <a:gd name="connsiteY7" fmla="*/ 700252 h 802999"/>
                  <a:gd name="connsiteX8" fmla="*/ 1200150 w 1224045"/>
                  <a:gd name="connsiteY8" fmla="*/ 700252 h 802999"/>
                  <a:gd name="connsiteX0" fmla="*/ 0 w 1224045"/>
                  <a:gd name="connsiteY0" fmla="*/ 728827 h 802999"/>
                  <a:gd name="connsiteX1" fmla="*/ 52387 w 1224045"/>
                  <a:gd name="connsiteY1" fmla="*/ 362115 h 802999"/>
                  <a:gd name="connsiteX2" fmla="*/ 300037 w 1224045"/>
                  <a:gd name="connsiteY2" fmla="*/ 100177 h 802999"/>
                  <a:gd name="connsiteX3" fmla="*/ 633412 w 1224045"/>
                  <a:gd name="connsiteY3" fmla="*/ 165 h 802999"/>
                  <a:gd name="connsiteX4" fmla="*/ 971550 w 1224045"/>
                  <a:gd name="connsiteY4" fmla="*/ 85890 h 802999"/>
                  <a:gd name="connsiteX5" fmla="*/ 1190625 w 1224045"/>
                  <a:gd name="connsiteY5" fmla="*/ 390690 h 802999"/>
                  <a:gd name="connsiteX6" fmla="*/ 1223962 w 1224045"/>
                  <a:gd name="connsiteY6" fmla="*/ 790740 h 802999"/>
                  <a:gd name="connsiteX7" fmla="*/ 1200150 w 1224045"/>
                  <a:gd name="connsiteY7" fmla="*/ 700252 h 802999"/>
                  <a:gd name="connsiteX0" fmla="*/ 0 w 1224018"/>
                  <a:gd name="connsiteY0" fmla="*/ 728827 h 790740"/>
                  <a:gd name="connsiteX1" fmla="*/ 52387 w 1224018"/>
                  <a:gd name="connsiteY1" fmla="*/ 362115 h 790740"/>
                  <a:gd name="connsiteX2" fmla="*/ 300037 w 1224018"/>
                  <a:gd name="connsiteY2" fmla="*/ 100177 h 790740"/>
                  <a:gd name="connsiteX3" fmla="*/ 633412 w 1224018"/>
                  <a:gd name="connsiteY3" fmla="*/ 165 h 790740"/>
                  <a:gd name="connsiteX4" fmla="*/ 971550 w 1224018"/>
                  <a:gd name="connsiteY4" fmla="*/ 85890 h 790740"/>
                  <a:gd name="connsiteX5" fmla="*/ 1190625 w 1224018"/>
                  <a:gd name="connsiteY5" fmla="*/ 390690 h 790740"/>
                  <a:gd name="connsiteX6" fmla="*/ 1223962 w 1224018"/>
                  <a:gd name="connsiteY6" fmla="*/ 790740 h 790740"/>
                  <a:gd name="connsiteX0" fmla="*/ 0 w 1224018"/>
                  <a:gd name="connsiteY0" fmla="*/ 797407 h 797407"/>
                  <a:gd name="connsiteX1" fmla="*/ 52387 w 1224018"/>
                  <a:gd name="connsiteY1" fmla="*/ 362115 h 797407"/>
                  <a:gd name="connsiteX2" fmla="*/ 300037 w 1224018"/>
                  <a:gd name="connsiteY2" fmla="*/ 100177 h 797407"/>
                  <a:gd name="connsiteX3" fmla="*/ 633412 w 1224018"/>
                  <a:gd name="connsiteY3" fmla="*/ 165 h 797407"/>
                  <a:gd name="connsiteX4" fmla="*/ 971550 w 1224018"/>
                  <a:gd name="connsiteY4" fmla="*/ 85890 h 797407"/>
                  <a:gd name="connsiteX5" fmla="*/ 1190625 w 1224018"/>
                  <a:gd name="connsiteY5" fmla="*/ 390690 h 797407"/>
                  <a:gd name="connsiteX6" fmla="*/ 1223962 w 1224018"/>
                  <a:gd name="connsiteY6" fmla="*/ 790740 h 79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4018" h="797407">
                    <a:moveTo>
                      <a:pt x="0" y="797407"/>
                    </a:moveTo>
                    <a:cubicBezTo>
                      <a:pt x="13096" y="652944"/>
                      <a:pt x="2381" y="478320"/>
                      <a:pt x="52387" y="362115"/>
                    </a:cubicBezTo>
                    <a:cubicBezTo>
                      <a:pt x="102393" y="245910"/>
                      <a:pt x="203200" y="160502"/>
                      <a:pt x="300037" y="100177"/>
                    </a:cubicBezTo>
                    <a:cubicBezTo>
                      <a:pt x="396875" y="39852"/>
                      <a:pt x="521493" y="2546"/>
                      <a:pt x="633412" y="165"/>
                    </a:cubicBezTo>
                    <a:cubicBezTo>
                      <a:pt x="745331" y="-2216"/>
                      <a:pt x="878681" y="20802"/>
                      <a:pt x="971550" y="85890"/>
                    </a:cubicBezTo>
                    <a:cubicBezTo>
                      <a:pt x="1064419" y="150977"/>
                      <a:pt x="1148556" y="273215"/>
                      <a:pt x="1190625" y="390690"/>
                    </a:cubicBezTo>
                    <a:cubicBezTo>
                      <a:pt x="1232694" y="508165"/>
                      <a:pt x="1222375" y="739146"/>
                      <a:pt x="1223962" y="790740"/>
                    </a:cubicBezTo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2">
                    <a:lumMod val="90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45">
                <a:extLst>
                  <a:ext uri="{FF2B5EF4-FFF2-40B4-BE49-F238E27FC236}">
                    <a16:creationId xmlns:a16="http://schemas.microsoft.com/office/drawing/2014/main" id="{89BF6177-6F66-43FF-AB0B-1A5C5FA9E3B0}"/>
                  </a:ext>
                </a:extLst>
              </p:cNvPr>
              <p:cNvSpPr/>
              <p:nvPr/>
            </p:nvSpPr>
            <p:spPr>
              <a:xfrm>
                <a:off x="5575789" y="485355"/>
                <a:ext cx="1104890" cy="1439760"/>
              </a:xfrm>
              <a:custGeom>
                <a:avLst/>
                <a:gdLst>
                  <a:gd name="connsiteX0" fmla="*/ 0 w 990597"/>
                  <a:gd name="connsiteY0" fmla="*/ 627911 h 1255822"/>
                  <a:gd name="connsiteX1" fmla="*/ 495299 w 990597"/>
                  <a:gd name="connsiteY1" fmla="*/ 0 h 1255822"/>
                  <a:gd name="connsiteX2" fmla="*/ 990598 w 990597"/>
                  <a:gd name="connsiteY2" fmla="*/ 627911 h 1255822"/>
                  <a:gd name="connsiteX3" fmla="*/ 495299 w 990597"/>
                  <a:gd name="connsiteY3" fmla="*/ 1255822 h 1255822"/>
                  <a:gd name="connsiteX4" fmla="*/ 0 w 990597"/>
                  <a:gd name="connsiteY4" fmla="*/ 627911 h 1255822"/>
                  <a:gd name="connsiteX0" fmla="*/ 73 w 990671"/>
                  <a:gd name="connsiteY0" fmla="*/ 627911 h 1360597"/>
                  <a:gd name="connsiteX1" fmla="*/ 495372 w 990671"/>
                  <a:gd name="connsiteY1" fmla="*/ 0 h 1360597"/>
                  <a:gd name="connsiteX2" fmla="*/ 990671 w 990671"/>
                  <a:gd name="connsiteY2" fmla="*/ 627911 h 1360597"/>
                  <a:gd name="connsiteX3" fmla="*/ 523947 w 990671"/>
                  <a:gd name="connsiteY3" fmla="*/ 1360597 h 1360597"/>
                  <a:gd name="connsiteX4" fmla="*/ 73 w 990671"/>
                  <a:gd name="connsiteY4" fmla="*/ 627911 h 1360597"/>
                  <a:gd name="connsiteX0" fmla="*/ 51 w 990649"/>
                  <a:gd name="connsiteY0" fmla="*/ 708874 h 1441560"/>
                  <a:gd name="connsiteX1" fmla="*/ 500113 w 990649"/>
                  <a:gd name="connsiteY1" fmla="*/ 0 h 1441560"/>
                  <a:gd name="connsiteX2" fmla="*/ 990649 w 990649"/>
                  <a:gd name="connsiteY2" fmla="*/ 708874 h 1441560"/>
                  <a:gd name="connsiteX3" fmla="*/ 523925 w 990649"/>
                  <a:gd name="connsiteY3" fmla="*/ 1441560 h 1441560"/>
                  <a:gd name="connsiteX4" fmla="*/ 51 w 990649"/>
                  <a:gd name="connsiteY4" fmla="*/ 708874 h 1441560"/>
                  <a:gd name="connsiteX0" fmla="*/ 36 w 1047784"/>
                  <a:gd name="connsiteY0" fmla="*/ 708874 h 1441560"/>
                  <a:gd name="connsiteX1" fmla="*/ 500098 w 1047784"/>
                  <a:gd name="connsiteY1" fmla="*/ 0 h 1441560"/>
                  <a:gd name="connsiteX2" fmla="*/ 1047784 w 1047784"/>
                  <a:gd name="connsiteY2" fmla="*/ 708874 h 1441560"/>
                  <a:gd name="connsiteX3" fmla="*/ 523910 w 1047784"/>
                  <a:gd name="connsiteY3" fmla="*/ 1441560 h 1441560"/>
                  <a:gd name="connsiteX4" fmla="*/ 36 w 1047784"/>
                  <a:gd name="connsiteY4" fmla="*/ 708874 h 1441560"/>
                  <a:gd name="connsiteX0" fmla="*/ 31 w 1095404"/>
                  <a:gd name="connsiteY0" fmla="*/ 539182 h 1444717"/>
                  <a:gd name="connsiteX1" fmla="*/ 547718 w 1095404"/>
                  <a:gd name="connsiteY1" fmla="*/ 1758 h 1444717"/>
                  <a:gd name="connsiteX2" fmla="*/ 1095404 w 1095404"/>
                  <a:gd name="connsiteY2" fmla="*/ 710632 h 1444717"/>
                  <a:gd name="connsiteX3" fmla="*/ 571530 w 1095404"/>
                  <a:gd name="connsiteY3" fmla="*/ 1443318 h 1444717"/>
                  <a:gd name="connsiteX4" fmla="*/ 31 w 1095404"/>
                  <a:gd name="connsiteY4" fmla="*/ 539182 h 1444717"/>
                  <a:gd name="connsiteX0" fmla="*/ 13716 w 1109089"/>
                  <a:gd name="connsiteY0" fmla="*/ 538990 h 1461328"/>
                  <a:gd name="connsiteX1" fmla="*/ 561403 w 1109089"/>
                  <a:gd name="connsiteY1" fmla="*/ 1566 h 1461328"/>
                  <a:gd name="connsiteX2" fmla="*/ 1109089 w 1109089"/>
                  <a:gd name="connsiteY2" fmla="*/ 710440 h 1461328"/>
                  <a:gd name="connsiteX3" fmla="*/ 585215 w 1109089"/>
                  <a:gd name="connsiteY3" fmla="*/ 1443126 h 1461328"/>
                  <a:gd name="connsiteX4" fmla="*/ 200402 w 1109089"/>
                  <a:gd name="connsiteY4" fmla="*/ 1180223 h 1461328"/>
                  <a:gd name="connsiteX5" fmla="*/ 13716 w 1109089"/>
                  <a:gd name="connsiteY5" fmla="*/ 538990 h 1461328"/>
                  <a:gd name="connsiteX0" fmla="*/ 13716 w 1146952"/>
                  <a:gd name="connsiteY0" fmla="*/ 545362 h 1467700"/>
                  <a:gd name="connsiteX1" fmla="*/ 561403 w 1146952"/>
                  <a:gd name="connsiteY1" fmla="*/ 7938 h 1467700"/>
                  <a:gd name="connsiteX2" fmla="*/ 1057653 w 1146952"/>
                  <a:gd name="connsiteY2" fmla="*/ 257906 h 1467700"/>
                  <a:gd name="connsiteX3" fmla="*/ 1109089 w 1146952"/>
                  <a:gd name="connsiteY3" fmla="*/ 716812 h 1467700"/>
                  <a:gd name="connsiteX4" fmla="*/ 585215 w 1146952"/>
                  <a:gd name="connsiteY4" fmla="*/ 1449498 h 1467700"/>
                  <a:gd name="connsiteX5" fmla="*/ 200402 w 1146952"/>
                  <a:gd name="connsiteY5" fmla="*/ 1186595 h 1467700"/>
                  <a:gd name="connsiteX6" fmla="*/ 13716 w 1146952"/>
                  <a:gd name="connsiteY6" fmla="*/ 545362 h 1467700"/>
                  <a:gd name="connsiteX0" fmla="*/ 150 w 1133386"/>
                  <a:gd name="connsiteY0" fmla="*/ 538943 h 1461281"/>
                  <a:gd name="connsiteX1" fmla="*/ 163024 w 1133386"/>
                  <a:gd name="connsiteY1" fmla="*/ 165762 h 1461281"/>
                  <a:gd name="connsiteX2" fmla="*/ 547837 w 1133386"/>
                  <a:gd name="connsiteY2" fmla="*/ 1519 h 1461281"/>
                  <a:gd name="connsiteX3" fmla="*/ 1044087 w 1133386"/>
                  <a:gd name="connsiteY3" fmla="*/ 251487 h 1461281"/>
                  <a:gd name="connsiteX4" fmla="*/ 1095523 w 1133386"/>
                  <a:gd name="connsiteY4" fmla="*/ 710393 h 1461281"/>
                  <a:gd name="connsiteX5" fmla="*/ 571649 w 1133386"/>
                  <a:gd name="connsiteY5" fmla="*/ 1443079 h 1461281"/>
                  <a:gd name="connsiteX6" fmla="*/ 186836 w 1133386"/>
                  <a:gd name="connsiteY6" fmla="*/ 1180176 h 1461281"/>
                  <a:gd name="connsiteX7" fmla="*/ 150 w 1133386"/>
                  <a:gd name="connsiteY7" fmla="*/ 538943 h 1461281"/>
                  <a:gd name="connsiteX0" fmla="*/ 150 w 1124008"/>
                  <a:gd name="connsiteY0" fmla="*/ 543604 h 1465942"/>
                  <a:gd name="connsiteX1" fmla="*/ 163024 w 1124008"/>
                  <a:gd name="connsiteY1" fmla="*/ 170423 h 1465942"/>
                  <a:gd name="connsiteX2" fmla="*/ 547837 w 1124008"/>
                  <a:gd name="connsiteY2" fmla="*/ 6180 h 1465942"/>
                  <a:gd name="connsiteX3" fmla="*/ 805961 w 1124008"/>
                  <a:gd name="connsiteY3" fmla="*/ 56123 h 1465942"/>
                  <a:gd name="connsiteX4" fmla="*/ 1044087 w 1124008"/>
                  <a:gd name="connsiteY4" fmla="*/ 256148 h 1465942"/>
                  <a:gd name="connsiteX5" fmla="*/ 1095523 w 1124008"/>
                  <a:gd name="connsiteY5" fmla="*/ 715054 h 1465942"/>
                  <a:gd name="connsiteX6" fmla="*/ 571649 w 1124008"/>
                  <a:gd name="connsiteY6" fmla="*/ 1447740 h 1465942"/>
                  <a:gd name="connsiteX7" fmla="*/ 186836 w 1124008"/>
                  <a:gd name="connsiteY7" fmla="*/ 1184837 h 1465942"/>
                  <a:gd name="connsiteX8" fmla="*/ 150 w 1124008"/>
                  <a:gd name="connsiteY8" fmla="*/ 543604 h 1465942"/>
                  <a:gd name="connsiteX0" fmla="*/ 150 w 1104890"/>
                  <a:gd name="connsiteY0" fmla="*/ 543604 h 1447838"/>
                  <a:gd name="connsiteX1" fmla="*/ 163024 w 1104890"/>
                  <a:gd name="connsiteY1" fmla="*/ 170423 h 1447838"/>
                  <a:gd name="connsiteX2" fmla="*/ 547837 w 1104890"/>
                  <a:gd name="connsiteY2" fmla="*/ 6180 h 1447838"/>
                  <a:gd name="connsiteX3" fmla="*/ 805961 w 1104890"/>
                  <a:gd name="connsiteY3" fmla="*/ 56123 h 1447838"/>
                  <a:gd name="connsiteX4" fmla="*/ 1044087 w 1104890"/>
                  <a:gd name="connsiteY4" fmla="*/ 256148 h 1447838"/>
                  <a:gd name="connsiteX5" fmla="*/ 1095523 w 1104890"/>
                  <a:gd name="connsiteY5" fmla="*/ 715054 h 1447838"/>
                  <a:gd name="connsiteX6" fmla="*/ 972649 w 1104890"/>
                  <a:gd name="connsiteY6" fmla="*/ 1161023 h 1447838"/>
                  <a:gd name="connsiteX7" fmla="*/ 571649 w 1104890"/>
                  <a:gd name="connsiteY7" fmla="*/ 1447740 h 1447838"/>
                  <a:gd name="connsiteX8" fmla="*/ 186836 w 1104890"/>
                  <a:gd name="connsiteY8" fmla="*/ 1184837 h 1447838"/>
                  <a:gd name="connsiteX9" fmla="*/ 150 w 1104890"/>
                  <a:gd name="connsiteY9" fmla="*/ 543604 h 1447838"/>
                  <a:gd name="connsiteX0" fmla="*/ 150 w 1104890"/>
                  <a:gd name="connsiteY0" fmla="*/ 535526 h 1439760"/>
                  <a:gd name="connsiteX1" fmla="*/ 163024 w 1104890"/>
                  <a:gd name="connsiteY1" fmla="*/ 162345 h 1439760"/>
                  <a:gd name="connsiteX2" fmla="*/ 466875 w 1104890"/>
                  <a:gd name="connsiteY2" fmla="*/ 7627 h 1439760"/>
                  <a:gd name="connsiteX3" fmla="*/ 805961 w 1104890"/>
                  <a:gd name="connsiteY3" fmla="*/ 48045 h 1439760"/>
                  <a:gd name="connsiteX4" fmla="*/ 1044087 w 1104890"/>
                  <a:gd name="connsiteY4" fmla="*/ 248070 h 1439760"/>
                  <a:gd name="connsiteX5" fmla="*/ 1095523 w 1104890"/>
                  <a:gd name="connsiteY5" fmla="*/ 706976 h 1439760"/>
                  <a:gd name="connsiteX6" fmla="*/ 972649 w 1104890"/>
                  <a:gd name="connsiteY6" fmla="*/ 1152945 h 1439760"/>
                  <a:gd name="connsiteX7" fmla="*/ 571649 w 1104890"/>
                  <a:gd name="connsiteY7" fmla="*/ 1439662 h 1439760"/>
                  <a:gd name="connsiteX8" fmla="*/ 186836 w 1104890"/>
                  <a:gd name="connsiteY8" fmla="*/ 1176759 h 1439760"/>
                  <a:gd name="connsiteX9" fmla="*/ 150 w 1104890"/>
                  <a:gd name="connsiteY9" fmla="*/ 535526 h 1439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4890" h="1439760">
                    <a:moveTo>
                      <a:pt x="150" y="535526"/>
                    </a:moveTo>
                    <a:cubicBezTo>
                      <a:pt x="-3819" y="366457"/>
                      <a:pt x="71743" y="251916"/>
                      <a:pt x="163024" y="162345"/>
                    </a:cubicBezTo>
                    <a:cubicBezTo>
                      <a:pt x="254305" y="72774"/>
                      <a:pt x="359719" y="26677"/>
                      <a:pt x="466875" y="7627"/>
                    </a:cubicBezTo>
                    <a:cubicBezTo>
                      <a:pt x="574031" y="-11423"/>
                      <a:pt x="723253" y="6384"/>
                      <a:pt x="805961" y="48045"/>
                    </a:cubicBezTo>
                    <a:cubicBezTo>
                      <a:pt x="888669" y="89706"/>
                      <a:pt x="994239" y="143011"/>
                      <a:pt x="1044087" y="248070"/>
                    </a:cubicBezTo>
                    <a:cubicBezTo>
                      <a:pt x="1093935" y="353129"/>
                      <a:pt x="1120129" y="572039"/>
                      <a:pt x="1095523" y="706976"/>
                    </a:cubicBezTo>
                    <a:cubicBezTo>
                      <a:pt x="1070917" y="841913"/>
                      <a:pt x="1059961" y="1030831"/>
                      <a:pt x="972649" y="1152945"/>
                    </a:cubicBezTo>
                    <a:cubicBezTo>
                      <a:pt x="885337" y="1275059"/>
                      <a:pt x="702618" y="1435693"/>
                      <a:pt x="571649" y="1439662"/>
                    </a:cubicBezTo>
                    <a:cubicBezTo>
                      <a:pt x="440680" y="1443631"/>
                      <a:pt x="282086" y="1327448"/>
                      <a:pt x="186836" y="1176759"/>
                    </a:cubicBezTo>
                    <a:cubicBezTo>
                      <a:pt x="91586" y="1026070"/>
                      <a:pt x="4119" y="704595"/>
                      <a:pt x="150" y="535526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47">
                <a:extLst>
                  <a:ext uri="{FF2B5EF4-FFF2-40B4-BE49-F238E27FC236}">
                    <a16:creationId xmlns:a16="http://schemas.microsoft.com/office/drawing/2014/main" id="{DCF9ED9F-0F6D-4D99-A5D6-884E8C9777A2}"/>
                  </a:ext>
                </a:extLst>
              </p:cNvPr>
              <p:cNvSpPr/>
              <p:nvPr/>
            </p:nvSpPr>
            <p:spPr>
              <a:xfrm rot="21224289">
                <a:off x="5447360" y="1130014"/>
                <a:ext cx="200806" cy="452685"/>
              </a:xfrm>
              <a:custGeom>
                <a:avLst/>
                <a:gdLst>
                  <a:gd name="connsiteX0" fmla="*/ 0 w 171450"/>
                  <a:gd name="connsiteY0" fmla="*/ 202656 h 405311"/>
                  <a:gd name="connsiteX1" fmla="*/ 85725 w 171450"/>
                  <a:gd name="connsiteY1" fmla="*/ 0 h 405311"/>
                  <a:gd name="connsiteX2" fmla="*/ 171450 w 171450"/>
                  <a:gd name="connsiteY2" fmla="*/ 202656 h 405311"/>
                  <a:gd name="connsiteX3" fmla="*/ 85725 w 171450"/>
                  <a:gd name="connsiteY3" fmla="*/ 405312 h 405311"/>
                  <a:gd name="connsiteX4" fmla="*/ 0 w 171450"/>
                  <a:gd name="connsiteY4" fmla="*/ 202656 h 405311"/>
                  <a:gd name="connsiteX0" fmla="*/ 5792 w 177242"/>
                  <a:gd name="connsiteY0" fmla="*/ 216943 h 419599"/>
                  <a:gd name="connsiteX1" fmla="*/ 39130 w 177242"/>
                  <a:gd name="connsiteY1" fmla="*/ 0 h 419599"/>
                  <a:gd name="connsiteX2" fmla="*/ 177242 w 177242"/>
                  <a:gd name="connsiteY2" fmla="*/ 216943 h 419599"/>
                  <a:gd name="connsiteX3" fmla="*/ 91517 w 177242"/>
                  <a:gd name="connsiteY3" fmla="*/ 419599 h 419599"/>
                  <a:gd name="connsiteX4" fmla="*/ 5792 w 177242"/>
                  <a:gd name="connsiteY4" fmla="*/ 216943 h 419599"/>
                  <a:gd name="connsiteX0" fmla="*/ 2344 w 154744"/>
                  <a:gd name="connsiteY0" fmla="*/ 216943 h 419599"/>
                  <a:gd name="connsiteX1" fmla="*/ 35682 w 154744"/>
                  <a:gd name="connsiteY1" fmla="*/ 0 h 419599"/>
                  <a:gd name="connsiteX2" fmla="*/ 154744 w 154744"/>
                  <a:gd name="connsiteY2" fmla="*/ 216943 h 419599"/>
                  <a:gd name="connsiteX3" fmla="*/ 88069 w 154744"/>
                  <a:gd name="connsiteY3" fmla="*/ 419599 h 419599"/>
                  <a:gd name="connsiteX4" fmla="*/ 2344 w 154744"/>
                  <a:gd name="connsiteY4" fmla="*/ 216943 h 419599"/>
                  <a:gd name="connsiteX0" fmla="*/ 13146 w 165546"/>
                  <a:gd name="connsiteY0" fmla="*/ 222255 h 424911"/>
                  <a:gd name="connsiteX1" fmla="*/ 3621 w 165546"/>
                  <a:gd name="connsiteY1" fmla="*/ 79457 h 424911"/>
                  <a:gd name="connsiteX2" fmla="*/ 46484 w 165546"/>
                  <a:gd name="connsiteY2" fmla="*/ 5312 h 424911"/>
                  <a:gd name="connsiteX3" fmla="*/ 165546 w 165546"/>
                  <a:gd name="connsiteY3" fmla="*/ 222255 h 424911"/>
                  <a:gd name="connsiteX4" fmla="*/ 98871 w 165546"/>
                  <a:gd name="connsiteY4" fmla="*/ 424911 h 424911"/>
                  <a:gd name="connsiteX5" fmla="*/ 13146 w 165546"/>
                  <a:gd name="connsiteY5" fmla="*/ 222255 h 424911"/>
                  <a:gd name="connsiteX0" fmla="*/ 13146 w 165860"/>
                  <a:gd name="connsiteY0" fmla="*/ 217481 h 420137"/>
                  <a:gd name="connsiteX1" fmla="*/ 3621 w 165860"/>
                  <a:gd name="connsiteY1" fmla="*/ 74683 h 420137"/>
                  <a:gd name="connsiteX2" fmla="*/ 46484 w 165860"/>
                  <a:gd name="connsiteY2" fmla="*/ 538 h 420137"/>
                  <a:gd name="connsiteX3" fmla="*/ 127446 w 165860"/>
                  <a:gd name="connsiteY3" fmla="*/ 50871 h 420137"/>
                  <a:gd name="connsiteX4" fmla="*/ 165546 w 165860"/>
                  <a:gd name="connsiteY4" fmla="*/ 217481 h 420137"/>
                  <a:gd name="connsiteX5" fmla="*/ 98871 w 165860"/>
                  <a:gd name="connsiteY5" fmla="*/ 420137 h 420137"/>
                  <a:gd name="connsiteX6" fmla="*/ 13146 w 165860"/>
                  <a:gd name="connsiteY6" fmla="*/ 217481 h 420137"/>
                  <a:gd name="connsiteX0" fmla="*/ 13146 w 200807"/>
                  <a:gd name="connsiteY0" fmla="*/ 217481 h 452685"/>
                  <a:gd name="connsiteX1" fmla="*/ 3621 w 200807"/>
                  <a:gd name="connsiteY1" fmla="*/ 74683 h 452685"/>
                  <a:gd name="connsiteX2" fmla="*/ 46484 w 200807"/>
                  <a:gd name="connsiteY2" fmla="*/ 538 h 452685"/>
                  <a:gd name="connsiteX3" fmla="*/ 127446 w 200807"/>
                  <a:gd name="connsiteY3" fmla="*/ 50871 h 452685"/>
                  <a:gd name="connsiteX4" fmla="*/ 165546 w 200807"/>
                  <a:gd name="connsiteY4" fmla="*/ 217481 h 452685"/>
                  <a:gd name="connsiteX5" fmla="*/ 198884 w 200807"/>
                  <a:gd name="connsiteY5" fmla="*/ 431871 h 452685"/>
                  <a:gd name="connsiteX6" fmla="*/ 98871 w 200807"/>
                  <a:gd name="connsiteY6" fmla="*/ 420137 h 452685"/>
                  <a:gd name="connsiteX7" fmla="*/ 13146 w 200807"/>
                  <a:gd name="connsiteY7" fmla="*/ 217481 h 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807" h="452685">
                    <a:moveTo>
                      <a:pt x="13146" y="217481"/>
                    </a:moveTo>
                    <a:cubicBezTo>
                      <a:pt x="-2729" y="159905"/>
                      <a:pt x="-1935" y="110840"/>
                      <a:pt x="3621" y="74683"/>
                    </a:cubicBezTo>
                    <a:cubicBezTo>
                      <a:pt x="9177" y="38526"/>
                      <a:pt x="25847" y="4507"/>
                      <a:pt x="46484" y="538"/>
                    </a:cubicBezTo>
                    <a:cubicBezTo>
                      <a:pt x="67121" y="-3431"/>
                      <a:pt x="107602" y="14714"/>
                      <a:pt x="127446" y="50871"/>
                    </a:cubicBezTo>
                    <a:cubicBezTo>
                      <a:pt x="147290" y="87028"/>
                      <a:pt x="161577" y="177793"/>
                      <a:pt x="165546" y="217481"/>
                    </a:cubicBezTo>
                    <a:cubicBezTo>
                      <a:pt x="169515" y="257169"/>
                      <a:pt x="209996" y="398095"/>
                      <a:pt x="198884" y="431871"/>
                    </a:cubicBezTo>
                    <a:cubicBezTo>
                      <a:pt x="187772" y="465647"/>
                      <a:pt x="129827" y="455869"/>
                      <a:pt x="98871" y="420137"/>
                    </a:cubicBezTo>
                    <a:cubicBezTo>
                      <a:pt x="67915" y="384405"/>
                      <a:pt x="29021" y="275057"/>
                      <a:pt x="13146" y="217481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47">
                <a:extLst>
                  <a:ext uri="{FF2B5EF4-FFF2-40B4-BE49-F238E27FC236}">
                    <a16:creationId xmlns:a16="http://schemas.microsoft.com/office/drawing/2014/main" id="{8016C79F-0135-4556-A9C4-2EE39E4A3230}"/>
                  </a:ext>
                </a:extLst>
              </p:cNvPr>
              <p:cNvSpPr/>
              <p:nvPr/>
            </p:nvSpPr>
            <p:spPr>
              <a:xfrm flipH="1">
                <a:off x="6636327" y="1099794"/>
                <a:ext cx="200807" cy="452685"/>
              </a:xfrm>
              <a:custGeom>
                <a:avLst/>
                <a:gdLst>
                  <a:gd name="connsiteX0" fmla="*/ 0 w 171450"/>
                  <a:gd name="connsiteY0" fmla="*/ 202656 h 405311"/>
                  <a:gd name="connsiteX1" fmla="*/ 85725 w 171450"/>
                  <a:gd name="connsiteY1" fmla="*/ 0 h 405311"/>
                  <a:gd name="connsiteX2" fmla="*/ 171450 w 171450"/>
                  <a:gd name="connsiteY2" fmla="*/ 202656 h 405311"/>
                  <a:gd name="connsiteX3" fmla="*/ 85725 w 171450"/>
                  <a:gd name="connsiteY3" fmla="*/ 405312 h 405311"/>
                  <a:gd name="connsiteX4" fmla="*/ 0 w 171450"/>
                  <a:gd name="connsiteY4" fmla="*/ 202656 h 405311"/>
                  <a:gd name="connsiteX0" fmla="*/ 5792 w 177242"/>
                  <a:gd name="connsiteY0" fmla="*/ 216943 h 419599"/>
                  <a:gd name="connsiteX1" fmla="*/ 39130 w 177242"/>
                  <a:gd name="connsiteY1" fmla="*/ 0 h 419599"/>
                  <a:gd name="connsiteX2" fmla="*/ 177242 w 177242"/>
                  <a:gd name="connsiteY2" fmla="*/ 216943 h 419599"/>
                  <a:gd name="connsiteX3" fmla="*/ 91517 w 177242"/>
                  <a:gd name="connsiteY3" fmla="*/ 419599 h 419599"/>
                  <a:gd name="connsiteX4" fmla="*/ 5792 w 177242"/>
                  <a:gd name="connsiteY4" fmla="*/ 216943 h 419599"/>
                  <a:gd name="connsiteX0" fmla="*/ 2344 w 154744"/>
                  <a:gd name="connsiteY0" fmla="*/ 216943 h 419599"/>
                  <a:gd name="connsiteX1" fmla="*/ 35682 w 154744"/>
                  <a:gd name="connsiteY1" fmla="*/ 0 h 419599"/>
                  <a:gd name="connsiteX2" fmla="*/ 154744 w 154744"/>
                  <a:gd name="connsiteY2" fmla="*/ 216943 h 419599"/>
                  <a:gd name="connsiteX3" fmla="*/ 88069 w 154744"/>
                  <a:gd name="connsiteY3" fmla="*/ 419599 h 419599"/>
                  <a:gd name="connsiteX4" fmla="*/ 2344 w 154744"/>
                  <a:gd name="connsiteY4" fmla="*/ 216943 h 419599"/>
                  <a:gd name="connsiteX0" fmla="*/ 13146 w 165546"/>
                  <a:gd name="connsiteY0" fmla="*/ 222255 h 424911"/>
                  <a:gd name="connsiteX1" fmla="*/ 3621 w 165546"/>
                  <a:gd name="connsiteY1" fmla="*/ 79457 h 424911"/>
                  <a:gd name="connsiteX2" fmla="*/ 46484 w 165546"/>
                  <a:gd name="connsiteY2" fmla="*/ 5312 h 424911"/>
                  <a:gd name="connsiteX3" fmla="*/ 165546 w 165546"/>
                  <a:gd name="connsiteY3" fmla="*/ 222255 h 424911"/>
                  <a:gd name="connsiteX4" fmla="*/ 98871 w 165546"/>
                  <a:gd name="connsiteY4" fmla="*/ 424911 h 424911"/>
                  <a:gd name="connsiteX5" fmla="*/ 13146 w 165546"/>
                  <a:gd name="connsiteY5" fmla="*/ 222255 h 424911"/>
                  <a:gd name="connsiteX0" fmla="*/ 13146 w 165860"/>
                  <a:gd name="connsiteY0" fmla="*/ 217481 h 420137"/>
                  <a:gd name="connsiteX1" fmla="*/ 3621 w 165860"/>
                  <a:gd name="connsiteY1" fmla="*/ 74683 h 420137"/>
                  <a:gd name="connsiteX2" fmla="*/ 46484 w 165860"/>
                  <a:gd name="connsiteY2" fmla="*/ 538 h 420137"/>
                  <a:gd name="connsiteX3" fmla="*/ 127446 w 165860"/>
                  <a:gd name="connsiteY3" fmla="*/ 50871 h 420137"/>
                  <a:gd name="connsiteX4" fmla="*/ 165546 w 165860"/>
                  <a:gd name="connsiteY4" fmla="*/ 217481 h 420137"/>
                  <a:gd name="connsiteX5" fmla="*/ 98871 w 165860"/>
                  <a:gd name="connsiteY5" fmla="*/ 420137 h 420137"/>
                  <a:gd name="connsiteX6" fmla="*/ 13146 w 165860"/>
                  <a:gd name="connsiteY6" fmla="*/ 217481 h 420137"/>
                  <a:gd name="connsiteX0" fmla="*/ 13146 w 200807"/>
                  <a:gd name="connsiteY0" fmla="*/ 217481 h 452685"/>
                  <a:gd name="connsiteX1" fmla="*/ 3621 w 200807"/>
                  <a:gd name="connsiteY1" fmla="*/ 74683 h 452685"/>
                  <a:gd name="connsiteX2" fmla="*/ 46484 w 200807"/>
                  <a:gd name="connsiteY2" fmla="*/ 538 h 452685"/>
                  <a:gd name="connsiteX3" fmla="*/ 127446 w 200807"/>
                  <a:gd name="connsiteY3" fmla="*/ 50871 h 452685"/>
                  <a:gd name="connsiteX4" fmla="*/ 165546 w 200807"/>
                  <a:gd name="connsiteY4" fmla="*/ 217481 h 452685"/>
                  <a:gd name="connsiteX5" fmla="*/ 198884 w 200807"/>
                  <a:gd name="connsiteY5" fmla="*/ 431871 h 452685"/>
                  <a:gd name="connsiteX6" fmla="*/ 98871 w 200807"/>
                  <a:gd name="connsiteY6" fmla="*/ 420137 h 452685"/>
                  <a:gd name="connsiteX7" fmla="*/ 13146 w 200807"/>
                  <a:gd name="connsiteY7" fmla="*/ 217481 h 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807" h="452685">
                    <a:moveTo>
                      <a:pt x="13146" y="217481"/>
                    </a:moveTo>
                    <a:cubicBezTo>
                      <a:pt x="-2729" y="159905"/>
                      <a:pt x="-1935" y="110840"/>
                      <a:pt x="3621" y="74683"/>
                    </a:cubicBezTo>
                    <a:cubicBezTo>
                      <a:pt x="9177" y="38526"/>
                      <a:pt x="25847" y="4507"/>
                      <a:pt x="46484" y="538"/>
                    </a:cubicBezTo>
                    <a:cubicBezTo>
                      <a:pt x="67121" y="-3431"/>
                      <a:pt x="107602" y="14714"/>
                      <a:pt x="127446" y="50871"/>
                    </a:cubicBezTo>
                    <a:cubicBezTo>
                      <a:pt x="147290" y="87028"/>
                      <a:pt x="161577" y="177793"/>
                      <a:pt x="165546" y="217481"/>
                    </a:cubicBezTo>
                    <a:cubicBezTo>
                      <a:pt x="169515" y="257169"/>
                      <a:pt x="209996" y="398095"/>
                      <a:pt x="198884" y="431871"/>
                    </a:cubicBezTo>
                    <a:cubicBezTo>
                      <a:pt x="187772" y="465647"/>
                      <a:pt x="129827" y="455869"/>
                      <a:pt x="98871" y="420137"/>
                    </a:cubicBezTo>
                    <a:cubicBezTo>
                      <a:pt x="67915" y="384405"/>
                      <a:pt x="29021" y="275057"/>
                      <a:pt x="13146" y="217481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: Rounded Corners 53">
                <a:extLst>
                  <a:ext uri="{FF2B5EF4-FFF2-40B4-BE49-F238E27FC236}">
                    <a16:creationId xmlns:a16="http://schemas.microsoft.com/office/drawing/2014/main" id="{332B462F-D533-440C-B37B-7EFB6AD8A3A5}"/>
                  </a:ext>
                </a:extLst>
              </p:cNvPr>
              <p:cNvSpPr/>
              <p:nvPr/>
            </p:nvSpPr>
            <p:spPr>
              <a:xfrm>
                <a:off x="5539375" y="2069279"/>
                <a:ext cx="1319092" cy="1990797"/>
              </a:xfrm>
              <a:custGeom>
                <a:avLst/>
                <a:gdLst>
                  <a:gd name="connsiteX0" fmla="*/ 0 w 1137018"/>
                  <a:gd name="connsiteY0" fmla="*/ 189507 h 1716008"/>
                  <a:gd name="connsiteX1" fmla="*/ 189507 w 1137018"/>
                  <a:gd name="connsiteY1" fmla="*/ 0 h 1716008"/>
                  <a:gd name="connsiteX2" fmla="*/ 947511 w 1137018"/>
                  <a:gd name="connsiteY2" fmla="*/ 0 h 1716008"/>
                  <a:gd name="connsiteX3" fmla="*/ 1137018 w 1137018"/>
                  <a:gd name="connsiteY3" fmla="*/ 189507 h 1716008"/>
                  <a:gd name="connsiteX4" fmla="*/ 1137018 w 1137018"/>
                  <a:gd name="connsiteY4" fmla="*/ 1526501 h 1716008"/>
                  <a:gd name="connsiteX5" fmla="*/ 947511 w 1137018"/>
                  <a:gd name="connsiteY5" fmla="*/ 1716008 h 1716008"/>
                  <a:gd name="connsiteX6" fmla="*/ 189507 w 1137018"/>
                  <a:gd name="connsiteY6" fmla="*/ 1716008 h 1716008"/>
                  <a:gd name="connsiteX7" fmla="*/ 0 w 1137018"/>
                  <a:gd name="connsiteY7" fmla="*/ 1526501 h 1716008"/>
                  <a:gd name="connsiteX8" fmla="*/ 0 w 1137018"/>
                  <a:gd name="connsiteY8" fmla="*/ 189507 h 1716008"/>
                  <a:gd name="connsiteX0" fmla="*/ 0 w 1137018"/>
                  <a:gd name="connsiteY0" fmla="*/ 189507 h 1716008"/>
                  <a:gd name="connsiteX1" fmla="*/ 189507 w 1137018"/>
                  <a:gd name="connsiteY1" fmla="*/ 0 h 1716008"/>
                  <a:gd name="connsiteX2" fmla="*/ 947511 w 1137018"/>
                  <a:gd name="connsiteY2" fmla="*/ 0 h 1716008"/>
                  <a:gd name="connsiteX3" fmla="*/ 1137018 w 1137018"/>
                  <a:gd name="connsiteY3" fmla="*/ 189507 h 1716008"/>
                  <a:gd name="connsiteX4" fmla="*/ 1137018 w 1137018"/>
                  <a:gd name="connsiteY4" fmla="*/ 1526501 h 1716008"/>
                  <a:gd name="connsiteX5" fmla="*/ 947511 w 1137018"/>
                  <a:gd name="connsiteY5" fmla="*/ 1716008 h 1716008"/>
                  <a:gd name="connsiteX6" fmla="*/ 189507 w 1137018"/>
                  <a:gd name="connsiteY6" fmla="*/ 1716008 h 1716008"/>
                  <a:gd name="connsiteX7" fmla="*/ 0 w 1137018"/>
                  <a:gd name="connsiteY7" fmla="*/ 1526501 h 1716008"/>
                  <a:gd name="connsiteX8" fmla="*/ 0 w 1137018"/>
                  <a:gd name="connsiteY8" fmla="*/ 189507 h 1716008"/>
                  <a:gd name="connsiteX0" fmla="*/ 0 w 1137018"/>
                  <a:gd name="connsiteY0" fmla="*/ 189507 h 1716008"/>
                  <a:gd name="connsiteX1" fmla="*/ 189507 w 1137018"/>
                  <a:gd name="connsiteY1" fmla="*/ 0 h 1716008"/>
                  <a:gd name="connsiteX2" fmla="*/ 947511 w 1137018"/>
                  <a:gd name="connsiteY2" fmla="*/ 0 h 1716008"/>
                  <a:gd name="connsiteX3" fmla="*/ 1137018 w 1137018"/>
                  <a:gd name="connsiteY3" fmla="*/ 189507 h 1716008"/>
                  <a:gd name="connsiteX4" fmla="*/ 1137018 w 1137018"/>
                  <a:gd name="connsiteY4" fmla="*/ 1526501 h 1716008"/>
                  <a:gd name="connsiteX5" fmla="*/ 947511 w 1137018"/>
                  <a:gd name="connsiteY5" fmla="*/ 1716008 h 1716008"/>
                  <a:gd name="connsiteX6" fmla="*/ 189507 w 1137018"/>
                  <a:gd name="connsiteY6" fmla="*/ 1716008 h 1716008"/>
                  <a:gd name="connsiteX7" fmla="*/ 0 w 1137018"/>
                  <a:gd name="connsiteY7" fmla="*/ 1526501 h 1716008"/>
                  <a:gd name="connsiteX8" fmla="*/ 0 w 1137018"/>
                  <a:gd name="connsiteY8" fmla="*/ 189507 h 1716008"/>
                  <a:gd name="connsiteX0" fmla="*/ 0 w 1137018"/>
                  <a:gd name="connsiteY0" fmla="*/ 189507 h 1716008"/>
                  <a:gd name="connsiteX1" fmla="*/ 189507 w 1137018"/>
                  <a:gd name="connsiteY1" fmla="*/ 0 h 1716008"/>
                  <a:gd name="connsiteX2" fmla="*/ 947511 w 1137018"/>
                  <a:gd name="connsiteY2" fmla="*/ 0 h 1716008"/>
                  <a:gd name="connsiteX3" fmla="*/ 1137018 w 1137018"/>
                  <a:gd name="connsiteY3" fmla="*/ 189507 h 1716008"/>
                  <a:gd name="connsiteX4" fmla="*/ 1137018 w 1137018"/>
                  <a:gd name="connsiteY4" fmla="*/ 1526501 h 1716008"/>
                  <a:gd name="connsiteX5" fmla="*/ 947511 w 1137018"/>
                  <a:gd name="connsiteY5" fmla="*/ 1716008 h 1716008"/>
                  <a:gd name="connsiteX6" fmla="*/ 189507 w 1137018"/>
                  <a:gd name="connsiteY6" fmla="*/ 1716008 h 1716008"/>
                  <a:gd name="connsiteX7" fmla="*/ 0 w 1137018"/>
                  <a:gd name="connsiteY7" fmla="*/ 1526501 h 1716008"/>
                  <a:gd name="connsiteX8" fmla="*/ 0 w 1137018"/>
                  <a:gd name="connsiteY8" fmla="*/ 189507 h 1716008"/>
                  <a:gd name="connsiteX0" fmla="*/ 0 w 1137018"/>
                  <a:gd name="connsiteY0" fmla="*/ 189507 h 1716008"/>
                  <a:gd name="connsiteX1" fmla="*/ 189507 w 1137018"/>
                  <a:gd name="connsiteY1" fmla="*/ 0 h 1716008"/>
                  <a:gd name="connsiteX2" fmla="*/ 947511 w 1137018"/>
                  <a:gd name="connsiteY2" fmla="*/ 0 h 1716008"/>
                  <a:gd name="connsiteX3" fmla="*/ 1137018 w 1137018"/>
                  <a:gd name="connsiteY3" fmla="*/ 189507 h 1716008"/>
                  <a:gd name="connsiteX4" fmla="*/ 1137018 w 1137018"/>
                  <a:gd name="connsiteY4" fmla="*/ 1526501 h 1716008"/>
                  <a:gd name="connsiteX5" fmla="*/ 947511 w 1137018"/>
                  <a:gd name="connsiteY5" fmla="*/ 1716008 h 1716008"/>
                  <a:gd name="connsiteX6" fmla="*/ 189507 w 1137018"/>
                  <a:gd name="connsiteY6" fmla="*/ 1716008 h 1716008"/>
                  <a:gd name="connsiteX7" fmla="*/ 0 w 1137018"/>
                  <a:gd name="connsiteY7" fmla="*/ 1526501 h 1716008"/>
                  <a:gd name="connsiteX8" fmla="*/ 0 w 1137018"/>
                  <a:gd name="connsiteY8" fmla="*/ 189507 h 171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7018" h="1716008">
                    <a:moveTo>
                      <a:pt x="0" y="189507"/>
                    </a:moveTo>
                    <a:cubicBezTo>
                      <a:pt x="0" y="84845"/>
                      <a:pt x="84845" y="0"/>
                      <a:pt x="189507" y="0"/>
                    </a:cubicBezTo>
                    <a:lnTo>
                      <a:pt x="947511" y="0"/>
                    </a:lnTo>
                    <a:cubicBezTo>
                      <a:pt x="1052173" y="0"/>
                      <a:pt x="1137018" y="84845"/>
                      <a:pt x="1137018" y="189507"/>
                    </a:cubicBezTo>
                    <a:cubicBezTo>
                      <a:pt x="1041768" y="701847"/>
                      <a:pt x="1060818" y="1080836"/>
                      <a:pt x="1137018" y="1526501"/>
                    </a:cubicBezTo>
                    <a:cubicBezTo>
                      <a:pt x="1137018" y="1631163"/>
                      <a:pt x="1052173" y="1716008"/>
                      <a:pt x="947511" y="1716008"/>
                    </a:cubicBezTo>
                    <a:lnTo>
                      <a:pt x="189507" y="1716008"/>
                    </a:lnTo>
                    <a:cubicBezTo>
                      <a:pt x="84845" y="1716008"/>
                      <a:pt x="0" y="1631163"/>
                      <a:pt x="0" y="1526501"/>
                    </a:cubicBezTo>
                    <a:cubicBezTo>
                      <a:pt x="76200" y="1080836"/>
                      <a:pt x="85725" y="682797"/>
                      <a:pt x="0" y="189507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Oval 52">
                <a:extLst>
                  <a:ext uri="{FF2B5EF4-FFF2-40B4-BE49-F238E27FC236}">
                    <a16:creationId xmlns:a16="http://schemas.microsoft.com/office/drawing/2014/main" id="{C7231302-CFFE-4B3F-BA25-154E373D96D2}"/>
                  </a:ext>
                </a:extLst>
              </p:cNvPr>
              <p:cNvSpPr/>
              <p:nvPr/>
            </p:nvSpPr>
            <p:spPr>
              <a:xfrm>
                <a:off x="5720910" y="1831854"/>
                <a:ext cx="887392" cy="424980"/>
              </a:xfrm>
              <a:custGeom>
                <a:avLst/>
                <a:gdLst>
                  <a:gd name="connsiteX0" fmla="*/ 0 w 705162"/>
                  <a:gd name="connsiteY0" fmla="*/ 250654 h 501308"/>
                  <a:gd name="connsiteX1" fmla="*/ 352581 w 705162"/>
                  <a:gd name="connsiteY1" fmla="*/ 0 h 501308"/>
                  <a:gd name="connsiteX2" fmla="*/ 705162 w 705162"/>
                  <a:gd name="connsiteY2" fmla="*/ 250654 h 501308"/>
                  <a:gd name="connsiteX3" fmla="*/ 352581 w 705162"/>
                  <a:gd name="connsiteY3" fmla="*/ 501308 h 501308"/>
                  <a:gd name="connsiteX4" fmla="*/ 0 w 705162"/>
                  <a:gd name="connsiteY4" fmla="*/ 250654 h 501308"/>
                  <a:gd name="connsiteX0" fmla="*/ 0 w 786125"/>
                  <a:gd name="connsiteY0" fmla="*/ 241146 h 501341"/>
                  <a:gd name="connsiteX1" fmla="*/ 433544 w 786125"/>
                  <a:gd name="connsiteY1" fmla="*/ 17 h 501341"/>
                  <a:gd name="connsiteX2" fmla="*/ 786125 w 786125"/>
                  <a:gd name="connsiteY2" fmla="*/ 250671 h 501341"/>
                  <a:gd name="connsiteX3" fmla="*/ 433544 w 786125"/>
                  <a:gd name="connsiteY3" fmla="*/ 501325 h 501341"/>
                  <a:gd name="connsiteX4" fmla="*/ 0 w 786125"/>
                  <a:gd name="connsiteY4" fmla="*/ 241146 h 501341"/>
                  <a:gd name="connsiteX0" fmla="*/ 0 w 852800"/>
                  <a:gd name="connsiteY0" fmla="*/ 241417 h 501771"/>
                  <a:gd name="connsiteX1" fmla="*/ 433544 w 852800"/>
                  <a:gd name="connsiteY1" fmla="*/ 288 h 501771"/>
                  <a:gd name="connsiteX2" fmla="*/ 852800 w 852800"/>
                  <a:gd name="connsiteY2" fmla="*/ 208080 h 501771"/>
                  <a:gd name="connsiteX3" fmla="*/ 433544 w 852800"/>
                  <a:gd name="connsiteY3" fmla="*/ 501596 h 501771"/>
                  <a:gd name="connsiteX4" fmla="*/ 0 w 852800"/>
                  <a:gd name="connsiteY4" fmla="*/ 241417 h 501771"/>
                  <a:gd name="connsiteX0" fmla="*/ 0 w 852800"/>
                  <a:gd name="connsiteY0" fmla="*/ 166728 h 427023"/>
                  <a:gd name="connsiteX1" fmla="*/ 433544 w 852800"/>
                  <a:gd name="connsiteY1" fmla="*/ 1799 h 427023"/>
                  <a:gd name="connsiteX2" fmla="*/ 852800 w 852800"/>
                  <a:gd name="connsiteY2" fmla="*/ 133391 h 427023"/>
                  <a:gd name="connsiteX3" fmla="*/ 433544 w 852800"/>
                  <a:gd name="connsiteY3" fmla="*/ 426907 h 427023"/>
                  <a:gd name="connsiteX4" fmla="*/ 0 w 852800"/>
                  <a:gd name="connsiteY4" fmla="*/ 166728 h 427023"/>
                  <a:gd name="connsiteX0" fmla="*/ 27 w 852827"/>
                  <a:gd name="connsiteY0" fmla="*/ 158193 h 418487"/>
                  <a:gd name="connsiteX1" fmla="*/ 414521 w 852827"/>
                  <a:gd name="connsiteY1" fmla="*/ 2789 h 418487"/>
                  <a:gd name="connsiteX2" fmla="*/ 852827 w 852827"/>
                  <a:gd name="connsiteY2" fmla="*/ 124856 h 418487"/>
                  <a:gd name="connsiteX3" fmla="*/ 433571 w 852827"/>
                  <a:gd name="connsiteY3" fmla="*/ 418372 h 418487"/>
                  <a:gd name="connsiteX4" fmla="*/ 27 w 852827"/>
                  <a:gd name="connsiteY4" fmla="*/ 158193 h 418487"/>
                  <a:gd name="connsiteX0" fmla="*/ 18520 w 871320"/>
                  <a:gd name="connsiteY0" fmla="*/ 162096 h 422388"/>
                  <a:gd name="connsiteX1" fmla="*/ 114702 w 871320"/>
                  <a:gd name="connsiteY1" fmla="*/ 31534 h 422388"/>
                  <a:gd name="connsiteX2" fmla="*/ 433014 w 871320"/>
                  <a:gd name="connsiteY2" fmla="*/ 6692 h 422388"/>
                  <a:gd name="connsiteX3" fmla="*/ 871320 w 871320"/>
                  <a:gd name="connsiteY3" fmla="*/ 128759 h 422388"/>
                  <a:gd name="connsiteX4" fmla="*/ 452064 w 871320"/>
                  <a:gd name="connsiteY4" fmla="*/ 422275 h 422388"/>
                  <a:gd name="connsiteX5" fmla="*/ 18520 w 871320"/>
                  <a:gd name="connsiteY5" fmla="*/ 162096 h 422388"/>
                  <a:gd name="connsiteX0" fmla="*/ 18520 w 887392"/>
                  <a:gd name="connsiteY0" fmla="*/ 164688 h 424980"/>
                  <a:gd name="connsiteX1" fmla="*/ 114702 w 887392"/>
                  <a:gd name="connsiteY1" fmla="*/ 34126 h 424980"/>
                  <a:gd name="connsiteX2" fmla="*/ 433014 w 887392"/>
                  <a:gd name="connsiteY2" fmla="*/ 9284 h 424980"/>
                  <a:gd name="connsiteX3" fmla="*/ 776690 w 887392"/>
                  <a:gd name="connsiteY3" fmla="*/ 10314 h 424980"/>
                  <a:gd name="connsiteX4" fmla="*/ 871320 w 887392"/>
                  <a:gd name="connsiteY4" fmla="*/ 131351 h 424980"/>
                  <a:gd name="connsiteX5" fmla="*/ 452064 w 887392"/>
                  <a:gd name="connsiteY5" fmla="*/ 424867 h 424980"/>
                  <a:gd name="connsiteX6" fmla="*/ 18520 w 887392"/>
                  <a:gd name="connsiteY6" fmla="*/ 164688 h 42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7392" h="424980">
                    <a:moveTo>
                      <a:pt x="18520" y="164688"/>
                    </a:moveTo>
                    <a:cubicBezTo>
                      <a:pt x="-37707" y="99565"/>
                      <a:pt x="45620" y="60027"/>
                      <a:pt x="114702" y="34126"/>
                    </a:cubicBezTo>
                    <a:cubicBezTo>
                      <a:pt x="183784" y="8225"/>
                      <a:pt x="322683" y="13253"/>
                      <a:pt x="433014" y="9284"/>
                    </a:cubicBezTo>
                    <a:cubicBezTo>
                      <a:pt x="543345" y="5315"/>
                      <a:pt x="703639" y="-10030"/>
                      <a:pt x="776690" y="10314"/>
                    </a:cubicBezTo>
                    <a:cubicBezTo>
                      <a:pt x="849741" y="30659"/>
                      <a:pt x="919868" y="64640"/>
                      <a:pt x="871320" y="131351"/>
                    </a:cubicBezTo>
                    <a:cubicBezTo>
                      <a:pt x="822772" y="198062"/>
                      <a:pt x="594197" y="419311"/>
                      <a:pt x="452064" y="424867"/>
                    </a:cubicBezTo>
                    <a:cubicBezTo>
                      <a:pt x="309931" y="430423"/>
                      <a:pt x="74747" y="229811"/>
                      <a:pt x="18520" y="164688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0314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3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872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3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9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339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0627C07-EEF9-4FEC-9A90-4FAC021BE46F}"/>
              </a:ext>
            </a:extLst>
          </p:cNvPr>
          <p:cNvSpPr/>
          <p:nvPr/>
        </p:nvSpPr>
        <p:spPr>
          <a:xfrm>
            <a:off x="-222924" y="-104322"/>
            <a:ext cx="9039029" cy="4759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E60FC5-A792-49E1-8626-6F9612572ED6}"/>
              </a:ext>
            </a:extLst>
          </p:cNvPr>
          <p:cNvSpPr/>
          <p:nvPr/>
        </p:nvSpPr>
        <p:spPr>
          <a:xfrm>
            <a:off x="-1705866" y="-1849364"/>
            <a:ext cx="12188289" cy="1787478"/>
          </a:xfrm>
          <a:custGeom>
            <a:avLst/>
            <a:gdLst>
              <a:gd name="connsiteX0" fmla="*/ 0 w 4949371"/>
              <a:gd name="connsiteY0" fmla="*/ 0 h 501723"/>
              <a:gd name="connsiteX1" fmla="*/ 4949371 w 4949371"/>
              <a:gd name="connsiteY1" fmla="*/ 0 h 501723"/>
              <a:gd name="connsiteX2" fmla="*/ 4949371 w 4949371"/>
              <a:gd name="connsiteY2" fmla="*/ 501723 h 501723"/>
              <a:gd name="connsiteX3" fmla="*/ 0 w 4949371"/>
              <a:gd name="connsiteY3" fmla="*/ 501723 h 501723"/>
              <a:gd name="connsiteX4" fmla="*/ 0 w 4949371"/>
              <a:gd name="connsiteY4" fmla="*/ 0 h 501723"/>
              <a:gd name="connsiteX0" fmla="*/ 0 w 5979885"/>
              <a:gd name="connsiteY0" fmla="*/ 0 h 1227437"/>
              <a:gd name="connsiteX1" fmla="*/ 5979885 w 5979885"/>
              <a:gd name="connsiteY1" fmla="*/ 725714 h 1227437"/>
              <a:gd name="connsiteX2" fmla="*/ 5979885 w 5979885"/>
              <a:gd name="connsiteY2" fmla="*/ 1227437 h 1227437"/>
              <a:gd name="connsiteX3" fmla="*/ 1030514 w 5979885"/>
              <a:gd name="connsiteY3" fmla="*/ 1227437 h 1227437"/>
              <a:gd name="connsiteX4" fmla="*/ 0 w 5979885"/>
              <a:gd name="connsiteY4" fmla="*/ 0 h 1227437"/>
              <a:gd name="connsiteX0" fmla="*/ 0 w 7300685"/>
              <a:gd name="connsiteY0" fmla="*/ 0 h 1227437"/>
              <a:gd name="connsiteX1" fmla="*/ 7300685 w 7300685"/>
              <a:gd name="connsiteY1" fmla="*/ 0 h 1227437"/>
              <a:gd name="connsiteX2" fmla="*/ 5979885 w 7300685"/>
              <a:gd name="connsiteY2" fmla="*/ 1227437 h 1227437"/>
              <a:gd name="connsiteX3" fmla="*/ 1030514 w 7300685"/>
              <a:gd name="connsiteY3" fmla="*/ 1227437 h 1227437"/>
              <a:gd name="connsiteX4" fmla="*/ 0 w 7300685"/>
              <a:gd name="connsiteY4" fmla="*/ 0 h 122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85" h="1227437">
                <a:moveTo>
                  <a:pt x="0" y="0"/>
                </a:moveTo>
                <a:lnTo>
                  <a:pt x="7300685" y="0"/>
                </a:lnTo>
                <a:lnTo>
                  <a:pt x="5979885" y="1227437"/>
                </a:lnTo>
                <a:lnTo>
                  <a:pt x="1030514" y="12274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EABE1-473B-4D23-A40C-A0388DF06CEB}"/>
              </a:ext>
            </a:extLst>
          </p:cNvPr>
          <p:cNvSpPr/>
          <p:nvPr/>
        </p:nvSpPr>
        <p:spPr>
          <a:xfrm>
            <a:off x="-3873659" y="-1858297"/>
            <a:ext cx="3941386" cy="8573467"/>
          </a:xfrm>
          <a:custGeom>
            <a:avLst/>
            <a:gdLst>
              <a:gd name="connsiteX0" fmla="*/ 0 w 691715"/>
              <a:gd name="connsiteY0" fmla="*/ 0 h 6023429"/>
              <a:gd name="connsiteX1" fmla="*/ 691715 w 691715"/>
              <a:gd name="connsiteY1" fmla="*/ 0 h 6023429"/>
              <a:gd name="connsiteX2" fmla="*/ 691715 w 691715"/>
              <a:gd name="connsiteY2" fmla="*/ 6023429 h 6023429"/>
              <a:gd name="connsiteX3" fmla="*/ 0 w 691715"/>
              <a:gd name="connsiteY3" fmla="*/ 6023429 h 6023429"/>
              <a:gd name="connsiteX4" fmla="*/ 0 w 691715"/>
              <a:gd name="connsiteY4" fmla="*/ 0 h 6023429"/>
              <a:gd name="connsiteX0" fmla="*/ 0 w 2360858"/>
              <a:gd name="connsiteY0" fmla="*/ 0 h 6023429"/>
              <a:gd name="connsiteX1" fmla="*/ 691715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06322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0858" h="6023429">
                <a:moveTo>
                  <a:pt x="0" y="0"/>
                </a:moveTo>
                <a:lnTo>
                  <a:pt x="1315829" y="0"/>
                </a:lnTo>
                <a:cubicBezTo>
                  <a:pt x="1436619" y="233438"/>
                  <a:pt x="2234070" y="998099"/>
                  <a:pt x="2325315" y="1254397"/>
                </a:cubicBezTo>
                <a:lnTo>
                  <a:pt x="2360858" y="4630057"/>
                </a:lnTo>
                <a:lnTo>
                  <a:pt x="0" y="60234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777700-D39F-43D1-B7E6-94680A9CF0CE}"/>
              </a:ext>
            </a:extLst>
          </p:cNvPr>
          <p:cNvSpPr/>
          <p:nvPr/>
        </p:nvSpPr>
        <p:spPr>
          <a:xfrm>
            <a:off x="8163439" y="-1849364"/>
            <a:ext cx="5316427" cy="8573467"/>
          </a:xfrm>
          <a:custGeom>
            <a:avLst/>
            <a:gdLst>
              <a:gd name="connsiteX0" fmla="*/ 0 w 1815734"/>
              <a:gd name="connsiteY0" fmla="*/ 0 h 6023429"/>
              <a:gd name="connsiteX1" fmla="*/ 1815734 w 1815734"/>
              <a:gd name="connsiteY1" fmla="*/ 0 h 6023429"/>
              <a:gd name="connsiteX2" fmla="*/ 1815734 w 1815734"/>
              <a:gd name="connsiteY2" fmla="*/ 6023429 h 6023429"/>
              <a:gd name="connsiteX3" fmla="*/ 0 w 1815734"/>
              <a:gd name="connsiteY3" fmla="*/ 6023429 h 6023429"/>
              <a:gd name="connsiteX4" fmla="*/ 0 w 1815734"/>
              <a:gd name="connsiteY4" fmla="*/ 0 h 6023429"/>
              <a:gd name="connsiteX0" fmla="*/ 1246780 w 3062514"/>
              <a:gd name="connsiteY0" fmla="*/ 0 h 6023429"/>
              <a:gd name="connsiteX1" fmla="*/ 3062514 w 3062514"/>
              <a:gd name="connsiteY1" fmla="*/ 0 h 6023429"/>
              <a:gd name="connsiteX2" fmla="*/ 3062514 w 3062514"/>
              <a:gd name="connsiteY2" fmla="*/ 6023429 h 6023429"/>
              <a:gd name="connsiteX3" fmla="*/ 1246780 w 3062514"/>
              <a:gd name="connsiteY3" fmla="*/ 6023429 h 6023429"/>
              <a:gd name="connsiteX4" fmla="*/ 0 w 3062514"/>
              <a:gd name="connsiteY4" fmla="*/ 1248229 h 6023429"/>
              <a:gd name="connsiteX5" fmla="*/ 1246780 w 306251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0 w 3065072"/>
              <a:gd name="connsiteY3" fmla="*/ 463005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80201 w 3095935"/>
              <a:gd name="connsiteY0" fmla="*/ 0 h 6023429"/>
              <a:gd name="connsiteX1" fmla="*/ 3095935 w 3095935"/>
              <a:gd name="connsiteY1" fmla="*/ 0 h 6023429"/>
              <a:gd name="connsiteX2" fmla="*/ 3095935 w 3095935"/>
              <a:gd name="connsiteY2" fmla="*/ 6023429 h 6023429"/>
              <a:gd name="connsiteX3" fmla="*/ 318 w 3095935"/>
              <a:gd name="connsiteY3" fmla="*/ 4582432 h 6023429"/>
              <a:gd name="connsiteX4" fmla="*/ 33421 w 3095935"/>
              <a:gd name="connsiteY4" fmla="*/ 1248229 h 6023429"/>
              <a:gd name="connsiteX5" fmla="*/ 1280201 w 3095935"/>
              <a:gd name="connsiteY5" fmla="*/ 0 h 6023429"/>
              <a:gd name="connsiteX0" fmla="*/ 1264550 w 3080284"/>
              <a:gd name="connsiteY0" fmla="*/ 0 h 6023429"/>
              <a:gd name="connsiteX1" fmla="*/ 3080284 w 3080284"/>
              <a:gd name="connsiteY1" fmla="*/ 0 h 6023429"/>
              <a:gd name="connsiteX2" fmla="*/ 3080284 w 3080284"/>
              <a:gd name="connsiteY2" fmla="*/ 6023429 h 6023429"/>
              <a:gd name="connsiteX3" fmla="*/ 495 w 3080284"/>
              <a:gd name="connsiteY3" fmla="*/ 4601482 h 6023429"/>
              <a:gd name="connsiteX4" fmla="*/ 17770 w 3080284"/>
              <a:gd name="connsiteY4" fmla="*/ 1248229 h 6023429"/>
              <a:gd name="connsiteX5" fmla="*/ 1264550 w 308028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1 w 3065072"/>
              <a:gd name="connsiteY3" fmla="*/ 461100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64549 w 3080283"/>
              <a:gd name="connsiteY0" fmla="*/ 0 h 6023429"/>
              <a:gd name="connsiteX1" fmla="*/ 3080283 w 3080283"/>
              <a:gd name="connsiteY1" fmla="*/ 0 h 6023429"/>
              <a:gd name="connsiteX2" fmla="*/ 3080283 w 3080283"/>
              <a:gd name="connsiteY2" fmla="*/ 6023429 h 6023429"/>
              <a:gd name="connsiteX3" fmla="*/ 494 w 3080283"/>
              <a:gd name="connsiteY3" fmla="*/ 4611007 h 6023429"/>
              <a:gd name="connsiteX4" fmla="*/ 17769 w 3080283"/>
              <a:gd name="connsiteY4" fmla="*/ 1248229 h 6023429"/>
              <a:gd name="connsiteX5" fmla="*/ 1264549 w 3080283"/>
              <a:gd name="connsiteY5" fmla="*/ 0 h 6023429"/>
              <a:gd name="connsiteX0" fmla="*/ 1272104 w 3087838"/>
              <a:gd name="connsiteY0" fmla="*/ 0 h 6023429"/>
              <a:gd name="connsiteX1" fmla="*/ 3087838 w 3087838"/>
              <a:gd name="connsiteY1" fmla="*/ 0 h 6023429"/>
              <a:gd name="connsiteX2" fmla="*/ 3087838 w 3087838"/>
              <a:gd name="connsiteY2" fmla="*/ 6023429 h 6023429"/>
              <a:gd name="connsiteX3" fmla="*/ 8049 w 3087838"/>
              <a:gd name="connsiteY3" fmla="*/ 4611007 h 6023429"/>
              <a:gd name="connsiteX4" fmla="*/ 0 w 3087838"/>
              <a:gd name="connsiteY4" fmla="*/ 1225369 h 6023429"/>
              <a:gd name="connsiteX5" fmla="*/ 1272104 w 3087838"/>
              <a:gd name="connsiteY5" fmla="*/ 0 h 6023429"/>
              <a:gd name="connsiteX0" fmla="*/ 1272998 w 3088732"/>
              <a:gd name="connsiteY0" fmla="*/ 0 h 6023429"/>
              <a:gd name="connsiteX1" fmla="*/ 3088732 w 3088732"/>
              <a:gd name="connsiteY1" fmla="*/ 0 h 6023429"/>
              <a:gd name="connsiteX2" fmla="*/ 3088732 w 3088732"/>
              <a:gd name="connsiteY2" fmla="*/ 6023429 h 6023429"/>
              <a:gd name="connsiteX3" fmla="*/ 8943 w 3088732"/>
              <a:gd name="connsiteY3" fmla="*/ 4611007 h 6023429"/>
              <a:gd name="connsiteX4" fmla="*/ 894 w 3088732"/>
              <a:gd name="connsiteY4" fmla="*/ 1225369 h 6023429"/>
              <a:gd name="connsiteX5" fmla="*/ 1272998 w 3088732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8732" h="6023429">
                <a:moveTo>
                  <a:pt x="1272998" y="0"/>
                </a:moveTo>
                <a:lnTo>
                  <a:pt x="3088732" y="0"/>
                </a:lnTo>
                <a:lnTo>
                  <a:pt x="3088732" y="6023429"/>
                </a:lnTo>
                <a:lnTo>
                  <a:pt x="8943" y="4611007"/>
                </a:lnTo>
                <a:cubicBezTo>
                  <a:pt x="-8074" y="2990245"/>
                  <a:pt x="5249" y="2846131"/>
                  <a:pt x="894" y="1225369"/>
                </a:cubicBezTo>
                <a:lnTo>
                  <a:pt x="127299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9F9D15-475D-44E3-84C5-C9DDCA7F6A63}"/>
              </a:ext>
            </a:extLst>
          </p:cNvPr>
          <p:cNvSpPr/>
          <p:nvPr/>
        </p:nvSpPr>
        <p:spPr>
          <a:xfrm rot="21429455">
            <a:off x="-3428245" y="2051404"/>
            <a:ext cx="2552020" cy="1944503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892" h="1264149">
                <a:moveTo>
                  <a:pt x="0" y="175260"/>
                </a:moveTo>
                <a:lnTo>
                  <a:pt x="1388892" y="0"/>
                </a:lnTo>
                <a:lnTo>
                  <a:pt x="1381272" y="936489"/>
                </a:lnTo>
                <a:lnTo>
                  <a:pt x="45720" y="1264149"/>
                </a:lnTo>
                <a:lnTo>
                  <a:pt x="0" y="1752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085A84A-4754-4027-8F61-87085855EC9B}"/>
              </a:ext>
            </a:extLst>
          </p:cNvPr>
          <p:cNvGrpSpPr/>
          <p:nvPr/>
        </p:nvGrpSpPr>
        <p:grpSpPr>
          <a:xfrm>
            <a:off x="800691" y="861241"/>
            <a:ext cx="6607839" cy="3677938"/>
            <a:chOff x="2837951" y="1419048"/>
            <a:chExt cx="5675318" cy="31588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181D23-17EA-4E90-ABA4-565E3B2476F8}"/>
                </a:ext>
              </a:extLst>
            </p:cNvPr>
            <p:cNvSpPr/>
            <p:nvPr/>
          </p:nvSpPr>
          <p:spPr>
            <a:xfrm>
              <a:off x="3424239" y="1715148"/>
              <a:ext cx="4487348" cy="1713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EF8B7C-F194-44AF-8DED-0AB0BF151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6650" y="1524000"/>
              <a:ext cx="3905250" cy="19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9061E0-64BB-4C65-94F1-E609BCD40EDB}"/>
                </a:ext>
              </a:extLst>
            </p:cNvPr>
            <p:cNvGrpSpPr/>
            <p:nvPr/>
          </p:nvGrpSpPr>
          <p:grpSpPr>
            <a:xfrm flipH="1">
              <a:off x="7338156" y="1419048"/>
              <a:ext cx="1175113" cy="3158894"/>
              <a:chOff x="4702627" y="1209490"/>
              <a:chExt cx="1456895" cy="336595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6B1D63C-0CB2-485E-B69D-642261E5A2DA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9AC15AC-C729-4BE9-BC19-6AA7B0371EFE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4D77EAB-8EA7-4196-AF34-0923CDB1962C}"/>
                </a:ext>
              </a:extLst>
            </p:cNvPr>
            <p:cNvGrpSpPr/>
            <p:nvPr/>
          </p:nvGrpSpPr>
          <p:grpSpPr>
            <a:xfrm>
              <a:off x="2837951" y="1419048"/>
              <a:ext cx="1175113" cy="3158894"/>
              <a:chOff x="4702627" y="1209490"/>
              <a:chExt cx="1456895" cy="3365951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89245FA-DF2D-41C1-B4D9-F9C51ED9A6E4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5CC709D-AB8F-46A2-8814-EE0B82930D1A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4" name="Oval 163">
            <a:extLst>
              <a:ext uri="{FF2B5EF4-FFF2-40B4-BE49-F238E27FC236}">
                <a16:creationId xmlns:a16="http://schemas.microsoft.com/office/drawing/2014/main" id="{FD18901E-F337-4A65-9004-0B6855156E2F}"/>
              </a:ext>
            </a:extLst>
          </p:cNvPr>
          <p:cNvSpPr/>
          <p:nvPr/>
        </p:nvSpPr>
        <p:spPr>
          <a:xfrm>
            <a:off x="3826884" y="-1855991"/>
            <a:ext cx="969540" cy="106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B47328-1FF9-4479-88D0-1B43D0402384}"/>
              </a:ext>
            </a:extLst>
          </p:cNvPr>
          <p:cNvGrpSpPr/>
          <p:nvPr/>
        </p:nvGrpSpPr>
        <p:grpSpPr>
          <a:xfrm>
            <a:off x="-3471838" y="3763372"/>
            <a:ext cx="3945248" cy="2823910"/>
            <a:chOff x="282305" y="3951628"/>
            <a:chExt cx="2771798" cy="198398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8" name="Cylinder 67">
              <a:extLst>
                <a:ext uri="{FF2B5EF4-FFF2-40B4-BE49-F238E27FC236}">
                  <a16:creationId xmlns:a16="http://schemas.microsoft.com/office/drawing/2014/main" id="{020834C3-2EF0-43FF-B00E-12BF5E967FEB}"/>
                </a:ext>
              </a:extLst>
            </p:cNvPr>
            <p:cNvSpPr/>
            <p:nvPr/>
          </p:nvSpPr>
          <p:spPr>
            <a:xfrm>
              <a:off x="1161067" y="5467824"/>
              <a:ext cx="171819" cy="467788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97EA3905-E5AF-4D8C-B0A2-DBD2D1ED7D50}"/>
                </a:ext>
              </a:extLst>
            </p:cNvPr>
            <p:cNvSpPr/>
            <p:nvPr/>
          </p:nvSpPr>
          <p:spPr>
            <a:xfrm>
              <a:off x="2789313" y="4535115"/>
              <a:ext cx="153512" cy="407906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5BF8EFB0-AC63-449C-8574-7EA00E4A76F9}"/>
                </a:ext>
              </a:extLst>
            </p:cNvPr>
            <p:cNvSpPr/>
            <p:nvPr/>
          </p:nvSpPr>
          <p:spPr>
            <a:xfrm>
              <a:off x="290409" y="5467824"/>
              <a:ext cx="171819" cy="467788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309AC41-7BE0-4296-B543-0BDA4627E5A6}"/>
                </a:ext>
              </a:extLst>
            </p:cNvPr>
            <p:cNvSpPr/>
            <p:nvPr/>
          </p:nvSpPr>
          <p:spPr>
            <a:xfrm>
              <a:off x="312517" y="4496684"/>
              <a:ext cx="2628932" cy="1038797"/>
            </a:xfrm>
            <a:custGeom>
              <a:avLst/>
              <a:gdLst>
                <a:gd name="connsiteX0" fmla="*/ 0 w 1038257"/>
                <a:gd name="connsiteY0" fmla="*/ 0 h 48197"/>
                <a:gd name="connsiteX1" fmla="*/ 1038257 w 1038257"/>
                <a:gd name="connsiteY1" fmla="*/ 0 h 48197"/>
                <a:gd name="connsiteX2" fmla="*/ 1038257 w 1038257"/>
                <a:gd name="connsiteY2" fmla="*/ 48197 h 48197"/>
                <a:gd name="connsiteX3" fmla="*/ 0 w 1038257"/>
                <a:gd name="connsiteY3" fmla="*/ 48197 h 48197"/>
                <a:gd name="connsiteX4" fmla="*/ 0 w 1038257"/>
                <a:gd name="connsiteY4" fmla="*/ 0 h 48197"/>
                <a:gd name="connsiteX0" fmla="*/ 2057400 w 2057400"/>
                <a:gd name="connsiteY0" fmla="*/ 0 h 576835"/>
                <a:gd name="connsiteX1" fmla="*/ 1038257 w 2057400"/>
                <a:gd name="connsiteY1" fmla="*/ 528638 h 576835"/>
                <a:gd name="connsiteX2" fmla="*/ 1038257 w 2057400"/>
                <a:gd name="connsiteY2" fmla="*/ 576835 h 576835"/>
                <a:gd name="connsiteX3" fmla="*/ 0 w 2057400"/>
                <a:gd name="connsiteY3" fmla="*/ 576835 h 576835"/>
                <a:gd name="connsiteX4" fmla="*/ 2057400 w 2057400"/>
                <a:gd name="connsiteY4" fmla="*/ 0 h 576835"/>
                <a:gd name="connsiteX0" fmla="*/ 2057400 w 2757519"/>
                <a:gd name="connsiteY0" fmla="*/ 0 h 576835"/>
                <a:gd name="connsiteX1" fmla="*/ 2757519 w 2757519"/>
                <a:gd name="connsiteY1" fmla="*/ 14288 h 576835"/>
                <a:gd name="connsiteX2" fmla="*/ 1038257 w 2757519"/>
                <a:gd name="connsiteY2" fmla="*/ 576835 h 576835"/>
                <a:gd name="connsiteX3" fmla="*/ 0 w 2757519"/>
                <a:gd name="connsiteY3" fmla="*/ 576835 h 576835"/>
                <a:gd name="connsiteX4" fmla="*/ 2057400 w 2757519"/>
                <a:gd name="connsiteY4" fmla="*/ 0 h 576835"/>
                <a:gd name="connsiteX0" fmla="*/ 2057400 w 2752757"/>
                <a:gd name="connsiteY0" fmla="*/ 0 h 576835"/>
                <a:gd name="connsiteX1" fmla="*/ 2752757 w 2752757"/>
                <a:gd name="connsiteY1" fmla="*/ 14288 h 576835"/>
                <a:gd name="connsiteX2" fmla="*/ 1038257 w 2752757"/>
                <a:gd name="connsiteY2" fmla="*/ 576835 h 576835"/>
                <a:gd name="connsiteX3" fmla="*/ 0 w 2752757"/>
                <a:gd name="connsiteY3" fmla="*/ 576835 h 576835"/>
                <a:gd name="connsiteX4" fmla="*/ 2057400 w 2752757"/>
                <a:gd name="connsiteY4" fmla="*/ 0 h 576835"/>
                <a:gd name="connsiteX0" fmla="*/ 2014537 w 2752757"/>
                <a:gd name="connsiteY0" fmla="*/ 0 h 967360"/>
                <a:gd name="connsiteX1" fmla="*/ 2752757 w 2752757"/>
                <a:gd name="connsiteY1" fmla="*/ 404813 h 967360"/>
                <a:gd name="connsiteX2" fmla="*/ 1038257 w 2752757"/>
                <a:gd name="connsiteY2" fmla="*/ 967360 h 967360"/>
                <a:gd name="connsiteX3" fmla="*/ 0 w 2752757"/>
                <a:gd name="connsiteY3" fmla="*/ 967360 h 967360"/>
                <a:gd name="connsiteX4" fmla="*/ 2014537 w 2752757"/>
                <a:gd name="connsiteY4" fmla="*/ 0 h 967360"/>
                <a:gd name="connsiteX0" fmla="*/ 2014537 w 2652744"/>
                <a:gd name="connsiteY0" fmla="*/ 0 h 967360"/>
                <a:gd name="connsiteX1" fmla="*/ 2652744 w 2652744"/>
                <a:gd name="connsiteY1" fmla="*/ 85725 h 967360"/>
                <a:gd name="connsiteX2" fmla="*/ 1038257 w 2652744"/>
                <a:gd name="connsiteY2" fmla="*/ 967360 h 967360"/>
                <a:gd name="connsiteX3" fmla="*/ 0 w 2652744"/>
                <a:gd name="connsiteY3" fmla="*/ 967360 h 967360"/>
                <a:gd name="connsiteX4" fmla="*/ 2014537 w 2652744"/>
                <a:gd name="connsiteY4" fmla="*/ 0 h 967360"/>
                <a:gd name="connsiteX0" fmla="*/ 2014537 w 2628932"/>
                <a:gd name="connsiteY0" fmla="*/ 4762 h 972122"/>
                <a:gd name="connsiteX1" fmla="*/ 2628932 w 2628932"/>
                <a:gd name="connsiteY1" fmla="*/ 0 h 972122"/>
                <a:gd name="connsiteX2" fmla="*/ 1038257 w 2628932"/>
                <a:gd name="connsiteY2" fmla="*/ 972122 h 972122"/>
                <a:gd name="connsiteX3" fmla="*/ 0 w 2628932"/>
                <a:gd name="connsiteY3" fmla="*/ 972122 h 972122"/>
                <a:gd name="connsiteX4" fmla="*/ 2014537 w 2628932"/>
                <a:gd name="connsiteY4" fmla="*/ 4762 h 972122"/>
                <a:gd name="connsiteX0" fmla="*/ 2062162 w 2628932"/>
                <a:gd name="connsiteY0" fmla="*/ 0 h 1029272"/>
                <a:gd name="connsiteX1" fmla="*/ 2628932 w 2628932"/>
                <a:gd name="connsiteY1" fmla="*/ 57150 h 1029272"/>
                <a:gd name="connsiteX2" fmla="*/ 1038257 w 2628932"/>
                <a:gd name="connsiteY2" fmla="*/ 1029272 h 1029272"/>
                <a:gd name="connsiteX3" fmla="*/ 0 w 2628932"/>
                <a:gd name="connsiteY3" fmla="*/ 1029272 h 1029272"/>
                <a:gd name="connsiteX4" fmla="*/ 2062162 w 2628932"/>
                <a:gd name="connsiteY4" fmla="*/ 0 h 1029272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38257 w 2628932"/>
                <a:gd name="connsiteY2" fmla="*/ 10387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932" h="1038797">
                  <a:moveTo>
                    <a:pt x="2062162" y="0"/>
                  </a:moveTo>
                  <a:lnTo>
                    <a:pt x="2628932" y="66675"/>
                  </a:lnTo>
                  <a:lnTo>
                    <a:pt x="1038257" y="1038797"/>
                  </a:lnTo>
                  <a:lnTo>
                    <a:pt x="0" y="1038797"/>
                  </a:lnTo>
                  <a:lnTo>
                    <a:pt x="2062162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56CED9CA-93BC-47D1-AAE4-53006B8EE959}"/>
                </a:ext>
              </a:extLst>
            </p:cNvPr>
            <p:cNvSpPr/>
            <p:nvPr/>
          </p:nvSpPr>
          <p:spPr>
            <a:xfrm>
              <a:off x="2366706" y="4051076"/>
              <a:ext cx="574743" cy="510260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54E558A7-251A-477A-878C-2EC35E7E60A3}"/>
                </a:ext>
              </a:extLst>
            </p:cNvPr>
            <p:cNvSpPr/>
            <p:nvPr/>
          </p:nvSpPr>
          <p:spPr>
            <a:xfrm>
              <a:off x="1888907" y="4209018"/>
              <a:ext cx="564697" cy="644433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2DC7B7-240F-4228-A0D2-A46E249D9B22}"/>
                </a:ext>
              </a:extLst>
            </p:cNvPr>
            <p:cNvSpPr/>
            <p:nvPr/>
          </p:nvSpPr>
          <p:spPr>
            <a:xfrm>
              <a:off x="282305" y="3951628"/>
              <a:ext cx="2771798" cy="669108"/>
            </a:xfrm>
            <a:custGeom>
              <a:avLst/>
              <a:gdLst>
                <a:gd name="connsiteX0" fmla="*/ 2026920 w 2771798"/>
                <a:gd name="connsiteY0" fmla="*/ 6300 h 669108"/>
                <a:gd name="connsiteX1" fmla="*/ 2739268 w 2771798"/>
                <a:gd name="connsiteY1" fmla="*/ 6300 h 669108"/>
                <a:gd name="connsiteX2" fmla="*/ 1055248 w 2771798"/>
                <a:gd name="connsiteY2" fmla="*/ 563146 h 669108"/>
                <a:gd name="connsiteX3" fmla="*/ 0 w 2771798"/>
                <a:gd name="connsiteY3" fmla="*/ 563146 h 669108"/>
                <a:gd name="connsiteX4" fmla="*/ 2768941 w 2771798"/>
                <a:gd name="connsiteY4" fmla="*/ 0 h 669108"/>
                <a:gd name="connsiteX5" fmla="*/ 2771798 w 2771798"/>
                <a:gd name="connsiteY5" fmla="*/ 56174 h 669108"/>
                <a:gd name="connsiteX6" fmla="*/ 1054441 w 2771798"/>
                <a:gd name="connsiteY6" fmla="*/ 669108 h 669108"/>
                <a:gd name="connsiteX7" fmla="*/ 1054441 w 2771798"/>
                <a:gd name="connsiteY7" fmla="*/ 563880 h 669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1798" h="669108">
                  <a:moveTo>
                    <a:pt x="2026920" y="6300"/>
                  </a:moveTo>
                  <a:lnTo>
                    <a:pt x="2739268" y="6300"/>
                  </a:lnTo>
                  <a:lnTo>
                    <a:pt x="1055248" y="563146"/>
                  </a:lnTo>
                  <a:lnTo>
                    <a:pt x="0" y="563146"/>
                  </a:lnTo>
                  <a:close/>
                  <a:moveTo>
                    <a:pt x="2768941" y="0"/>
                  </a:moveTo>
                  <a:lnTo>
                    <a:pt x="2771798" y="56174"/>
                  </a:lnTo>
                  <a:cubicBezTo>
                    <a:pt x="2208872" y="267629"/>
                    <a:pt x="1626893" y="464797"/>
                    <a:pt x="1054441" y="669108"/>
                  </a:cubicBezTo>
                  <a:lnTo>
                    <a:pt x="1054441" y="56388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F849EA2-8D00-4301-9E8D-6565049F969A}"/>
                </a:ext>
              </a:extLst>
            </p:cNvPr>
            <p:cNvSpPr/>
            <p:nvPr/>
          </p:nvSpPr>
          <p:spPr>
            <a:xfrm>
              <a:off x="1271864" y="4412405"/>
              <a:ext cx="662340" cy="761273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  <a:gd name="connsiteX0" fmla="*/ 0 w 1287481"/>
                <a:gd name="connsiteY0" fmla="*/ 230117 h 853208"/>
                <a:gd name="connsiteX1" fmla="*/ 1287481 w 1287481"/>
                <a:gd name="connsiteY1" fmla="*/ 0 h 853208"/>
                <a:gd name="connsiteX2" fmla="*/ 1287481 w 1287481"/>
                <a:gd name="connsiteY2" fmla="*/ 853208 h 853208"/>
                <a:gd name="connsiteX3" fmla="*/ 38100 w 1287481"/>
                <a:gd name="connsiteY3" fmla="*/ 796058 h 853208"/>
                <a:gd name="connsiteX4" fmla="*/ 0 w 1287481"/>
                <a:gd name="connsiteY4" fmla="*/ 230117 h 8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53208">
                  <a:moveTo>
                    <a:pt x="0" y="230117"/>
                  </a:moveTo>
                  <a:lnTo>
                    <a:pt x="1287481" y="0"/>
                  </a:lnTo>
                  <a:lnTo>
                    <a:pt x="1287481" y="853208"/>
                  </a:lnTo>
                  <a:lnTo>
                    <a:pt x="38100" y="796058"/>
                  </a:lnTo>
                  <a:lnTo>
                    <a:pt x="0" y="2301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EF955CE-D3CB-4AA7-82ED-57A82D1F7EA8}"/>
                </a:ext>
              </a:extLst>
            </p:cNvPr>
            <p:cNvSpPr/>
            <p:nvPr/>
          </p:nvSpPr>
          <p:spPr>
            <a:xfrm>
              <a:off x="282305" y="4518878"/>
              <a:ext cx="1043905" cy="10364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47D5A0-8625-41B7-A3A6-A3D328CDFB1E}"/>
                </a:ext>
              </a:extLst>
            </p:cNvPr>
            <p:cNvSpPr/>
            <p:nvPr/>
          </p:nvSpPr>
          <p:spPr>
            <a:xfrm>
              <a:off x="1335922" y="4405261"/>
              <a:ext cx="601824" cy="1130220"/>
            </a:xfrm>
            <a:custGeom>
              <a:avLst/>
              <a:gdLst>
                <a:gd name="connsiteX0" fmla="*/ 0 w 266544"/>
                <a:gd name="connsiteY0" fmla="*/ 0 h 914745"/>
                <a:gd name="connsiteX1" fmla="*/ 266544 w 266544"/>
                <a:gd name="connsiteY1" fmla="*/ 0 h 914745"/>
                <a:gd name="connsiteX2" fmla="*/ 266544 w 266544"/>
                <a:gd name="connsiteY2" fmla="*/ 914745 h 914745"/>
                <a:gd name="connsiteX3" fmla="*/ 0 w 266544"/>
                <a:gd name="connsiteY3" fmla="*/ 914745 h 914745"/>
                <a:gd name="connsiteX4" fmla="*/ 0 w 266544"/>
                <a:gd name="connsiteY4" fmla="*/ 0 h 9147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266544 w 601824"/>
                <a:gd name="connsiteY2" fmla="*/ 1105245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78964 w 601824"/>
                <a:gd name="connsiteY2" fmla="*/ 769965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0870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8014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85842 h 1100587"/>
                <a:gd name="connsiteX1" fmla="*/ 601824 w 601824"/>
                <a:gd name="connsiteY1" fmla="*/ 0 h 1100587"/>
                <a:gd name="connsiteX2" fmla="*/ 598014 w 601824"/>
                <a:gd name="connsiteY2" fmla="*/ 760650 h 1100587"/>
                <a:gd name="connsiteX3" fmla="*/ 0 w 601824"/>
                <a:gd name="connsiteY3" fmla="*/ 1100587 h 1100587"/>
                <a:gd name="connsiteX4" fmla="*/ 0 w 601824"/>
                <a:gd name="connsiteY4" fmla="*/ 185842 h 1100587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8014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824" h="1105245">
                  <a:moveTo>
                    <a:pt x="0" y="190500"/>
                  </a:moveTo>
                  <a:lnTo>
                    <a:pt x="601824" y="0"/>
                  </a:lnTo>
                  <a:lnTo>
                    <a:pt x="598014" y="765308"/>
                  </a:lnTo>
                  <a:lnTo>
                    <a:pt x="0" y="1105245"/>
                  </a:lnTo>
                  <a:lnTo>
                    <a:pt x="0" y="19050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667DB8-A3BE-4883-A76B-3D0A1CEE9A8A}"/>
                </a:ext>
              </a:extLst>
            </p:cNvPr>
            <p:cNvSpPr/>
            <p:nvPr/>
          </p:nvSpPr>
          <p:spPr>
            <a:xfrm>
              <a:off x="1934213" y="4237335"/>
              <a:ext cx="521968" cy="944990"/>
            </a:xfrm>
            <a:custGeom>
              <a:avLst/>
              <a:gdLst>
                <a:gd name="connsiteX0" fmla="*/ 0 w 169543"/>
                <a:gd name="connsiteY0" fmla="*/ 0 h 808465"/>
                <a:gd name="connsiteX1" fmla="*/ 169543 w 169543"/>
                <a:gd name="connsiteY1" fmla="*/ 0 h 808465"/>
                <a:gd name="connsiteX2" fmla="*/ 169543 w 169543"/>
                <a:gd name="connsiteY2" fmla="*/ 808465 h 808465"/>
                <a:gd name="connsiteX3" fmla="*/ 0 w 169543"/>
                <a:gd name="connsiteY3" fmla="*/ 808465 h 808465"/>
                <a:gd name="connsiteX4" fmla="*/ 0 w 169543"/>
                <a:gd name="connsiteY4" fmla="*/ 0 h 808465"/>
                <a:gd name="connsiteX0" fmla="*/ 0 w 498155"/>
                <a:gd name="connsiteY0" fmla="*/ 171450 h 979915"/>
                <a:gd name="connsiteX1" fmla="*/ 498155 w 498155"/>
                <a:gd name="connsiteY1" fmla="*/ 0 h 979915"/>
                <a:gd name="connsiteX2" fmla="*/ 169543 w 498155"/>
                <a:gd name="connsiteY2" fmla="*/ 979915 h 979915"/>
                <a:gd name="connsiteX3" fmla="*/ 0 w 498155"/>
                <a:gd name="connsiteY3" fmla="*/ 979915 h 979915"/>
                <a:gd name="connsiteX4" fmla="*/ 0 w 498155"/>
                <a:gd name="connsiteY4" fmla="*/ 171450 h 979915"/>
                <a:gd name="connsiteX0" fmla="*/ 0 w 502918"/>
                <a:gd name="connsiteY0" fmla="*/ 171450 h 979915"/>
                <a:gd name="connsiteX1" fmla="*/ 498155 w 502918"/>
                <a:gd name="connsiteY1" fmla="*/ 0 h 979915"/>
                <a:gd name="connsiteX2" fmla="*/ 502918 w 502918"/>
                <a:gd name="connsiteY2" fmla="*/ 617965 h 979915"/>
                <a:gd name="connsiteX3" fmla="*/ 0 w 502918"/>
                <a:gd name="connsiteY3" fmla="*/ 979915 h 979915"/>
                <a:gd name="connsiteX4" fmla="*/ 0 w 502918"/>
                <a:gd name="connsiteY4" fmla="*/ 171450 h 979915"/>
                <a:gd name="connsiteX0" fmla="*/ 6350 w 509268"/>
                <a:gd name="connsiteY0" fmla="*/ 171450 h 951340"/>
                <a:gd name="connsiteX1" fmla="*/ 504505 w 509268"/>
                <a:gd name="connsiteY1" fmla="*/ 0 h 951340"/>
                <a:gd name="connsiteX2" fmla="*/ 509268 w 509268"/>
                <a:gd name="connsiteY2" fmla="*/ 617965 h 951340"/>
                <a:gd name="connsiteX3" fmla="*/ 0 w 509268"/>
                <a:gd name="connsiteY3" fmla="*/ 951340 h 951340"/>
                <a:gd name="connsiteX4" fmla="*/ 6350 w 509268"/>
                <a:gd name="connsiteY4" fmla="*/ 171450 h 951340"/>
                <a:gd name="connsiteX0" fmla="*/ 6350 w 509268"/>
                <a:gd name="connsiteY0" fmla="*/ 171450 h 941815"/>
                <a:gd name="connsiteX1" fmla="*/ 504505 w 509268"/>
                <a:gd name="connsiteY1" fmla="*/ 0 h 941815"/>
                <a:gd name="connsiteX2" fmla="*/ 509268 w 509268"/>
                <a:gd name="connsiteY2" fmla="*/ 617965 h 941815"/>
                <a:gd name="connsiteX3" fmla="*/ 0 w 509268"/>
                <a:gd name="connsiteY3" fmla="*/ 941815 h 941815"/>
                <a:gd name="connsiteX4" fmla="*/ 6350 w 509268"/>
                <a:gd name="connsiteY4" fmla="*/ 171450 h 941815"/>
                <a:gd name="connsiteX0" fmla="*/ 12700 w 515618"/>
                <a:gd name="connsiteY0" fmla="*/ 171450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12700 w 515618"/>
                <a:gd name="connsiteY4" fmla="*/ 171450 h 941815"/>
                <a:gd name="connsiteX0" fmla="*/ 12700 w 515618"/>
                <a:gd name="connsiteY0" fmla="*/ 171450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12700 w 515618"/>
                <a:gd name="connsiteY4" fmla="*/ 171450 h 941815"/>
                <a:gd name="connsiteX0" fmla="*/ 6350 w 515618"/>
                <a:gd name="connsiteY0" fmla="*/ 168275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6350 w 515618"/>
                <a:gd name="connsiteY4" fmla="*/ 168275 h 941815"/>
                <a:gd name="connsiteX0" fmla="*/ 6350 w 521968"/>
                <a:gd name="connsiteY0" fmla="*/ 168275 h 941815"/>
                <a:gd name="connsiteX1" fmla="*/ 510855 w 521968"/>
                <a:gd name="connsiteY1" fmla="*/ 0 h 941815"/>
                <a:gd name="connsiteX2" fmla="*/ 521968 w 521968"/>
                <a:gd name="connsiteY2" fmla="*/ 617965 h 941815"/>
                <a:gd name="connsiteX3" fmla="*/ 0 w 521968"/>
                <a:gd name="connsiteY3" fmla="*/ 941815 h 941815"/>
                <a:gd name="connsiteX4" fmla="*/ 6350 w 521968"/>
                <a:gd name="connsiteY4" fmla="*/ 168275 h 941815"/>
                <a:gd name="connsiteX0" fmla="*/ 6350 w 521968"/>
                <a:gd name="connsiteY0" fmla="*/ 171450 h 944990"/>
                <a:gd name="connsiteX1" fmla="*/ 510855 w 521968"/>
                <a:gd name="connsiteY1" fmla="*/ 0 h 944990"/>
                <a:gd name="connsiteX2" fmla="*/ 521968 w 521968"/>
                <a:gd name="connsiteY2" fmla="*/ 621140 h 944990"/>
                <a:gd name="connsiteX3" fmla="*/ 0 w 521968"/>
                <a:gd name="connsiteY3" fmla="*/ 944990 h 944990"/>
                <a:gd name="connsiteX4" fmla="*/ 6350 w 521968"/>
                <a:gd name="connsiteY4" fmla="*/ 171450 h 94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968" h="944990">
                  <a:moveTo>
                    <a:pt x="6350" y="171450"/>
                  </a:moveTo>
                  <a:lnTo>
                    <a:pt x="510855" y="0"/>
                  </a:lnTo>
                  <a:cubicBezTo>
                    <a:pt x="512443" y="205988"/>
                    <a:pt x="520380" y="415152"/>
                    <a:pt x="521968" y="621140"/>
                  </a:cubicBezTo>
                  <a:lnTo>
                    <a:pt x="0" y="944990"/>
                  </a:lnTo>
                  <a:cubicBezTo>
                    <a:pt x="2117" y="685027"/>
                    <a:pt x="4233" y="431413"/>
                    <a:pt x="6350" y="17145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D3526A-F3CA-4FB6-8AD1-3CFB60486DB9}"/>
                </a:ext>
              </a:extLst>
            </p:cNvPr>
            <p:cNvSpPr/>
            <p:nvPr/>
          </p:nvSpPr>
          <p:spPr>
            <a:xfrm>
              <a:off x="2446655" y="4058741"/>
              <a:ext cx="499149" cy="800703"/>
            </a:xfrm>
            <a:custGeom>
              <a:avLst/>
              <a:gdLst>
                <a:gd name="connsiteX0" fmla="*/ 0 w 161012"/>
                <a:gd name="connsiteY0" fmla="*/ 0 h 622109"/>
                <a:gd name="connsiteX1" fmla="*/ 161012 w 161012"/>
                <a:gd name="connsiteY1" fmla="*/ 0 h 622109"/>
                <a:gd name="connsiteX2" fmla="*/ 161012 w 161012"/>
                <a:gd name="connsiteY2" fmla="*/ 622109 h 622109"/>
                <a:gd name="connsiteX3" fmla="*/ 0 w 161012"/>
                <a:gd name="connsiteY3" fmla="*/ 622109 h 622109"/>
                <a:gd name="connsiteX4" fmla="*/ 0 w 161012"/>
                <a:gd name="connsiteY4" fmla="*/ 0 h 622109"/>
                <a:gd name="connsiteX0" fmla="*/ 0 w 170537"/>
                <a:gd name="connsiteY0" fmla="*/ 4762 h 622109"/>
                <a:gd name="connsiteX1" fmla="*/ 170537 w 170537"/>
                <a:gd name="connsiteY1" fmla="*/ 0 h 622109"/>
                <a:gd name="connsiteX2" fmla="*/ 170537 w 170537"/>
                <a:gd name="connsiteY2" fmla="*/ 622109 h 622109"/>
                <a:gd name="connsiteX3" fmla="*/ 9525 w 170537"/>
                <a:gd name="connsiteY3" fmla="*/ 622109 h 622109"/>
                <a:gd name="connsiteX4" fmla="*/ 0 w 170537"/>
                <a:gd name="connsiteY4" fmla="*/ 4762 h 622109"/>
                <a:gd name="connsiteX0" fmla="*/ 0 w 492006"/>
                <a:gd name="connsiteY0" fmla="*/ 183356 h 800703"/>
                <a:gd name="connsiteX1" fmla="*/ 492006 w 492006"/>
                <a:gd name="connsiteY1" fmla="*/ 0 h 800703"/>
                <a:gd name="connsiteX2" fmla="*/ 170537 w 492006"/>
                <a:gd name="connsiteY2" fmla="*/ 800703 h 800703"/>
                <a:gd name="connsiteX3" fmla="*/ 9525 w 492006"/>
                <a:gd name="connsiteY3" fmla="*/ 800703 h 800703"/>
                <a:gd name="connsiteX4" fmla="*/ 0 w 492006"/>
                <a:gd name="connsiteY4" fmla="*/ 183356 h 800703"/>
                <a:gd name="connsiteX0" fmla="*/ 0 w 503912"/>
                <a:gd name="connsiteY0" fmla="*/ 183356 h 800703"/>
                <a:gd name="connsiteX1" fmla="*/ 492006 w 503912"/>
                <a:gd name="connsiteY1" fmla="*/ 0 h 800703"/>
                <a:gd name="connsiteX2" fmla="*/ 503912 w 503912"/>
                <a:gd name="connsiteY2" fmla="*/ 505428 h 800703"/>
                <a:gd name="connsiteX3" fmla="*/ 9525 w 503912"/>
                <a:gd name="connsiteY3" fmla="*/ 800703 h 800703"/>
                <a:gd name="connsiteX4" fmla="*/ 0 w 503912"/>
                <a:gd name="connsiteY4" fmla="*/ 183356 h 800703"/>
                <a:gd name="connsiteX0" fmla="*/ 0 w 499149"/>
                <a:gd name="connsiteY0" fmla="*/ 183356 h 800703"/>
                <a:gd name="connsiteX1" fmla="*/ 492006 w 499149"/>
                <a:gd name="connsiteY1" fmla="*/ 0 h 800703"/>
                <a:gd name="connsiteX2" fmla="*/ 499149 w 499149"/>
                <a:gd name="connsiteY2" fmla="*/ 505428 h 800703"/>
                <a:gd name="connsiteX3" fmla="*/ 9525 w 499149"/>
                <a:gd name="connsiteY3" fmla="*/ 800703 h 800703"/>
                <a:gd name="connsiteX4" fmla="*/ 0 w 499149"/>
                <a:gd name="connsiteY4" fmla="*/ 183356 h 800703"/>
                <a:gd name="connsiteX0" fmla="*/ 0 w 499149"/>
                <a:gd name="connsiteY0" fmla="*/ 176212 h 800703"/>
                <a:gd name="connsiteX1" fmla="*/ 492006 w 499149"/>
                <a:gd name="connsiteY1" fmla="*/ 0 h 800703"/>
                <a:gd name="connsiteX2" fmla="*/ 499149 w 499149"/>
                <a:gd name="connsiteY2" fmla="*/ 505428 h 800703"/>
                <a:gd name="connsiteX3" fmla="*/ 9525 w 499149"/>
                <a:gd name="connsiteY3" fmla="*/ 800703 h 800703"/>
                <a:gd name="connsiteX4" fmla="*/ 0 w 499149"/>
                <a:gd name="connsiteY4" fmla="*/ 176212 h 80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149" h="800703">
                  <a:moveTo>
                    <a:pt x="0" y="176212"/>
                  </a:moveTo>
                  <a:lnTo>
                    <a:pt x="492006" y="0"/>
                  </a:lnTo>
                  <a:lnTo>
                    <a:pt x="499149" y="505428"/>
                  </a:lnTo>
                  <a:lnTo>
                    <a:pt x="9525" y="800703"/>
                  </a:lnTo>
                  <a:lnTo>
                    <a:pt x="0" y="176212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CF2EAE-0E48-4141-955C-D34DBD77D0EB}"/>
              </a:ext>
            </a:extLst>
          </p:cNvPr>
          <p:cNvCxnSpPr/>
          <p:nvPr/>
        </p:nvCxnSpPr>
        <p:spPr>
          <a:xfrm>
            <a:off x="4293208" y="-1802644"/>
            <a:ext cx="0" cy="638286"/>
          </a:xfrm>
          <a:prstGeom prst="line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08F6A7D-CD5A-44D7-9B23-8302550AB008}"/>
              </a:ext>
            </a:extLst>
          </p:cNvPr>
          <p:cNvSpPr/>
          <p:nvPr/>
        </p:nvSpPr>
        <p:spPr>
          <a:xfrm>
            <a:off x="3510957" y="-1375777"/>
            <a:ext cx="1564504" cy="317954"/>
          </a:xfrm>
          <a:custGeom>
            <a:avLst/>
            <a:gdLst>
              <a:gd name="connsiteX0" fmla="*/ 0 w 1099167"/>
              <a:gd name="connsiteY0" fmla="*/ 54542 h 109083"/>
              <a:gd name="connsiteX1" fmla="*/ 549584 w 1099167"/>
              <a:gd name="connsiteY1" fmla="*/ 0 h 109083"/>
              <a:gd name="connsiteX2" fmla="*/ 1099168 w 1099167"/>
              <a:gd name="connsiteY2" fmla="*/ 54542 h 109083"/>
              <a:gd name="connsiteX3" fmla="*/ 549584 w 1099167"/>
              <a:gd name="connsiteY3" fmla="*/ 109084 h 109083"/>
              <a:gd name="connsiteX4" fmla="*/ 0 w 1099167"/>
              <a:gd name="connsiteY4" fmla="*/ 54542 h 109083"/>
              <a:gd name="connsiteX0" fmla="*/ 0 w 1099168"/>
              <a:gd name="connsiteY0" fmla="*/ 168842 h 223384"/>
              <a:gd name="connsiteX1" fmla="*/ 549584 w 1099168"/>
              <a:gd name="connsiteY1" fmla="*/ 0 h 223384"/>
              <a:gd name="connsiteX2" fmla="*/ 1099168 w 1099168"/>
              <a:gd name="connsiteY2" fmla="*/ 168842 h 223384"/>
              <a:gd name="connsiteX3" fmla="*/ 549584 w 1099168"/>
              <a:gd name="connsiteY3" fmla="*/ 223384 h 223384"/>
              <a:gd name="connsiteX4" fmla="*/ 0 w 1099168"/>
              <a:gd name="connsiteY4" fmla="*/ 168842 h 22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9168" h="223384">
                <a:moveTo>
                  <a:pt x="0" y="168842"/>
                </a:moveTo>
                <a:cubicBezTo>
                  <a:pt x="0" y="131611"/>
                  <a:pt x="246057" y="0"/>
                  <a:pt x="549584" y="0"/>
                </a:cubicBezTo>
                <a:cubicBezTo>
                  <a:pt x="853111" y="0"/>
                  <a:pt x="1099168" y="138719"/>
                  <a:pt x="1099168" y="168842"/>
                </a:cubicBezTo>
                <a:cubicBezTo>
                  <a:pt x="1099168" y="198965"/>
                  <a:pt x="853111" y="223384"/>
                  <a:pt x="549584" y="223384"/>
                </a:cubicBezTo>
                <a:cubicBezTo>
                  <a:pt x="246057" y="223384"/>
                  <a:pt x="0" y="206073"/>
                  <a:pt x="0" y="16884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8E46F5-9DA7-44C5-B0AD-A07C61518030}"/>
              </a:ext>
            </a:extLst>
          </p:cNvPr>
          <p:cNvSpPr/>
          <p:nvPr/>
        </p:nvSpPr>
        <p:spPr>
          <a:xfrm>
            <a:off x="10008392" y="3291042"/>
            <a:ext cx="217372" cy="389373"/>
          </a:xfrm>
          <a:custGeom>
            <a:avLst/>
            <a:gdLst>
              <a:gd name="connsiteX0" fmla="*/ 0 w 45719"/>
              <a:gd name="connsiteY0" fmla="*/ 0 h 202123"/>
              <a:gd name="connsiteX1" fmla="*/ 45719 w 45719"/>
              <a:gd name="connsiteY1" fmla="*/ 0 h 202123"/>
              <a:gd name="connsiteX2" fmla="*/ 45719 w 45719"/>
              <a:gd name="connsiteY2" fmla="*/ 202123 h 202123"/>
              <a:gd name="connsiteX3" fmla="*/ 0 w 45719"/>
              <a:gd name="connsiteY3" fmla="*/ 202123 h 202123"/>
              <a:gd name="connsiteX4" fmla="*/ 0 w 45719"/>
              <a:gd name="connsiteY4" fmla="*/ 0 h 202123"/>
              <a:gd name="connsiteX0" fmla="*/ 368618 w 414337"/>
              <a:gd name="connsiteY0" fmla="*/ 0 h 214312"/>
              <a:gd name="connsiteX1" fmla="*/ 0 w 414337"/>
              <a:gd name="connsiteY1" fmla="*/ 214312 h 214312"/>
              <a:gd name="connsiteX2" fmla="*/ 414337 w 414337"/>
              <a:gd name="connsiteY2" fmla="*/ 202123 h 214312"/>
              <a:gd name="connsiteX3" fmla="*/ 368618 w 414337"/>
              <a:gd name="connsiteY3" fmla="*/ 202123 h 214312"/>
              <a:gd name="connsiteX4" fmla="*/ 368618 w 414337"/>
              <a:gd name="connsiteY4" fmla="*/ 0 h 214312"/>
              <a:gd name="connsiteX0" fmla="*/ 382906 w 382906"/>
              <a:gd name="connsiteY0" fmla="*/ 0 h 454536"/>
              <a:gd name="connsiteX1" fmla="*/ 14288 w 382906"/>
              <a:gd name="connsiteY1" fmla="*/ 214312 h 454536"/>
              <a:gd name="connsiteX2" fmla="*/ 0 w 382906"/>
              <a:gd name="connsiteY2" fmla="*/ 454536 h 454536"/>
              <a:gd name="connsiteX3" fmla="*/ 382906 w 382906"/>
              <a:gd name="connsiteY3" fmla="*/ 202123 h 454536"/>
              <a:gd name="connsiteX4" fmla="*/ 382906 w 382906"/>
              <a:gd name="connsiteY4" fmla="*/ 0 h 454536"/>
              <a:gd name="connsiteX0" fmla="*/ 368618 w 368618"/>
              <a:gd name="connsiteY0" fmla="*/ 0 h 441836"/>
              <a:gd name="connsiteX1" fmla="*/ 0 w 368618"/>
              <a:gd name="connsiteY1" fmla="*/ 214312 h 441836"/>
              <a:gd name="connsiteX2" fmla="*/ 4762 w 368618"/>
              <a:gd name="connsiteY2" fmla="*/ 441836 h 441836"/>
              <a:gd name="connsiteX3" fmla="*/ 368618 w 368618"/>
              <a:gd name="connsiteY3" fmla="*/ 202123 h 441836"/>
              <a:gd name="connsiteX4" fmla="*/ 368618 w 368618"/>
              <a:gd name="connsiteY4" fmla="*/ 0 h 441836"/>
              <a:gd name="connsiteX0" fmla="*/ 368618 w 368618"/>
              <a:gd name="connsiteY0" fmla="*/ 0 h 346586"/>
              <a:gd name="connsiteX1" fmla="*/ 0 w 368618"/>
              <a:gd name="connsiteY1" fmla="*/ 214312 h 346586"/>
              <a:gd name="connsiteX2" fmla="*/ 328612 w 368618"/>
              <a:gd name="connsiteY2" fmla="*/ 346586 h 346586"/>
              <a:gd name="connsiteX3" fmla="*/ 368618 w 368618"/>
              <a:gd name="connsiteY3" fmla="*/ 202123 h 346586"/>
              <a:gd name="connsiteX4" fmla="*/ 368618 w 368618"/>
              <a:gd name="connsiteY4" fmla="*/ 0 h 346586"/>
              <a:gd name="connsiteX0" fmla="*/ 165418 w 165418"/>
              <a:gd name="connsiteY0" fmla="*/ 0 h 346586"/>
              <a:gd name="connsiteX1" fmla="*/ 0 w 165418"/>
              <a:gd name="connsiteY1" fmla="*/ 125412 h 346586"/>
              <a:gd name="connsiteX2" fmla="*/ 125412 w 165418"/>
              <a:gd name="connsiteY2" fmla="*/ 346586 h 346586"/>
              <a:gd name="connsiteX3" fmla="*/ 165418 w 165418"/>
              <a:gd name="connsiteY3" fmla="*/ 202123 h 346586"/>
              <a:gd name="connsiteX4" fmla="*/ 165418 w 165418"/>
              <a:gd name="connsiteY4" fmla="*/ 0 h 346586"/>
              <a:gd name="connsiteX0" fmla="*/ 165418 w 165418"/>
              <a:gd name="connsiteY0" fmla="*/ 0 h 302136"/>
              <a:gd name="connsiteX1" fmla="*/ 0 w 165418"/>
              <a:gd name="connsiteY1" fmla="*/ 125412 h 302136"/>
              <a:gd name="connsiteX2" fmla="*/ 4762 w 165418"/>
              <a:gd name="connsiteY2" fmla="*/ 302136 h 302136"/>
              <a:gd name="connsiteX3" fmla="*/ 165418 w 165418"/>
              <a:gd name="connsiteY3" fmla="*/ 202123 h 302136"/>
              <a:gd name="connsiteX4" fmla="*/ 165418 w 165418"/>
              <a:gd name="connsiteY4" fmla="*/ 0 h 302136"/>
              <a:gd name="connsiteX0" fmla="*/ 160656 w 160656"/>
              <a:gd name="connsiteY0" fmla="*/ 0 h 302136"/>
              <a:gd name="connsiteX1" fmla="*/ 26988 w 160656"/>
              <a:gd name="connsiteY1" fmla="*/ 84137 h 302136"/>
              <a:gd name="connsiteX2" fmla="*/ 0 w 160656"/>
              <a:gd name="connsiteY2" fmla="*/ 302136 h 302136"/>
              <a:gd name="connsiteX3" fmla="*/ 160656 w 160656"/>
              <a:gd name="connsiteY3" fmla="*/ 202123 h 302136"/>
              <a:gd name="connsiteX4" fmla="*/ 160656 w 160656"/>
              <a:gd name="connsiteY4" fmla="*/ 0 h 302136"/>
              <a:gd name="connsiteX0" fmla="*/ 144781 w 144781"/>
              <a:gd name="connsiteY0" fmla="*/ 0 h 302136"/>
              <a:gd name="connsiteX1" fmla="*/ 11113 w 144781"/>
              <a:gd name="connsiteY1" fmla="*/ 84137 h 302136"/>
              <a:gd name="connsiteX2" fmla="*/ 0 w 144781"/>
              <a:gd name="connsiteY2" fmla="*/ 302136 h 302136"/>
              <a:gd name="connsiteX3" fmla="*/ 144781 w 144781"/>
              <a:gd name="connsiteY3" fmla="*/ 202123 h 302136"/>
              <a:gd name="connsiteX4" fmla="*/ 144781 w 144781"/>
              <a:gd name="connsiteY4" fmla="*/ 0 h 302136"/>
              <a:gd name="connsiteX0" fmla="*/ 140019 w 140019"/>
              <a:gd name="connsiteY0" fmla="*/ 0 h 294992"/>
              <a:gd name="connsiteX1" fmla="*/ 6351 w 140019"/>
              <a:gd name="connsiteY1" fmla="*/ 84137 h 294992"/>
              <a:gd name="connsiteX2" fmla="*/ 0 w 140019"/>
              <a:gd name="connsiteY2" fmla="*/ 294992 h 294992"/>
              <a:gd name="connsiteX3" fmla="*/ 140019 w 140019"/>
              <a:gd name="connsiteY3" fmla="*/ 202123 h 294992"/>
              <a:gd name="connsiteX4" fmla="*/ 140019 w 140019"/>
              <a:gd name="connsiteY4" fmla="*/ 0 h 294992"/>
              <a:gd name="connsiteX0" fmla="*/ 156688 w 156688"/>
              <a:gd name="connsiteY0" fmla="*/ 0 h 290229"/>
              <a:gd name="connsiteX1" fmla="*/ 6351 w 156688"/>
              <a:gd name="connsiteY1" fmla="*/ 79374 h 290229"/>
              <a:gd name="connsiteX2" fmla="*/ 0 w 156688"/>
              <a:gd name="connsiteY2" fmla="*/ 290229 h 290229"/>
              <a:gd name="connsiteX3" fmla="*/ 140019 w 156688"/>
              <a:gd name="connsiteY3" fmla="*/ 197360 h 290229"/>
              <a:gd name="connsiteX4" fmla="*/ 156688 w 156688"/>
              <a:gd name="connsiteY4" fmla="*/ 0 h 290229"/>
              <a:gd name="connsiteX0" fmla="*/ 159069 w 159069"/>
              <a:gd name="connsiteY0" fmla="*/ 0 h 283085"/>
              <a:gd name="connsiteX1" fmla="*/ 6351 w 159069"/>
              <a:gd name="connsiteY1" fmla="*/ 72230 h 283085"/>
              <a:gd name="connsiteX2" fmla="*/ 0 w 159069"/>
              <a:gd name="connsiteY2" fmla="*/ 283085 h 283085"/>
              <a:gd name="connsiteX3" fmla="*/ 140019 w 159069"/>
              <a:gd name="connsiteY3" fmla="*/ 190216 h 283085"/>
              <a:gd name="connsiteX4" fmla="*/ 159069 w 159069"/>
              <a:gd name="connsiteY4" fmla="*/ 0 h 283085"/>
              <a:gd name="connsiteX0" fmla="*/ 152718 w 152718"/>
              <a:gd name="connsiteY0" fmla="*/ 0 h 273560"/>
              <a:gd name="connsiteX1" fmla="*/ 0 w 152718"/>
              <a:gd name="connsiteY1" fmla="*/ 72230 h 273560"/>
              <a:gd name="connsiteX2" fmla="*/ 5556 w 152718"/>
              <a:gd name="connsiteY2" fmla="*/ 273560 h 273560"/>
              <a:gd name="connsiteX3" fmla="*/ 133668 w 152718"/>
              <a:gd name="connsiteY3" fmla="*/ 190216 h 273560"/>
              <a:gd name="connsiteX4" fmla="*/ 152718 w 152718"/>
              <a:gd name="connsiteY4" fmla="*/ 0 h 27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18" h="273560">
                <a:moveTo>
                  <a:pt x="152718" y="0"/>
                </a:moveTo>
                <a:lnTo>
                  <a:pt x="0" y="72230"/>
                </a:lnTo>
                <a:lnTo>
                  <a:pt x="5556" y="273560"/>
                </a:lnTo>
                <a:lnTo>
                  <a:pt x="133668" y="190216"/>
                </a:lnTo>
                <a:lnTo>
                  <a:pt x="15271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52D60B-6CE0-415A-9A44-ED3D000E5004}"/>
              </a:ext>
            </a:extLst>
          </p:cNvPr>
          <p:cNvGrpSpPr/>
          <p:nvPr/>
        </p:nvGrpSpPr>
        <p:grpSpPr>
          <a:xfrm>
            <a:off x="12187347" y="3901666"/>
            <a:ext cx="2979024" cy="1984868"/>
            <a:chOff x="9221943" y="3073519"/>
            <a:chExt cx="2166247" cy="14433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B54042-445E-4210-B881-012D92944B6D}"/>
                </a:ext>
              </a:extLst>
            </p:cNvPr>
            <p:cNvSpPr/>
            <p:nvPr/>
          </p:nvSpPr>
          <p:spPr>
            <a:xfrm>
              <a:off x="11019075" y="3871743"/>
              <a:ext cx="369115" cy="443379"/>
            </a:xfrm>
            <a:custGeom>
              <a:avLst/>
              <a:gdLst>
                <a:gd name="connsiteX0" fmla="*/ 0 w 495452"/>
                <a:gd name="connsiteY0" fmla="*/ 0 h 260817"/>
                <a:gd name="connsiteX1" fmla="*/ 495452 w 495452"/>
                <a:gd name="connsiteY1" fmla="*/ 0 h 260817"/>
                <a:gd name="connsiteX2" fmla="*/ 495452 w 495452"/>
                <a:gd name="connsiteY2" fmla="*/ 260817 h 260817"/>
                <a:gd name="connsiteX3" fmla="*/ 0 w 495452"/>
                <a:gd name="connsiteY3" fmla="*/ 260817 h 260817"/>
                <a:gd name="connsiteX4" fmla="*/ 0 w 495452"/>
                <a:gd name="connsiteY4" fmla="*/ 0 h 260817"/>
                <a:gd name="connsiteX0" fmla="*/ 0 w 495452"/>
                <a:gd name="connsiteY0" fmla="*/ 166687 h 427504"/>
                <a:gd name="connsiteX1" fmla="*/ 447827 w 495452"/>
                <a:gd name="connsiteY1" fmla="*/ 0 h 427504"/>
                <a:gd name="connsiteX2" fmla="*/ 495452 w 495452"/>
                <a:gd name="connsiteY2" fmla="*/ 427504 h 427504"/>
                <a:gd name="connsiteX3" fmla="*/ 0 w 495452"/>
                <a:gd name="connsiteY3" fmla="*/ 427504 h 427504"/>
                <a:gd name="connsiteX4" fmla="*/ 0 w 495452"/>
                <a:gd name="connsiteY4" fmla="*/ 166687 h 427504"/>
                <a:gd name="connsiteX0" fmla="*/ 0 w 471640"/>
                <a:gd name="connsiteY0" fmla="*/ 166687 h 427504"/>
                <a:gd name="connsiteX1" fmla="*/ 447827 w 471640"/>
                <a:gd name="connsiteY1" fmla="*/ 0 h 427504"/>
                <a:gd name="connsiteX2" fmla="*/ 471640 w 471640"/>
                <a:gd name="connsiteY2" fmla="*/ 246529 h 427504"/>
                <a:gd name="connsiteX3" fmla="*/ 0 w 471640"/>
                <a:gd name="connsiteY3" fmla="*/ 427504 h 427504"/>
                <a:gd name="connsiteX4" fmla="*/ 0 w 471640"/>
                <a:gd name="connsiteY4" fmla="*/ 166687 h 427504"/>
                <a:gd name="connsiteX0" fmla="*/ 0 w 471640"/>
                <a:gd name="connsiteY0" fmla="*/ 166687 h 427504"/>
                <a:gd name="connsiteX1" fmla="*/ 447827 w 471640"/>
                <a:gd name="connsiteY1" fmla="*/ 0 h 427504"/>
                <a:gd name="connsiteX2" fmla="*/ 471640 w 471640"/>
                <a:gd name="connsiteY2" fmla="*/ 232241 h 427504"/>
                <a:gd name="connsiteX3" fmla="*/ 0 w 471640"/>
                <a:gd name="connsiteY3" fmla="*/ 427504 h 427504"/>
                <a:gd name="connsiteX4" fmla="*/ 0 w 471640"/>
                <a:gd name="connsiteY4" fmla="*/ 166687 h 427504"/>
                <a:gd name="connsiteX0" fmla="*/ 0 w 457352"/>
                <a:gd name="connsiteY0" fmla="*/ 166687 h 427504"/>
                <a:gd name="connsiteX1" fmla="*/ 447827 w 457352"/>
                <a:gd name="connsiteY1" fmla="*/ 0 h 427504"/>
                <a:gd name="connsiteX2" fmla="*/ 457352 w 457352"/>
                <a:gd name="connsiteY2" fmla="*/ 222716 h 427504"/>
                <a:gd name="connsiteX3" fmla="*/ 0 w 457352"/>
                <a:gd name="connsiteY3" fmla="*/ 427504 h 427504"/>
                <a:gd name="connsiteX4" fmla="*/ 0 w 457352"/>
                <a:gd name="connsiteY4" fmla="*/ 166687 h 427504"/>
                <a:gd name="connsiteX0" fmla="*/ 0 w 457352"/>
                <a:gd name="connsiteY0" fmla="*/ 166687 h 427504"/>
                <a:gd name="connsiteX1" fmla="*/ 447827 w 457352"/>
                <a:gd name="connsiteY1" fmla="*/ 0 h 427504"/>
                <a:gd name="connsiteX2" fmla="*/ 457352 w 457352"/>
                <a:gd name="connsiteY2" fmla="*/ 222716 h 427504"/>
                <a:gd name="connsiteX3" fmla="*/ 23812 w 457352"/>
                <a:gd name="connsiteY3" fmla="*/ 427504 h 427504"/>
                <a:gd name="connsiteX4" fmla="*/ 0 w 457352"/>
                <a:gd name="connsiteY4" fmla="*/ 166687 h 427504"/>
                <a:gd name="connsiteX0" fmla="*/ 0 w 457352"/>
                <a:gd name="connsiteY0" fmla="*/ 166687 h 413217"/>
                <a:gd name="connsiteX1" fmla="*/ 447827 w 457352"/>
                <a:gd name="connsiteY1" fmla="*/ 0 h 413217"/>
                <a:gd name="connsiteX2" fmla="*/ 457352 w 457352"/>
                <a:gd name="connsiteY2" fmla="*/ 222716 h 413217"/>
                <a:gd name="connsiteX3" fmla="*/ 19049 w 457352"/>
                <a:gd name="connsiteY3" fmla="*/ 413217 h 413217"/>
                <a:gd name="connsiteX4" fmla="*/ 0 w 457352"/>
                <a:gd name="connsiteY4" fmla="*/ 166687 h 413217"/>
                <a:gd name="connsiteX0" fmla="*/ 0 w 485927"/>
                <a:gd name="connsiteY0" fmla="*/ 109537 h 413217"/>
                <a:gd name="connsiteX1" fmla="*/ 476402 w 485927"/>
                <a:gd name="connsiteY1" fmla="*/ 0 h 413217"/>
                <a:gd name="connsiteX2" fmla="*/ 485927 w 485927"/>
                <a:gd name="connsiteY2" fmla="*/ 222716 h 413217"/>
                <a:gd name="connsiteX3" fmla="*/ 47624 w 485927"/>
                <a:gd name="connsiteY3" fmla="*/ 413217 h 413217"/>
                <a:gd name="connsiteX4" fmla="*/ 0 w 485927"/>
                <a:gd name="connsiteY4" fmla="*/ 109537 h 413217"/>
                <a:gd name="connsiteX0" fmla="*/ 0 w 485927"/>
                <a:gd name="connsiteY0" fmla="*/ 109537 h 365592"/>
                <a:gd name="connsiteX1" fmla="*/ 476402 w 485927"/>
                <a:gd name="connsiteY1" fmla="*/ 0 h 365592"/>
                <a:gd name="connsiteX2" fmla="*/ 485927 w 485927"/>
                <a:gd name="connsiteY2" fmla="*/ 222716 h 365592"/>
                <a:gd name="connsiteX3" fmla="*/ 23811 w 485927"/>
                <a:gd name="connsiteY3" fmla="*/ 365592 h 365592"/>
                <a:gd name="connsiteX4" fmla="*/ 0 w 485927"/>
                <a:gd name="connsiteY4" fmla="*/ 109537 h 365592"/>
                <a:gd name="connsiteX0" fmla="*/ 0 w 485927"/>
                <a:gd name="connsiteY0" fmla="*/ 109537 h 356067"/>
                <a:gd name="connsiteX1" fmla="*/ 476402 w 485927"/>
                <a:gd name="connsiteY1" fmla="*/ 0 h 356067"/>
                <a:gd name="connsiteX2" fmla="*/ 485927 w 485927"/>
                <a:gd name="connsiteY2" fmla="*/ 222716 h 356067"/>
                <a:gd name="connsiteX3" fmla="*/ 23811 w 485927"/>
                <a:gd name="connsiteY3" fmla="*/ 356067 h 356067"/>
                <a:gd name="connsiteX4" fmla="*/ 0 w 485927"/>
                <a:gd name="connsiteY4" fmla="*/ 109537 h 356067"/>
                <a:gd name="connsiteX0" fmla="*/ 0 w 523540"/>
                <a:gd name="connsiteY0" fmla="*/ 219074 h 356067"/>
                <a:gd name="connsiteX1" fmla="*/ 514015 w 523540"/>
                <a:gd name="connsiteY1" fmla="*/ 0 h 356067"/>
                <a:gd name="connsiteX2" fmla="*/ 523540 w 523540"/>
                <a:gd name="connsiteY2" fmla="*/ 222716 h 356067"/>
                <a:gd name="connsiteX3" fmla="*/ 61424 w 523540"/>
                <a:gd name="connsiteY3" fmla="*/ 356067 h 356067"/>
                <a:gd name="connsiteX4" fmla="*/ 0 w 523540"/>
                <a:gd name="connsiteY4" fmla="*/ 219074 h 356067"/>
                <a:gd name="connsiteX0" fmla="*/ 0 w 523540"/>
                <a:gd name="connsiteY0" fmla="*/ 219074 h 451317"/>
                <a:gd name="connsiteX1" fmla="*/ 514015 w 523540"/>
                <a:gd name="connsiteY1" fmla="*/ 0 h 451317"/>
                <a:gd name="connsiteX2" fmla="*/ 523540 w 523540"/>
                <a:gd name="connsiteY2" fmla="*/ 222716 h 451317"/>
                <a:gd name="connsiteX3" fmla="*/ 30080 w 523540"/>
                <a:gd name="connsiteY3" fmla="*/ 451317 h 451317"/>
                <a:gd name="connsiteX4" fmla="*/ 0 w 523540"/>
                <a:gd name="connsiteY4" fmla="*/ 219074 h 451317"/>
                <a:gd name="connsiteX0" fmla="*/ 18565 w 542105"/>
                <a:gd name="connsiteY0" fmla="*/ 219074 h 460842"/>
                <a:gd name="connsiteX1" fmla="*/ 532580 w 542105"/>
                <a:gd name="connsiteY1" fmla="*/ 0 h 460842"/>
                <a:gd name="connsiteX2" fmla="*/ 542105 w 542105"/>
                <a:gd name="connsiteY2" fmla="*/ 222716 h 460842"/>
                <a:gd name="connsiteX3" fmla="*/ 0 w 542105"/>
                <a:gd name="connsiteY3" fmla="*/ 460842 h 460842"/>
                <a:gd name="connsiteX4" fmla="*/ 18565 w 542105"/>
                <a:gd name="connsiteY4" fmla="*/ 219074 h 460842"/>
                <a:gd name="connsiteX0" fmla="*/ 34 w 542105"/>
                <a:gd name="connsiteY0" fmla="*/ 142874 h 460842"/>
                <a:gd name="connsiteX1" fmla="*/ 532580 w 542105"/>
                <a:gd name="connsiteY1" fmla="*/ 0 h 460842"/>
                <a:gd name="connsiteX2" fmla="*/ 542105 w 542105"/>
                <a:gd name="connsiteY2" fmla="*/ 222716 h 460842"/>
                <a:gd name="connsiteX3" fmla="*/ 0 w 542105"/>
                <a:gd name="connsiteY3" fmla="*/ 460842 h 460842"/>
                <a:gd name="connsiteX4" fmla="*/ 34 w 542105"/>
                <a:gd name="connsiteY4" fmla="*/ 142874 h 460842"/>
                <a:gd name="connsiteX0" fmla="*/ 9300 w 551371"/>
                <a:gd name="connsiteY0" fmla="*/ 142874 h 416392"/>
                <a:gd name="connsiteX1" fmla="*/ 541846 w 551371"/>
                <a:gd name="connsiteY1" fmla="*/ 0 h 416392"/>
                <a:gd name="connsiteX2" fmla="*/ 551371 w 551371"/>
                <a:gd name="connsiteY2" fmla="*/ 222716 h 416392"/>
                <a:gd name="connsiteX3" fmla="*/ 0 w 551371"/>
                <a:gd name="connsiteY3" fmla="*/ 416392 h 416392"/>
                <a:gd name="connsiteX4" fmla="*/ 9300 w 551371"/>
                <a:gd name="connsiteY4" fmla="*/ 142874 h 416392"/>
                <a:gd name="connsiteX0" fmla="*/ 1 w 542072"/>
                <a:gd name="connsiteY0" fmla="*/ 142874 h 365592"/>
                <a:gd name="connsiteX1" fmla="*/ 532547 w 542072"/>
                <a:gd name="connsiteY1" fmla="*/ 0 h 365592"/>
                <a:gd name="connsiteX2" fmla="*/ 542072 w 542072"/>
                <a:gd name="connsiteY2" fmla="*/ 222716 h 365592"/>
                <a:gd name="connsiteX3" fmla="*/ 18498 w 542072"/>
                <a:gd name="connsiteY3" fmla="*/ 365592 h 365592"/>
                <a:gd name="connsiteX4" fmla="*/ 1 w 542072"/>
                <a:gd name="connsiteY4" fmla="*/ 142874 h 365592"/>
                <a:gd name="connsiteX0" fmla="*/ 1 w 542072"/>
                <a:gd name="connsiteY0" fmla="*/ 142874 h 429092"/>
                <a:gd name="connsiteX1" fmla="*/ 532547 w 542072"/>
                <a:gd name="connsiteY1" fmla="*/ 0 h 429092"/>
                <a:gd name="connsiteX2" fmla="*/ 542072 w 542072"/>
                <a:gd name="connsiteY2" fmla="*/ 222716 h 429092"/>
                <a:gd name="connsiteX3" fmla="*/ 18498 w 542072"/>
                <a:gd name="connsiteY3" fmla="*/ 429092 h 429092"/>
                <a:gd name="connsiteX4" fmla="*/ 1 w 542072"/>
                <a:gd name="connsiteY4" fmla="*/ 142874 h 429092"/>
                <a:gd name="connsiteX0" fmla="*/ 1 w 542072"/>
                <a:gd name="connsiteY0" fmla="*/ 152399 h 438617"/>
                <a:gd name="connsiteX1" fmla="*/ 518648 w 542072"/>
                <a:gd name="connsiteY1" fmla="*/ 0 h 438617"/>
                <a:gd name="connsiteX2" fmla="*/ 542072 w 542072"/>
                <a:gd name="connsiteY2" fmla="*/ 232241 h 438617"/>
                <a:gd name="connsiteX3" fmla="*/ 18498 w 542072"/>
                <a:gd name="connsiteY3" fmla="*/ 438617 h 438617"/>
                <a:gd name="connsiteX4" fmla="*/ 1 w 542072"/>
                <a:gd name="connsiteY4" fmla="*/ 152399 h 438617"/>
                <a:gd name="connsiteX0" fmla="*/ 1 w 521224"/>
                <a:gd name="connsiteY0" fmla="*/ 152399 h 438617"/>
                <a:gd name="connsiteX1" fmla="*/ 518648 w 521224"/>
                <a:gd name="connsiteY1" fmla="*/ 0 h 438617"/>
                <a:gd name="connsiteX2" fmla="*/ 521224 w 521224"/>
                <a:gd name="connsiteY2" fmla="*/ 220335 h 438617"/>
                <a:gd name="connsiteX3" fmla="*/ 18498 w 521224"/>
                <a:gd name="connsiteY3" fmla="*/ 438617 h 438617"/>
                <a:gd name="connsiteX4" fmla="*/ 1 w 521224"/>
                <a:gd name="connsiteY4" fmla="*/ 152399 h 438617"/>
                <a:gd name="connsiteX0" fmla="*/ 1 w 538597"/>
                <a:gd name="connsiteY0" fmla="*/ 152399 h 438617"/>
                <a:gd name="connsiteX1" fmla="*/ 518648 w 538597"/>
                <a:gd name="connsiteY1" fmla="*/ 0 h 438617"/>
                <a:gd name="connsiteX2" fmla="*/ 538597 w 538597"/>
                <a:gd name="connsiteY2" fmla="*/ 232241 h 438617"/>
                <a:gd name="connsiteX3" fmla="*/ 18498 w 538597"/>
                <a:gd name="connsiteY3" fmla="*/ 438617 h 438617"/>
                <a:gd name="connsiteX4" fmla="*/ 1 w 538597"/>
                <a:gd name="connsiteY4" fmla="*/ 152399 h 438617"/>
                <a:gd name="connsiteX0" fmla="*/ 1 w 538597"/>
                <a:gd name="connsiteY0" fmla="*/ 152399 h 443379"/>
                <a:gd name="connsiteX1" fmla="*/ 518648 w 538597"/>
                <a:gd name="connsiteY1" fmla="*/ 0 h 443379"/>
                <a:gd name="connsiteX2" fmla="*/ 538597 w 538597"/>
                <a:gd name="connsiteY2" fmla="*/ 232241 h 443379"/>
                <a:gd name="connsiteX3" fmla="*/ 28921 w 538597"/>
                <a:gd name="connsiteY3" fmla="*/ 443379 h 443379"/>
                <a:gd name="connsiteX4" fmla="*/ 1 w 538597"/>
                <a:gd name="connsiteY4" fmla="*/ 152399 h 44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97" h="443379">
                  <a:moveTo>
                    <a:pt x="1" y="152399"/>
                  </a:moveTo>
                  <a:lnTo>
                    <a:pt x="518648" y="0"/>
                  </a:lnTo>
                  <a:cubicBezTo>
                    <a:pt x="519507" y="73445"/>
                    <a:pt x="537738" y="158796"/>
                    <a:pt x="538597" y="232241"/>
                  </a:cubicBezTo>
                  <a:lnTo>
                    <a:pt x="28921" y="443379"/>
                  </a:lnTo>
                  <a:cubicBezTo>
                    <a:pt x="28932" y="337390"/>
                    <a:pt x="-10" y="258388"/>
                    <a:pt x="1" y="15239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11">
              <a:extLst>
                <a:ext uri="{FF2B5EF4-FFF2-40B4-BE49-F238E27FC236}">
                  <a16:creationId xmlns:a16="http://schemas.microsoft.com/office/drawing/2014/main" id="{C3629110-AB38-4BA3-99B7-00B0419B9CF9}"/>
                </a:ext>
              </a:extLst>
            </p:cNvPr>
            <p:cNvSpPr/>
            <p:nvPr/>
          </p:nvSpPr>
          <p:spPr>
            <a:xfrm>
              <a:off x="9221943" y="3709433"/>
              <a:ext cx="1821911" cy="612869"/>
            </a:xfrm>
            <a:custGeom>
              <a:avLst/>
              <a:gdLst>
                <a:gd name="connsiteX0" fmla="*/ 0 w 942551"/>
                <a:gd name="connsiteY0" fmla="*/ 0 h 245864"/>
                <a:gd name="connsiteX1" fmla="*/ 942551 w 942551"/>
                <a:gd name="connsiteY1" fmla="*/ 0 h 245864"/>
                <a:gd name="connsiteX2" fmla="*/ 942551 w 942551"/>
                <a:gd name="connsiteY2" fmla="*/ 245864 h 245864"/>
                <a:gd name="connsiteX3" fmla="*/ 0 w 942551"/>
                <a:gd name="connsiteY3" fmla="*/ 245864 h 245864"/>
                <a:gd name="connsiteX4" fmla="*/ 0 w 942551"/>
                <a:gd name="connsiteY4" fmla="*/ 0 h 245864"/>
                <a:gd name="connsiteX0" fmla="*/ 0 w 1479579"/>
                <a:gd name="connsiteY0" fmla="*/ 0 h 507121"/>
                <a:gd name="connsiteX1" fmla="*/ 1479579 w 1479579"/>
                <a:gd name="connsiteY1" fmla="*/ 261257 h 507121"/>
                <a:gd name="connsiteX2" fmla="*/ 1479579 w 1479579"/>
                <a:gd name="connsiteY2" fmla="*/ 507121 h 507121"/>
                <a:gd name="connsiteX3" fmla="*/ 537028 w 1479579"/>
                <a:gd name="connsiteY3" fmla="*/ 507121 h 507121"/>
                <a:gd name="connsiteX4" fmla="*/ 0 w 1479579"/>
                <a:gd name="connsiteY4" fmla="*/ 0 h 507121"/>
                <a:gd name="connsiteX0" fmla="*/ 101601 w 1581180"/>
                <a:gd name="connsiteY0" fmla="*/ 0 h 507121"/>
                <a:gd name="connsiteX1" fmla="*/ 1581180 w 1581180"/>
                <a:gd name="connsiteY1" fmla="*/ 261257 h 507121"/>
                <a:gd name="connsiteX2" fmla="*/ 1581180 w 1581180"/>
                <a:gd name="connsiteY2" fmla="*/ 507121 h 507121"/>
                <a:gd name="connsiteX3" fmla="*/ 0 w 1581180"/>
                <a:gd name="connsiteY3" fmla="*/ 231349 h 507121"/>
                <a:gd name="connsiteX4" fmla="*/ 101601 w 1581180"/>
                <a:gd name="connsiteY4" fmla="*/ 0 h 507121"/>
                <a:gd name="connsiteX0" fmla="*/ 101601 w 1581180"/>
                <a:gd name="connsiteY0" fmla="*/ 0 h 521635"/>
                <a:gd name="connsiteX1" fmla="*/ 1581180 w 1581180"/>
                <a:gd name="connsiteY1" fmla="*/ 261257 h 521635"/>
                <a:gd name="connsiteX2" fmla="*/ 1566666 w 1581180"/>
                <a:gd name="connsiteY2" fmla="*/ 521635 h 521635"/>
                <a:gd name="connsiteX3" fmla="*/ 0 w 1581180"/>
                <a:gd name="connsiteY3" fmla="*/ 231349 h 521635"/>
                <a:gd name="connsiteX4" fmla="*/ 101601 w 1581180"/>
                <a:gd name="connsiteY4" fmla="*/ 0 h 521635"/>
                <a:gd name="connsiteX0" fmla="*/ 72572 w 1552151"/>
                <a:gd name="connsiteY0" fmla="*/ 0 h 521635"/>
                <a:gd name="connsiteX1" fmla="*/ 1552151 w 1552151"/>
                <a:gd name="connsiteY1" fmla="*/ 261257 h 521635"/>
                <a:gd name="connsiteX2" fmla="*/ 1537637 w 1552151"/>
                <a:gd name="connsiteY2" fmla="*/ 521635 h 521635"/>
                <a:gd name="connsiteX3" fmla="*/ 0 w 1552151"/>
                <a:gd name="connsiteY3" fmla="*/ 231349 h 521635"/>
                <a:gd name="connsiteX4" fmla="*/ 72572 w 1552151"/>
                <a:gd name="connsiteY4" fmla="*/ 0 h 521635"/>
                <a:gd name="connsiteX0" fmla="*/ 43543 w 1523122"/>
                <a:gd name="connsiteY0" fmla="*/ 0 h 521635"/>
                <a:gd name="connsiteX1" fmla="*/ 1523122 w 1523122"/>
                <a:gd name="connsiteY1" fmla="*/ 261257 h 521635"/>
                <a:gd name="connsiteX2" fmla="*/ 1508608 w 1523122"/>
                <a:gd name="connsiteY2" fmla="*/ 521635 h 521635"/>
                <a:gd name="connsiteX3" fmla="*/ 0 w 1523122"/>
                <a:gd name="connsiteY3" fmla="*/ 231349 h 521635"/>
                <a:gd name="connsiteX4" fmla="*/ 43543 w 1523122"/>
                <a:gd name="connsiteY4" fmla="*/ 0 h 521635"/>
                <a:gd name="connsiteX0" fmla="*/ 43543 w 1541946"/>
                <a:gd name="connsiteY0" fmla="*/ 0 h 497822"/>
                <a:gd name="connsiteX1" fmla="*/ 1523122 w 1541946"/>
                <a:gd name="connsiteY1" fmla="*/ 261257 h 497822"/>
                <a:gd name="connsiteX2" fmla="*/ 1541946 w 1541946"/>
                <a:gd name="connsiteY2" fmla="*/ 497822 h 497822"/>
                <a:gd name="connsiteX3" fmla="*/ 0 w 1541946"/>
                <a:gd name="connsiteY3" fmla="*/ 231349 h 497822"/>
                <a:gd name="connsiteX4" fmla="*/ 43543 w 1541946"/>
                <a:gd name="connsiteY4" fmla="*/ 0 h 497822"/>
                <a:gd name="connsiteX0" fmla="*/ 5443 w 1503846"/>
                <a:gd name="connsiteY0" fmla="*/ 0 h 497822"/>
                <a:gd name="connsiteX1" fmla="*/ 1485022 w 1503846"/>
                <a:gd name="connsiteY1" fmla="*/ 261257 h 497822"/>
                <a:gd name="connsiteX2" fmla="*/ 1503846 w 1503846"/>
                <a:gd name="connsiteY2" fmla="*/ 497822 h 497822"/>
                <a:gd name="connsiteX3" fmla="*/ 0 w 1503846"/>
                <a:gd name="connsiteY3" fmla="*/ 212299 h 497822"/>
                <a:gd name="connsiteX4" fmla="*/ 5443 w 1503846"/>
                <a:gd name="connsiteY4" fmla="*/ 0 h 497822"/>
                <a:gd name="connsiteX0" fmla="*/ 5443 w 1503846"/>
                <a:gd name="connsiteY0" fmla="*/ 0 h 497822"/>
                <a:gd name="connsiteX1" fmla="*/ 1485022 w 1503846"/>
                <a:gd name="connsiteY1" fmla="*/ 261257 h 497822"/>
                <a:gd name="connsiteX2" fmla="*/ 1503846 w 1503846"/>
                <a:gd name="connsiteY2" fmla="*/ 497822 h 497822"/>
                <a:gd name="connsiteX3" fmla="*/ 0 w 1503846"/>
                <a:gd name="connsiteY3" fmla="*/ 212299 h 497822"/>
                <a:gd name="connsiteX4" fmla="*/ 5443 w 1503846"/>
                <a:gd name="connsiteY4" fmla="*/ 0 h 497822"/>
                <a:gd name="connsiteX0" fmla="*/ 5443 w 1583989"/>
                <a:gd name="connsiteY0" fmla="*/ 0 h 578784"/>
                <a:gd name="connsiteX1" fmla="*/ 1485022 w 1583989"/>
                <a:gd name="connsiteY1" fmla="*/ 261257 h 578784"/>
                <a:gd name="connsiteX2" fmla="*/ 1583989 w 1583989"/>
                <a:gd name="connsiteY2" fmla="*/ 578784 h 578784"/>
                <a:gd name="connsiteX3" fmla="*/ 0 w 1583989"/>
                <a:gd name="connsiteY3" fmla="*/ 212299 h 578784"/>
                <a:gd name="connsiteX4" fmla="*/ 5443 w 1583989"/>
                <a:gd name="connsiteY4" fmla="*/ 0 h 578784"/>
                <a:gd name="connsiteX0" fmla="*/ 5443 w 1583989"/>
                <a:gd name="connsiteY0" fmla="*/ 0 h 578784"/>
                <a:gd name="connsiteX1" fmla="*/ 1447623 w 1583989"/>
                <a:gd name="connsiteY1" fmla="*/ 346982 h 578784"/>
                <a:gd name="connsiteX2" fmla="*/ 1583989 w 1583989"/>
                <a:gd name="connsiteY2" fmla="*/ 578784 h 578784"/>
                <a:gd name="connsiteX3" fmla="*/ 0 w 1583989"/>
                <a:gd name="connsiteY3" fmla="*/ 212299 h 578784"/>
                <a:gd name="connsiteX4" fmla="*/ 5443 w 1583989"/>
                <a:gd name="connsiteY4" fmla="*/ 0 h 578784"/>
                <a:gd name="connsiteX0" fmla="*/ 5443 w 1586537"/>
                <a:gd name="connsiteY0" fmla="*/ 0 h 578784"/>
                <a:gd name="connsiteX1" fmla="*/ 1586537 w 1586537"/>
                <a:gd name="connsiteY1" fmla="*/ 346982 h 578784"/>
                <a:gd name="connsiteX2" fmla="*/ 1583989 w 1586537"/>
                <a:gd name="connsiteY2" fmla="*/ 578784 h 578784"/>
                <a:gd name="connsiteX3" fmla="*/ 0 w 1586537"/>
                <a:gd name="connsiteY3" fmla="*/ 212299 h 578784"/>
                <a:gd name="connsiteX4" fmla="*/ 5443 w 1586537"/>
                <a:gd name="connsiteY4" fmla="*/ 0 h 578784"/>
                <a:gd name="connsiteX0" fmla="*/ 5443 w 1666679"/>
                <a:gd name="connsiteY0" fmla="*/ 0 h 578784"/>
                <a:gd name="connsiteX1" fmla="*/ 1666679 w 1666679"/>
                <a:gd name="connsiteY1" fmla="*/ 356507 h 578784"/>
                <a:gd name="connsiteX2" fmla="*/ 1583989 w 1666679"/>
                <a:gd name="connsiteY2" fmla="*/ 578784 h 578784"/>
                <a:gd name="connsiteX3" fmla="*/ 0 w 1666679"/>
                <a:gd name="connsiteY3" fmla="*/ 212299 h 578784"/>
                <a:gd name="connsiteX4" fmla="*/ 5443 w 1666679"/>
                <a:gd name="connsiteY4" fmla="*/ 0 h 578784"/>
                <a:gd name="connsiteX0" fmla="*/ 5443 w 1666679"/>
                <a:gd name="connsiteY0" fmla="*/ 0 h 578784"/>
                <a:gd name="connsiteX1" fmla="*/ 1666679 w 1666679"/>
                <a:gd name="connsiteY1" fmla="*/ 356507 h 578784"/>
                <a:gd name="connsiteX2" fmla="*/ 1658789 w 1666679"/>
                <a:gd name="connsiteY2" fmla="*/ 578784 h 578784"/>
                <a:gd name="connsiteX3" fmla="*/ 0 w 1666679"/>
                <a:gd name="connsiteY3" fmla="*/ 212299 h 578784"/>
                <a:gd name="connsiteX4" fmla="*/ 5443 w 1666679"/>
                <a:gd name="connsiteY4" fmla="*/ 0 h 578784"/>
                <a:gd name="connsiteX0" fmla="*/ 5443 w 1658841"/>
                <a:gd name="connsiteY0" fmla="*/ 0 h 578784"/>
                <a:gd name="connsiteX1" fmla="*/ 1650650 w 1658841"/>
                <a:gd name="connsiteY1" fmla="*/ 299357 h 578784"/>
                <a:gd name="connsiteX2" fmla="*/ 1658789 w 1658841"/>
                <a:gd name="connsiteY2" fmla="*/ 578784 h 578784"/>
                <a:gd name="connsiteX3" fmla="*/ 0 w 1658841"/>
                <a:gd name="connsiteY3" fmla="*/ 212299 h 578784"/>
                <a:gd name="connsiteX4" fmla="*/ 5443 w 1658841"/>
                <a:gd name="connsiteY4" fmla="*/ 0 h 578784"/>
                <a:gd name="connsiteX0" fmla="*/ 5443 w 1690859"/>
                <a:gd name="connsiteY0" fmla="*/ 0 h 521634"/>
                <a:gd name="connsiteX1" fmla="*/ 1650650 w 1690859"/>
                <a:gd name="connsiteY1" fmla="*/ 299357 h 521634"/>
                <a:gd name="connsiteX2" fmla="*/ 1690847 w 1690859"/>
                <a:gd name="connsiteY2" fmla="*/ 521634 h 521634"/>
                <a:gd name="connsiteX3" fmla="*/ 0 w 1690859"/>
                <a:gd name="connsiteY3" fmla="*/ 212299 h 521634"/>
                <a:gd name="connsiteX4" fmla="*/ 5443 w 1690859"/>
                <a:gd name="connsiteY4" fmla="*/ 0 h 521634"/>
                <a:gd name="connsiteX0" fmla="*/ 5443 w 1698737"/>
                <a:gd name="connsiteY0" fmla="*/ 0 h 521634"/>
                <a:gd name="connsiteX1" fmla="*/ 1698737 w 1698737"/>
                <a:gd name="connsiteY1" fmla="*/ 294595 h 521634"/>
                <a:gd name="connsiteX2" fmla="*/ 1690847 w 1698737"/>
                <a:gd name="connsiteY2" fmla="*/ 521634 h 521634"/>
                <a:gd name="connsiteX3" fmla="*/ 0 w 1698737"/>
                <a:gd name="connsiteY3" fmla="*/ 212299 h 521634"/>
                <a:gd name="connsiteX4" fmla="*/ 5443 w 1698737"/>
                <a:gd name="connsiteY4" fmla="*/ 0 h 521634"/>
                <a:gd name="connsiteX0" fmla="*/ 5443 w 1698737"/>
                <a:gd name="connsiteY0" fmla="*/ 0 h 521634"/>
                <a:gd name="connsiteX1" fmla="*/ 1698737 w 1698737"/>
                <a:gd name="connsiteY1" fmla="*/ 207425 h 521634"/>
                <a:gd name="connsiteX2" fmla="*/ 1690847 w 1698737"/>
                <a:gd name="connsiteY2" fmla="*/ 521634 h 521634"/>
                <a:gd name="connsiteX3" fmla="*/ 0 w 1698737"/>
                <a:gd name="connsiteY3" fmla="*/ 212299 h 521634"/>
                <a:gd name="connsiteX4" fmla="*/ 5443 w 1698737"/>
                <a:gd name="connsiteY4" fmla="*/ 0 h 521634"/>
                <a:gd name="connsiteX0" fmla="*/ 5443 w 1698737"/>
                <a:gd name="connsiteY0" fmla="*/ 0 h 453143"/>
                <a:gd name="connsiteX1" fmla="*/ 1698737 w 1698737"/>
                <a:gd name="connsiteY1" fmla="*/ 207425 h 453143"/>
                <a:gd name="connsiteX2" fmla="*/ 1690847 w 1698737"/>
                <a:gd name="connsiteY2" fmla="*/ 453143 h 453143"/>
                <a:gd name="connsiteX3" fmla="*/ 0 w 1698737"/>
                <a:gd name="connsiteY3" fmla="*/ 212299 h 453143"/>
                <a:gd name="connsiteX4" fmla="*/ 5443 w 1698737"/>
                <a:gd name="connsiteY4" fmla="*/ 0 h 453143"/>
                <a:gd name="connsiteX0" fmla="*/ 5443 w 1698737"/>
                <a:gd name="connsiteY0" fmla="*/ 0 h 490502"/>
                <a:gd name="connsiteX1" fmla="*/ 1698737 w 1698737"/>
                <a:gd name="connsiteY1" fmla="*/ 207425 h 490502"/>
                <a:gd name="connsiteX2" fmla="*/ 1690847 w 1698737"/>
                <a:gd name="connsiteY2" fmla="*/ 490502 h 490502"/>
                <a:gd name="connsiteX3" fmla="*/ 0 w 1698737"/>
                <a:gd name="connsiteY3" fmla="*/ 212299 h 490502"/>
                <a:gd name="connsiteX4" fmla="*/ 5443 w 1698737"/>
                <a:gd name="connsiteY4" fmla="*/ 0 h 490502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268337 h 546540"/>
                <a:gd name="connsiteX4" fmla="*/ 14599 w 1698737"/>
                <a:gd name="connsiteY4" fmla="*/ 0 h 546540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224752 h 546540"/>
                <a:gd name="connsiteX4" fmla="*/ 14599 w 1698737"/>
                <a:gd name="connsiteY4" fmla="*/ 0 h 546540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193620 h 546540"/>
                <a:gd name="connsiteX4" fmla="*/ 14599 w 1698737"/>
                <a:gd name="connsiteY4" fmla="*/ 0 h 546540"/>
                <a:gd name="connsiteX0" fmla="*/ 5442 w 1689580"/>
                <a:gd name="connsiteY0" fmla="*/ 0 h 546540"/>
                <a:gd name="connsiteX1" fmla="*/ 1689580 w 1689580"/>
                <a:gd name="connsiteY1" fmla="*/ 263463 h 546540"/>
                <a:gd name="connsiteX2" fmla="*/ 1681690 w 1689580"/>
                <a:gd name="connsiteY2" fmla="*/ 546540 h 546540"/>
                <a:gd name="connsiteX3" fmla="*/ 0 w 1689580"/>
                <a:gd name="connsiteY3" fmla="*/ 174941 h 546540"/>
                <a:gd name="connsiteX4" fmla="*/ 5442 w 1689580"/>
                <a:gd name="connsiteY4" fmla="*/ 0 h 546540"/>
                <a:gd name="connsiteX0" fmla="*/ 0 w 1848965"/>
                <a:gd name="connsiteY0" fmla="*/ 0 h 608804"/>
                <a:gd name="connsiteX1" fmla="*/ 1848965 w 1848965"/>
                <a:gd name="connsiteY1" fmla="*/ 325727 h 608804"/>
                <a:gd name="connsiteX2" fmla="*/ 1841075 w 1848965"/>
                <a:gd name="connsiteY2" fmla="*/ 608804 h 608804"/>
                <a:gd name="connsiteX3" fmla="*/ 159385 w 1848965"/>
                <a:gd name="connsiteY3" fmla="*/ 237205 h 608804"/>
                <a:gd name="connsiteX4" fmla="*/ 0 w 1848965"/>
                <a:gd name="connsiteY4" fmla="*/ 0 h 608804"/>
                <a:gd name="connsiteX0" fmla="*/ 5442 w 1854407"/>
                <a:gd name="connsiteY0" fmla="*/ 0 h 608804"/>
                <a:gd name="connsiteX1" fmla="*/ 1854407 w 1854407"/>
                <a:gd name="connsiteY1" fmla="*/ 325727 h 608804"/>
                <a:gd name="connsiteX2" fmla="*/ 1846517 w 1854407"/>
                <a:gd name="connsiteY2" fmla="*/ 608804 h 608804"/>
                <a:gd name="connsiteX3" fmla="*/ 0 w 1854407"/>
                <a:gd name="connsiteY3" fmla="*/ 193620 h 608804"/>
                <a:gd name="connsiteX4" fmla="*/ 5442 w 1854407"/>
                <a:gd name="connsiteY4" fmla="*/ 0 h 608804"/>
                <a:gd name="connsiteX0" fmla="*/ 5442 w 1855829"/>
                <a:gd name="connsiteY0" fmla="*/ 0 h 596351"/>
                <a:gd name="connsiteX1" fmla="*/ 1854407 w 1855829"/>
                <a:gd name="connsiteY1" fmla="*/ 325727 h 596351"/>
                <a:gd name="connsiteX2" fmla="*/ 1855675 w 1855829"/>
                <a:gd name="connsiteY2" fmla="*/ 596351 h 596351"/>
                <a:gd name="connsiteX3" fmla="*/ 0 w 1855829"/>
                <a:gd name="connsiteY3" fmla="*/ 193620 h 596351"/>
                <a:gd name="connsiteX4" fmla="*/ 5442 w 1855829"/>
                <a:gd name="connsiteY4" fmla="*/ 0 h 596351"/>
                <a:gd name="connsiteX0" fmla="*/ 12311 w 1855829"/>
                <a:gd name="connsiteY0" fmla="*/ 0 h 596351"/>
                <a:gd name="connsiteX1" fmla="*/ 1854407 w 1855829"/>
                <a:gd name="connsiteY1" fmla="*/ 325727 h 596351"/>
                <a:gd name="connsiteX2" fmla="*/ 1855675 w 1855829"/>
                <a:gd name="connsiteY2" fmla="*/ 596351 h 596351"/>
                <a:gd name="connsiteX3" fmla="*/ 0 w 1855829"/>
                <a:gd name="connsiteY3" fmla="*/ 193620 h 596351"/>
                <a:gd name="connsiteX4" fmla="*/ 12311 w 1855829"/>
                <a:gd name="connsiteY4" fmla="*/ 0 h 596351"/>
                <a:gd name="connsiteX0" fmla="*/ 0 w 1860687"/>
                <a:gd name="connsiteY0" fmla="*/ 0 h 596351"/>
                <a:gd name="connsiteX1" fmla="*/ 1859265 w 1860687"/>
                <a:gd name="connsiteY1" fmla="*/ 325727 h 596351"/>
                <a:gd name="connsiteX2" fmla="*/ 1860533 w 1860687"/>
                <a:gd name="connsiteY2" fmla="*/ 596351 h 596351"/>
                <a:gd name="connsiteX3" fmla="*/ 4858 w 1860687"/>
                <a:gd name="connsiteY3" fmla="*/ 193620 h 596351"/>
                <a:gd name="connsiteX4" fmla="*/ 0 w 1860687"/>
                <a:gd name="connsiteY4" fmla="*/ 0 h 596351"/>
                <a:gd name="connsiteX0" fmla="*/ 0 w 1884589"/>
                <a:gd name="connsiteY0" fmla="*/ 0 h 610360"/>
                <a:gd name="connsiteX1" fmla="*/ 1859265 w 1884589"/>
                <a:gd name="connsiteY1" fmla="*/ 325727 h 610360"/>
                <a:gd name="connsiteX2" fmla="*/ 1884570 w 1884589"/>
                <a:gd name="connsiteY2" fmla="*/ 610360 h 610360"/>
                <a:gd name="connsiteX3" fmla="*/ 4858 w 1884589"/>
                <a:gd name="connsiteY3" fmla="*/ 193620 h 610360"/>
                <a:gd name="connsiteX4" fmla="*/ 0 w 1884589"/>
                <a:gd name="connsiteY4" fmla="*/ 0 h 61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589" h="610360">
                  <a:moveTo>
                    <a:pt x="0" y="0"/>
                  </a:moveTo>
                  <a:lnTo>
                    <a:pt x="1859265" y="325727"/>
                  </a:lnTo>
                  <a:cubicBezTo>
                    <a:pt x="1858416" y="402994"/>
                    <a:pt x="1885419" y="533093"/>
                    <a:pt x="1884570" y="610360"/>
                  </a:cubicBezTo>
                  <a:lnTo>
                    <a:pt x="4858" y="193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57DD75-C5CF-47B8-874C-E4477695F647}"/>
                </a:ext>
              </a:extLst>
            </p:cNvPr>
            <p:cNvSpPr/>
            <p:nvPr/>
          </p:nvSpPr>
          <p:spPr>
            <a:xfrm rot="19316143">
              <a:off x="9505823" y="3073519"/>
              <a:ext cx="1604470" cy="1443329"/>
            </a:xfrm>
            <a:custGeom>
              <a:avLst/>
              <a:gdLst>
                <a:gd name="connsiteX0" fmla="*/ 0 w 415722"/>
                <a:gd name="connsiteY0" fmla="*/ 0 h 221433"/>
                <a:gd name="connsiteX1" fmla="*/ 415722 w 415722"/>
                <a:gd name="connsiteY1" fmla="*/ 0 h 221433"/>
                <a:gd name="connsiteX2" fmla="*/ 415722 w 415722"/>
                <a:gd name="connsiteY2" fmla="*/ 221433 h 221433"/>
                <a:gd name="connsiteX3" fmla="*/ 0 w 415722"/>
                <a:gd name="connsiteY3" fmla="*/ 221433 h 221433"/>
                <a:gd name="connsiteX4" fmla="*/ 0 w 415722"/>
                <a:gd name="connsiteY4" fmla="*/ 0 h 221433"/>
                <a:gd name="connsiteX0" fmla="*/ 0 w 441969"/>
                <a:gd name="connsiteY0" fmla="*/ 0 h 241987"/>
                <a:gd name="connsiteX1" fmla="*/ 441969 w 441969"/>
                <a:gd name="connsiteY1" fmla="*/ 20554 h 241987"/>
                <a:gd name="connsiteX2" fmla="*/ 441969 w 441969"/>
                <a:gd name="connsiteY2" fmla="*/ 241987 h 241987"/>
                <a:gd name="connsiteX3" fmla="*/ 26247 w 441969"/>
                <a:gd name="connsiteY3" fmla="*/ 241987 h 241987"/>
                <a:gd name="connsiteX4" fmla="*/ 0 w 441969"/>
                <a:gd name="connsiteY4" fmla="*/ 0 h 241987"/>
                <a:gd name="connsiteX0" fmla="*/ 0 w 1429205"/>
                <a:gd name="connsiteY0" fmla="*/ 0 h 1190506"/>
                <a:gd name="connsiteX1" fmla="*/ 441969 w 1429205"/>
                <a:gd name="connsiteY1" fmla="*/ 20554 h 1190506"/>
                <a:gd name="connsiteX2" fmla="*/ 1429205 w 1429205"/>
                <a:gd name="connsiteY2" fmla="*/ 1190506 h 1190506"/>
                <a:gd name="connsiteX3" fmla="*/ 26247 w 1429205"/>
                <a:gd name="connsiteY3" fmla="*/ 241987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41969 w 1429205"/>
                <a:gd name="connsiteY1" fmla="*/ 20554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34787 w 1429205"/>
                <a:gd name="connsiteY1" fmla="*/ 45174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26791 w 1429205"/>
                <a:gd name="connsiteY1" fmla="*/ 63109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13915 w 1429205"/>
                <a:gd name="connsiteY1" fmla="*/ 40928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40454"/>
                <a:gd name="connsiteY0" fmla="*/ 0 h 1199315"/>
                <a:gd name="connsiteX1" fmla="*/ 425164 w 1440454"/>
                <a:gd name="connsiteY1" fmla="*/ 49737 h 1199315"/>
                <a:gd name="connsiteX2" fmla="*/ 1440454 w 1440454"/>
                <a:gd name="connsiteY2" fmla="*/ 1199315 h 1199315"/>
                <a:gd name="connsiteX3" fmla="*/ 1004040 w 1440454"/>
                <a:gd name="connsiteY3" fmla="*/ 1140769 h 1199315"/>
                <a:gd name="connsiteX4" fmla="*/ 0 w 1440454"/>
                <a:gd name="connsiteY4" fmla="*/ 0 h 1199315"/>
                <a:gd name="connsiteX0" fmla="*/ 0 w 1450076"/>
                <a:gd name="connsiteY0" fmla="*/ 0 h 1194752"/>
                <a:gd name="connsiteX1" fmla="*/ 425164 w 1450076"/>
                <a:gd name="connsiteY1" fmla="*/ 49737 h 1194752"/>
                <a:gd name="connsiteX2" fmla="*/ 1450076 w 1450076"/>
                <a:gd name="connsiteY2" fmla="*/ 1194752 h 1194752"/>
                <a:gd name="connsiteX3" fmla="*/ 1004040 w 1450076"/>
                <a:gd name="connsiteY3" fmla="*/ 1140769 h 1194752"/>
                <a:gd name="connsiteX4" fmla="*/ 0 w 1450076"/>
                <a:gd name="connsiteY4" fmla="*/ 0 h 1194752"/>
                <a:gd name="connsiteX0" fmla="*/ 0 w 1450076"/>
                <a:gd name="connsiteY0" fmla="*/ 0 h 1194752"/>
                <a:gd name="connsiteX1" fmla="*/ 425164 w 1450076"/>
                <a:gd name="connsiteY1" fmla="*/ 49737 h 1194752"/>
                <a:gd name="connsiteX2" fmla="*/ 1450076 w 1450076"/>
                <a:gd name="connsiteY2" fmla="*/ 1194752 h 1194752"/>
                <a:gd name="connsiteX3" fmla="*/ 1011539 w 1450076"/>
                <a:gd name="connsiteY3" fmla="*/ 1146642 h 1194752"/>
                <a:gd name="connsiteX4" fmla="*/ 0 w 1450076"/>
                <a:gd name="connsiteY4" fmla="*/ 0 h 1194752"/>
                <a:gd name="connsiteX0" fmla="*/ 0 w 1350916"/>
                <a:gd name="connsiteY0" fmla="*/ 47478 h 1145015"/>
                <a:gd name="connsiteX1" fmla="*/ 326004 w 1350916"/>
                <a:gd name="connsiteY1" fmla="*/ 0 h 1145015"/>
                <a:gd name="connsiteX2" fmla="*/ 1350916 w 1350916"/>
                <a:gd name="connsiteY2" fmla="*/ 1145015 h 1145015"/>
                <a:gd name="connsiteX3" fmla="*/ 912379 w 1350916"/>
                <a:gd name="connsiteY3" fmla="*/ 1096905 h 1145015"/>
                <a:gd name="connsiteX4" fmla="*/ 0 w 1350916"/>
                <a:gd name="connsiteY4" fmla="*/ 47478 h 1145015"/>
                <a:gd name="connsiteX0" fmla="*/ 0 w 1298649"/>
                <a:gd name="connsiteY0" fmla="*/ 5313 h 1145015"/>
                <a:gd name="connsiteX1" fmla="*/ 273737 w 1298649"/>
                <a:gd name="connsiteY1" fmla="*/ 0 h 1145015"/>
                <a:gd name="connsiteX2" fmla="*/ 1298649 w 1298649"/>
                <a:gd name="connsiteY2" fmla="*/ 1145015 h 1145015"/>
                <a:gd name="connsiteX3" fmla="*/ 860112 w 1298649"/>
                <a:gd name="connsiteY3" fmla="*/ 1096905 h 1145015"/>
                <a:gd name="connsiteX4" fmla="*/ 0 w 1298649"/>
                <a:gd name="connsiteY4" fmla="*/ 5313 h 1145015"/>
                <a:gd name="connsiteX0" fmla="*/ 0 w 1298649"/>
                <a:gd name="connsiteY0" fmla="*/ 0 h 1139702"/>
                <a:gd name="connsiteX1" fmla="*/ 257083 w 1298649"/>
                <a:gd name="connsiteY1" fmla="*/ 14685 h 1139702"/>
                <a:gd name="connsiteX2" fmla="*/ 1298649 w 1298649"/>
                <a:gd name="connsiteY2" fmla="*/ 1139702 h 1139702"/>
                <a:gd name="connsiteX3" fmla="*/ 860112 w 1298649"/>
                <a:gd name="connsiteY3" fmla="*/ 1091592 h 1139702"/>
                <a:gd name="connsiteX4" fmla="*/ 0 w 1298649"/>
                <a:gd name="connsiteY4" fmla="*/ 0 h 1139702"/>
                <a:gd name="connsiteX0" fmla="*/ 0 w 1298649"/>
                <a:gd name="connsiteY0" fmla="*/ 0 h 1139702"/>
                <a:gd name="connsiteX1" fmla="*/ 257083 w 1298649"/>
                <a:gd name="connsiteY1" fmla="*/ 14685 h 1139702"/>
                <a:gd name="connsiteX2" fmla="*/ 1298649 w 1298649"/>
                <a:gd name="connsiteY2" fmla="*/ 1139702 h 1139702"/>
                <a:gd name="connsiteX3" fmla="*/ 833529 w 1298649"/>
                <a:gd name="connsiteY3" fmla="*/ 1072017 h 1139702"/>
                <a:gd name="connsiteX4" fmla="*/ 0 w 1298649"/>
                <a:gd name="connsiteY4" fmla="*/ 0 h 1139702"/>
                <a:gd name="connsiteX0" fmla="*/ 0 w 1263738"/>
                <a:gd name="connsiteY0" fmla="*/ 0 h 1130126"/>
                <a:gd name="connsiteX1" fmla="*/ 257083 w 1263738"/>
                <a:gd name="connsiteY1" fmla="*/ 14685 h 1130126"/>
                <a:gd name="connsiteX2" fmla="*/ 1263738 w 1263738"/>
                <a:gd name="connsiteY2" fmla="*/ 1130126 h 1130126"/>
                <a:gd name="connsiteX3" fmla="*/ 833529 w 1263738"/>
                <a:gd name="connsiteY3" fmla="*/ 1072017 h 1130126"/>
                <a:gd name="connsiteX4" fmla="*/ 0 w 1263738"/>
                <a:gd name="connsiteY4" fmla="*/ 0 h 1130126"/>
                <a:gd name="connsiteX0" fmla="*/ 0 w 1263738"/>
                <a:gd name="connsiteY0" fmla="*/ 0 h 1130126"/>
                <a:gd name="connsiteX1" fmla="*/ 192925 w 1263738"/>
                <a:gd name="connsiteY1" fmla="*/ 6759 h 1130126"/>
                <a:gd name="connsiteX2" fmla="*/ 1263738 w 1263738"/>
                <a:gd name="connsiteY2" fmla="*/ 1130126 h 1130126"/>
                <a:gd name="connsiteX3" fmla="*/ 833529 w 1263738"/>
                <a:gd name="connsiteY3" fmla="*/ 1072017 h 1130126"/>
                <a:gd name="connsiteX4" fmla="*/ 0 w 1263738"/>
                <a:gd name="connsiteY4" fmla="*/ 0 h 1130126"/>
                <a:gd name="connsiteX0" fmla="*/ 0 w 1275005"/>
                <a:gd name="connsiteY0" fmla="*/ 0 h 1147496"/>
                <a:gd name="connsiteX1" fmla="*/ 204192 w 1275005"/>
                <a:gd name="connsiteY1" fmla="*/ 24129 h 1147496"/>
                <a:gd name="connsiteX2" fmla="*/ 1275005 w 1275005"/>
                <a:gd name="connsiteY2" fmla="*/ 1147496 h 1147496"/>
                <a:gd name="connsiteX3" fmla="*/ 844796 w 1275005"/>
                <a:gd name="connsiteY3" fmla="*/ 1089387 h 1147496"/>
                <a:gd name="connsiteX4" fmla="*/ 0 w 1275005"/>
                <a:gd name="connsiteY4" fmla="*/ 0 h 1147496"/>
                <a:gd name="connsiteX0" fmla="*/ 0 w 1258744"/>
                <a:gd name="connsiteY0" fmla="*/ 0 h 1147655"/>
                <a:gd name="connsiteX1" fmla="*/ 204192 w 1258744"/>
                <a:gd name="connsiteY1" fmla="*/ 24129 h 1147655"/>
                <a:gd name="connsiteX2" fmla="*/ 1258744 w 1258744"/>
                <a:gd name="connsiteY2" fmla="*/ 1147655 h 1147655"/>
                <a:gd name="connsiteX3" fmla="*/ 844796 w 1258744"/>
                <a:gd name="connsiteY3" fmla="*/ 1089387 h 1147655"/>
                <a:gd name="connsiteX4" fmla="*/ 0 w 1258744"/>
                <a:gd name="connsiteY4" fmla="*/ 0 h 1147655"/>
                <a:gd name="connsiteX0" fmla="*/ 0 w 1259610"/>
                <a:gd name="connsiteY0" fmla="*/ 0 h 1154338"/>
                <a:gd name="connsiteX1" fmla="*/ 204192 w 1259610"/>
                <a:gd name="connsiteY1" fmla="*/ 24129 h 1154338"/>
                <a:gd name="connsiteX2" fmla="*/ 1259610 w 1259610"/>
                <a:gd name="connsiteY2" fmla="*/ 1154338 h 1154338"/>
                <a:gd name="connsiteX3" fmla="*/ 844796 w 1259610"/>
                <a:gd name="connsiteY3" fmla="*/ 1089387 h 1154338"/>
                <a:gd name="connsiteX4" fmla="*/ 0 w 1259610"/>
                <a:gd name="connsiteY4" fmla="*/ 0 h 1154338"/>
                <a:gd name="connsiteX0" fmla="*/ 0 w 1251876"/>
                <a:gd name="connsiteY0" fmla="*/ 0 h 1136570"/>
                <a:gd name="connsiteX1" fmla="*/ 204192 w 1251876"/>
                <a:gd name="connsiteY1" fmla="*/ 24129 h 1136570"/>
                <a:gd name="connsiteX2" fmla="*/ 1251876 w 1251876"/>
                <a:gd name="connsiteY2" fmla="*/ 1136570 h 1136570"/>
                <a:gd name="connsiteX3" fmla="*/ 844796 w 1251876"/>
                <a:gd name="connsiteY3" fmla="*/ 1089387 h 1136570"/>
                <a:gd name="connsiteX4" fmla="*/ 0 w 1251876"/>
                <a:gd name="connsiteY4" fmla="*/ 0 h 1136570"/>
                <a:gd name="connsiteX0" fmla="*/ 0 w 1247613"/>
                <a:gd name="connsiteY0" fmla="*/ 0 h 1145533"/>
                <a:gd name="connsiteX1" fmla="*/ 204192 w 1247613"/>
                <a:gd name="connsiteY1" fmla="*/ 24129 h 1145533"/>
                <a:gd name="connsiteX2" fmla="*/ 1247613 w 1247613"/>
                <a:gd name="connsiteY2" fmla="*/ 1145533 h 1145533"/>
                <a:gd name="connsiteX3" fmla="*/ 844796 w 1247613"/>
                <a:gd name="connsiteY3" fmla="*/ 1089387 h 1145533"/>
                <a:gd name="connsiteX4" fmla="*/ 0 w 1247613"/>
                <a:gd name="connsiteY4" fmla="*/ 0 h 1145533"/>
                <a:gd name="connsiteX0" fmla="*/ 0 w 1251876"/>
                <a:gd name="connsiteY0" fmla="*/ 0 h 1136569"/>
                <a:gd name="connsiteX1" fmla="*/ 204192 w 1251876"/>
                <a:gd name="connsiteY1" fmla="*/ 24129 h 1136569"/>
                <a:gd name="connsiteX2" fmla="*/ 1251876 w 1251876"/>
                <a:gd name="connsiteY2" fmla="*/ 1136569 h 1136569"/>
                <a:gd name="connsiteX3" fmla="*/ 844796 w 1251876"/>
                <a:gd name="connsiteY3" fmla="*/ 1089387 h 1136569"/>
                <a:gd name="connsiteX4" fmla="*/ 0 w 1251876"/>
                <a:gd name="connsiteY4" fmla="*/ 0 h 1136569"/>
                <a:gd name="connsiteX0" fmla="*/ 0 w 1207001"/>
                <a:gd name="connsiteY0" fmla="*/ 0 h 1171767"/>
                <a:gd name="connsiteX1" fmla="*/ 204192 w 1207001"/>
                <a:gd name="connsiteY1" fmla="*/ 24129 h 1171767"/>
                <a:gd name="connsiteX2" fmla="*/ 1207001 w 1207001"/>
                <a:gd name="connsiteY2" fmla="*/ 1171767 h 1171767"/>
                <a:gd name="connsiteX3" fmla="*/ 844796 w 1207001"/>
                <a:gd name="connsiteY3" fmla="*/ 1089387 h 1171767"/>
                <a:gd name="connsiteX4" fmla="*/ 0 w 1207001"/>
                <a:gd name="connsiteY4" fmla="*/ 0 h 1171767"/>
                <a:gd name="connsiteX0" fmla="*/ 0 w 1296971"/>
                <a:gd name="connsiteY0" fmla="*/ 0 h 1247857"/>
                <a:gd name="connsiteX1" fmla="*/ 294162 w 1296971"/>
                <a:gd name="connsiteY1" fmla="*/ 100219 h 1247857"/>
                <a:gd name="connsiteX2" fmla="*/ 1296971 w 1296971"/>
                <a:gd name="connsiteY2" fmla="*/ 1247857 h 1247857"/>
                <a:gd name="connsiteX3" fmla="*/ 934766 w 1296971"/>
                <a:gd name="connsiteY3" fmla="*/ 1165477 h 1247857"/>
                <a:gd name="connsiteX4" fmla="*/ 0 w 1296971"/>
                <a:gd name="connsiteY4" fmla="*/ 0 h 1247857"/>
                <a:gd name="connsiteX0" fmla="*/ 0 w 1296971"/>
                <a:gd name="connsiteY0" fmla="*/ 0 h 1247857"/>
                <a:gd name="connsiteX1" fmla="*/ 308903 w 1296971"/>
                <a:gd name="connsiteY1" fmla="*/ 86561 h 1247857"/>
                <a:gd name="connsiteX2" fmla="*/ 1296971 w 1296971"/>
                <a:gd name="connsiteY2" fmla="*/ 1247857 h 1247857"/>
                <a:gd name="connsiteX3" fmla="*/ 934766 w 1296971"/>
                <a:gd name="connsiteY3" fmla="*/ 1165477 h 1247857"/>
                <a:gd name="connsiteX4" fmla="*/ 0 w 1296971"/>
                <a:gd name="connsiteY4" fmla="*/ 0 h 1247857"/>
                <a:gd name="connsiteX0" fmla="*/ 0 w 1296971"/>
                <a:gd name="connsiteY0" fmla="*/ 0 h 1247857"/>
                <a:gd name="connsiteX1" fmla="*/ 308903 w 1296971"/>
                <a:gd name="connsiteY1" fmla="*/ 86561 h 1247857"/>
                <a:gd name="connsiteX2" fmla="*/ 1296971 w 1296971"/>
                <a:gd name="connsiteY2" fmla="*/ 1247857 h 1247857"/>
                <a:gd name="connsiteX3" fmla="*/ 954458 w 1296971"/>
                <a:gd name="connsiteY3" fmla="*/ 1171681 h 1247857"/>
                <a:gd name="connsiteX4" fmla="*/ 0 w 1296971"/>
                <a:gd name="connsiteY4" fmla="*/ 0 h 1247857"/>
                <a:gd name="connsiteX0" fmla="*/ 0 w 1283277"/>
                <a:gd name="connsiteY0" fmla="*/ 0 h 1246726"/>
                <a:gd name="connsiteX1" fmla="*/ 308903 w 1283277"/>
                <a:gd name="connsiteY1" fmla="*/ 8656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  <a:gd name="connsiteX0" fmla="*/ 0 w 1290323"/>
                <a:gd name="connsiteY0" fmla="*/ 0 h 1237009"/>
                <a:gd name="connsiteX1" fmla="*/ 308903 w 1290323"/>
                <a:gd name="connsiteY1" fmla="*/ 86561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75269 w 1290323"/>
                <a:gd name="connsiteY1" fmla="*/ 59088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68795 w 1290323"/>
                <a:gd name="connsiteY1" fmla="*/ 78693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71917 w 1290323"/>
                <a:gd name="connsiteY1" fmla="*/ 106415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84637 w 1290323"/>
                <a:gd name="connsiteY1" fmla="*/ 142251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83277"/>
                <a:gd name="connsiteY0" fmla="*/ 0 h 1246726"/>
                <a:gd name="connsiteX1" fmla="*/ 384637 w 1283277"/>
                <a:gd name="connsiteY1" fmla="*/ 14225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  <a:gd name="connsiteX0" fmla="*/ 0 w 1283277"/>
                <a:gd name="connsiteY0" fmla="*/ 0 h 1246726"/>
                <a:gd name="connsiteX1" fmla="*/ 384637 w 1283277"/>
                <a:gd name="connsiteY1" fmla="*/ 14225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277" h="1246726">
                  <a:moveTo>
                    <a:pt x="0" y="0"/>
                  </a:moveTo>
                  <a:lnTo>
                    <a:pt x="384637" y="142251"/>
                  </a:lnTo>
                  <a:lnTo>
                    <a:pt x="1283277" y="1246726"/>
                  </a:lnTo>
                  <a:lnTo>
                    <a:pt x="954458" y="1171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76FD83E-DD8E-46D4-8E5F-3B92B910CC6B}"/>
                </a:ext>
              </a:extLst>
            </p:cNvPr>
            <p:cNvSpPr/>
            <p:nvPr/>
          </p:nvSpPr>
          <p:spPr>
            <a:xfrm>
              <a:off x="10488394" y="4029509"/>
              <a:ext cx="164998" cy="1278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1CB93CA1-B642-4C0D-ADAC-A7D0BFCEE96D}"/>
                </a:ext>
              </a:extLst>
            </p:cNvPr>
            <p:cNvSpPr/>
            <p:nvPr/>
          </p:nvSpPr>
          <p:spPr>
            <a:xfrm>
              <a:off x="9574292" y="3849809"/>
              <a:ext cx="164998" cy="1278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92C86EC-5CBF-4109-A988-94F133716403}"/>
              </a:ext>
            </a:extLst>
          </p:cNvPr>
          <p:cNvGrpSpPr/>
          <p:nvPr/>
        </p:nvGrpSpPr>
        <p:grpSpPr>
          <a:xfrm>
            <a:off x="12337784" y="4388744"/>
            <a:ext cx="1566335" cy="2896959"/>
            <a:chOff x="9392988" y="3680535"/>
            <a:chExt cx="1072737" cy="1984043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7B88099E-958A-4C27-9B0F-0118B8551794}"/>
                </a:ext>
              </a:extLst>
            </p:cNvPr>
            <p:cNvSpPr/>
            <p:nvPr/>
          </p:nvSpPr>
          <p:spPr>
            <a:xfrm flipH="1">
              <a:off x="9926267" y="4607775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DC24A57F-FA4E-4F55-841C-289D8B8CBA65}"/>
                </a:ext>
              </a:extLst>
            </p:cNvPr>
            <p:cNvSpPr/>
            <p:nvPr/>
          </p:nvSpPr>
          <p:spPr>
            <a:xfrm flipH="1">
              <a:off x="9974251" y="4318557"/>
              <a:ext cx="76849" cy="9740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13728F35-9E25-4816-AE32-09FCB7C0C5B0}"/>
                </a:ext>
              </a:extLst>
            </p:cNvPr>
            <p:cNvSpPr/>
            <p:nvPr/>
          </p:nvSpPr>
          <p:spPr>
            <a:xfrm flipH="1">
              <a:off x="9392988" y="4476320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054C0DCC-B707-4327-B2D1-51018CE421E5}"/>
                </a:ext>
              </a:extLst>
            </p:cNvPr>
            <p:cNvSpPr/>
            <p:nvPr/>
          </p:nvSpPr>
          <p:spPr>
            <a:xfrm flipH="1">
              <a:off x="10388876" y="4431567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945B69-1F6B-4738-9A70-2253115A2DB9}"/>
                </a:ext>
              </a:extLst>
            </p:cNvPr>
            <p:cNvSpPr/>
            <p:nvPr/>
          </p:nvSpPr>
          <p:spPr>
            <a:xfrm>
              <a:off x="9396719" y="4291823"/>
              <a:ext cx="1063524" cy="337816"/>
            </a:xfrm>
            <a:custGeom>
              <a:avLst/>
              <a:gdLst>
                <a:gd name="connsiteX0" fmla="*/ 0 w 622993"/>
                <a:gd name="connsiteY0" fmla="*/ 0 h 296541"/>
                <a:gd name="connsiteX1" fmla="*/ 622993 w 622993"/>
                <a:gd name="connsiteY1" fmla="*/ 0 h 296541"/>
                <a:gd name="connsiteX2" fmla="*/ 622993 w 622993"/>
                <a:gd name="connsiteY2" fmla="*/ 296541 h 296541"/>
                <a:gd name="connsiteX3" fmla="*/ 0 w 622993"/>
                <a:gd name="connsiteY3" fmla="*/ 296541 h 296541"/>
                <a:gd name="connsiteX4" fmla="*/ 0 w 622993"/>
                <a:gd name="connsiteY4" fmla="*/ 0 h 296541"/>
                <a:gd name="connsiteX0" fmla="*/ 485775 w 1108768"/>
                <a:gd name="connsiteY0" fmla="*/ 0 h 296541"/>
                <a:gd name="connsiteX1" fmla="*/ 1108768 w 1108768"/>
                <a:gd name="connsiteY1" fmla="*/ 0 h 296541"/>
                <a:gd name="connsiteX2" fmla="*/ 1108768 w 1108768"/>
                <a:gd name="connsiteY2" fmla="*/ 296541 h 296541"/>
                <a:gd name="connsiteX3" fmla="*/ 0 w 1108768"/>
                <a:gd name="connsiteY3" fmla="*/ 131441 h 296541"/>
                <a:gd name="connsiteX4" fmla="*/ 485775 w 1108768"/>
                <a:gd name="connsiteY4" fmla="*/ 0 h 296541"/>
                <a:gd name="connsiteX0" fmla="*/ 485775 w 1108768"/>
                <a:gd name="connsiteY0" fmla="*/ 0 h 318766"/>
                <a:gd name="connsiteX1" fmla="*/ 1108768 w 1108768"/>
                <a:gd name="connsiteY1" fmla="*/ 0 h 318766"/>
                <a:gd name="connsiteX2" fmla="*/ 537268 w 1108768"/>
                <a:gd name="connsiteY2" fmla="*/ 318766 h 318766"/>
                <a:gd name="connsiteX3" fmla="*/ 0 w 1108768"/>
                <a:gd name="connsiteY3" fmla="*/ 131441 h 318766"/>
                <a:gd name="connsiteX4" fmla="*/ 485775 w 1108768"/>
                <a:gd name="connsiteY4" fmla="*/ 0 h 318766"/>
                <a:gd name="connsiteX0" fmla="*/ 485775 w 1156393"/>
                <a:gd name="connsiteY0" fmla="*/ 0 h 318766"/>
                <a:gd name="connsiteX1" fmla="*/ 1156393 w 1156393"/>
                <a:gd name="connsiteY1" fmla="*/ 212725 h 318766"/>
                <a:gd name="connsiteX2" fmla="*/ 537268 w 1156393"/>
                <a:gd name="connsiteY2" fmla="*/ 318766 h 318766"/>
                <a:gd name="connsiteX3" fmla="*/ 0 w 1156393"/>
                <a:gd name="connsiteY3" fmla="*/ 131441 h 318766"/>
                <a:gd name="connsiteX4" fmla="*/ 485775 w 1156393"/>
                <a:gd name="connsiteY4" fmla="*/ 0 h 318766"/>
                <a:gd name="connsiteX0" fmla="*/ 622300 w 1156393"/>
                <a:gd name="connsiteY0" fmla="*/ 0 h 290191"/>
                <a:gd name="connsiteX1" fmla="*/ 1156393 w 1156393"/>
                <a:gd name="connsiteY1" fmla="*/ 184150 h 290191"/>
                <a:gd name="connsiteX2" fmla="*/ 537268 w 1156393"/>
                <a:gd name="connsiteY2" fmla="*/ 290191 h 290191"/>
                <a:gd name="connsiteX3" fmla="*/ 0 w 1156393"/>
                <a:gd name="connsiteY3" fmla="*/ 102866 h 290191"/>
                <a:gd name="connsiteX4" fmla="*/ 622300 w 1156393"/>
                <a:gd name="connsiteY4" fmla="*/ 0 h 290191"/>
                <a:gd name="connsiteX0" fmla="*/ 501650 w 1156393"/>
                <a:gd name="connsiteY0" fmla="*/ 0 h 290191"/>
                <a:gd name="connsiteX1" fmla="*/ 1156393 w 1156393"/>
                <a:gd name="connsiteY1" fmla="*/ 184150 h 290191"/>
                <a:gd name="connsiteX2" fmla="*/ 537268 w 1156393"/>
                <a:gd name="connsiteY2" fmla="*/ 290191 h 290191"/>
                <a:gd name="connsiteX3" fmla="*/ 0 w 1156393"/>
                <a:gd name="connsiteY3" fmla="*/ 102866 h 290191"/>
                <a:gd name="connsiteX4" fmla="*/ 501650 w 1156393"/>
                <a:gd name="connsiteY4" fmla="*/ 0 h 290191"/>
                <a:gd name="connsiteX0" fmla="*/ 606425 w 1156393"/>
                <a:gd name="connsiteY0" fmla="*/ 0 h 312416"/>
                <a:gd name="connsiteX1" fmla="*/ 1156393 w 1156393"/>
                <a:gd name="connsiteY1" fmla="*/ 206375 h 312416"/>
                <a:gd name="connsiteX2" fmla="*/ 537268 w 1156393"/>
                <a:gd name="connsiteY2" fmla="*/ 312416 h 312416"/>
                <a:gd name="connsiteX3" fmla="*/ 0 w 1156393"/>
                <a:gd name="connsiteY3" fmla="*/ 125091 h 312416"/>
                <a:gd name="connsiteX4" fmla="*/ 606425 w 1156393"/>
                <a:gd name="connsiteY4" fmla="*/ 0 h 312416"/>
                <a:gd name="connsiteX0" fmla="*/ 587375 w 1156393"/>
                <a:gd name="connsiteY0" fmla="*/ 0 h 321941"/>
                <a:gd name="connsiteX1" fmla="*/ 1156393 w 1156393"/>
                <a:gd name="connsiteY1" fmla="*/ 215900 h 321941"/>
                <a:gd name="connsiteX2" fmla="*/ 537268 w 1156393"/>
                <a:gd name="connsiteY2" fmla="*/ 321941 h 321941"/>
                <a:gd name="connsiteX3" fmla="*/ 0 w 1156393"/>
                <a:gd name="connsiteY3" fmla="*/ 134616 h 321941"/>
                <a:gd name="connsiteX4" fmla="*/ 587375 w 1156393"/>
                <a:gd name="connsiteY4" fmla="*/ 0 h 321941"/>
                <a:gd name="connsiteX0" fmla="*/ 587375 w 1156393"/>
                <a:gd name="connsiteY0" fmla="*/ 0 h 337816"/>
                <a:gd name="connsiteX1" fmla="*/ 1156393 w 1156393"/>
                <a:gd name="connsiteY1" fmla="*/ 215900 h 337816"/>
                <a:gd name="connsiteX2" fmla="*/ 546793 w 1156393"/>
                <a:gd name="connsiteY2" fmla="*/ 337816 h 337816"/>
                <a:gd name="connsiteX3" fmla="*/ 0 w 1156393"/>
                <a:gd name="connsiteY3" fmla="*/ 134616 h 337816"/>
                <a:gd name="connsiteX4" fmla="*/ 587375 w 1156393"/>
                <a:gd name="connsiteY4" fmla="*/ 0 h 337816"/>
                <a:gd name="connsiteX0" fmla="*/ 587375 w 1042093"/>
                <a:gd name="connsiteY0" fmla="*/ 0 h 337816"/>
                <a:gd name="connsiteX1" fmla="*/ 1042093 w 1042093"/>
                <a:gd name="connsiteY1" fmla="*/ 139700 h 337816"/>
                <a:gd name="connsiteX2" fmla="*/ 546793 w 1042093"/>
                <a:gd name="connsiteY2" fmla="*/ 337816 h 337816"/>
                <a:gd name="connsiteX3" fmla="*/ 0 w 1042093"/>
                <a:gd name="connsiteY3" fmla="*/ 134616 h 337816"/>
                <a:gd name="connsiteX4" fmla="*/ 587375 w 1042093"/>
                <a:gd name="connsiteY4" fmla="*/ 0 h 337816"/>
                <a:gd name="connsiteX0" fmla="*/ 587375 w 1042093"/>
                <a:gd name="connsiteY0" fmla="*/ 0 h 337816"/>
                <a:gd name="connsiteX1" fmla="*/ 1042093 w 1042093"/>
                <a:gd name="connsiteY1" fmla="*/ 139700 h 337816"/>
                <a:gd name="connsiteX2" fmla="*/ 546793 w 1042093"/>
                <a:gd name="connsiteY2" fmla="*/ 337816 h 337816"/>
                <a:gd name="connsiteX3" fmla="*/ 0 w 1042093"/>
                <a:gd name="connsiteY3" fmla="*/ 134616 h 337816"/>
                <a:gd name="connsiteX4" fmla="*/ 587375 w 1042093"/>
                <a:gd name="connsiteY4" fmla="*/ 0 h 337816"/>
                <a:gd name="connsiteX0" fmla="*/ 608806 w 1063524"/>
                <a:gd name="connsiteY0" fmla="*/ 0 h 337816"/>
                <a:gd name="connsiteX1" fmla="*/ 1063524 w 1063524"/>
                <a:gd name="connsiteY1" fmla="*/ 139700 h 337816"/>
                <a:gd name="connsiteX2" fmla="*/ 568224 w 1063524"/>
                <a:gd name="connsiteY2" fmla="*/ 337816 h 337816"/>
                <a:gd name="connsiteX3" fmla="*/ 0 w 1063524"/>
                <a:gd name="connsiteY3" fmla="*/ 191766 h 337816"/>
                <a:gd name="connsiteX4" fmla="*/ 608806 w 1063524"/>
                <a:gd name="connsiteY4" fmla="*/ 0 h 33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24" h="337816">
                  <a:moveTo>
                    <a:pt x="608806" y="0"/>
                  </a:moveTo>
                  <a:cubicBezTo>
                    <a:pt x="760379" y="46567"/>
                    <a:pt x="988151" y="83608"/>
                    <a:pt x="1063524" y="139700"/>
                  </a:cubicBezTo>
                  <a:lnTo>
                    <a:pt x="568224" y="337816"/>
                  </a:lnTo>
                  <a:lnTo>
                    <a:pt x="0" y="191766"/>
                  </a:lnTo>
                  <a:lnTo>
                    <a:pt x="608806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B83359-2FFC-47DE-8C13-4B1759304BDD}"/>
                </a:ext>
              </a:extLst>
            </p:cNvPr>
            <p:cNvSpPr/>
            <p:nvPr/>
          </p:nvSpPr>
          <p:spPr>
            <a:xfrm>
              <a:off x="9393964" y="3680535"/>
              <a:ext cx="602778" cy="958967"/>
            </a:xfrm>
            <a:custGeom>
              <a:avLst/>
              <a:gdLst>
                <a:gd name="connsiteX0" fmla="*/ 0 w 237653"/>
                <a:gd name="connsiteY0" fmla="*/ 0 h 743067"/>
                <a:gd name="connsiteX1" fmla="*/ 237653 w 237653"/>
                <a:gd name="connsiteY1" fmla="*/ 0 h 743067"/>
                <a:gd name="connsiteX2" fmla="*/ 237653 w 237653"/>
                <a:gd name="connsiteY2" fmla="*/ 743067 h 743067"/>
                <a:gd name="connsiteX3" fmla="*/ 0 w 237653"/>
                <a:gd name="connsiteY3" fmla="*/ 743067 h 743067"/>
                <a:gd name="connsiteX4" fmla="*/ 0 w 237653"/>
                <a:gd name="connsiteY4" fmla="*/ 0 h 743067"/>
                <a:gd name="connsiteX0" fmla="*/ 0 w 561503"/>
                <a:gd name="connsiteY0" fmla="*/ 0 h 958967"/>
                <a:gd name="connsiteX1" fmla="*/ 237653 w 561503"/>
                <a:gd name="connsiteY1" fmla="*/ 0 h 958967"/>
                <a:gd name="connsiteX2" fmla="*/ 561503 w 561503"/>
                <a:gd name="connsiteY2" fmla="*/ 958967 h 958967"/>
                <a:gd name="connsiteX3" fmla="*/ 0 w 561503"/>
                <a:gd name="connsiteY3" fmla="*/ 743067 h 958967"/>
                <a:gd name="connsiteX4" fmla="*/ 0 w 561503"/>
                <a:gd name="connsiteY4" fmla="*/ 0 h 958967"/>
                <a:gd name="connsiteX0" fmla="*/ 0 w 583728"/>
                <a:gd name="connsiteY0" fmla="*/ 0 h 958967"/>
                <a:gd name="connsiteX1" fmla="*/ 583728 w 583728"/>
                <a:gd name="connsiteY1" fmla="*/ 50800 h 958967"/>
                <a:gd name="connsiteX2" fmla="*/ 561503 w 583728"/>
                <a:gd name="connsiteY2" fmla="*/ 958967 h 958967"/>
                <a:gd name="connsiteX3" fmla="*/ 0 w 583728"/>
                <a:gd name="connsiteY3" fmla="*/ 743067 h 958967"/>
                <a:gd name="connsiteX4" fmla="*/ 0 w 583728"/>
                <a:gd name="connsiteY4" fmla="*/ 0 h 958967"/>
                <a:gd name="connsiteX0" fmla="*/ 0 w 593253"/>
                <a:gd name="connsiteY0" fmla="*/ 0 h 958967"/>
                <a:gd name="connsiteX1" fmla="*/ 593253 w 593253"/>
                <a:gd name="connsiteY1" fmla="*/ 34925 h 958967"/>
                <a:gd name="connsiteX2" fmla="*/ 561503 w 593253"/>
                <a:gd name="connsiteY2" fmla="*/ 958967 h 958967"/>
                <a:gd name="connsiteX3" fmla="*/ 0 w 593253"/>
                <a:gd name="connsiteY3" fmla="*/ 743067 h 958967"/>
                <a:gd name="connsiteX4" fmla="*/ 0 w 593253"/>
                <a:gd name="connsiteY4" fmla="*/ 0 h 958967"/>
                <a:gd name="connsiteX0" fmla="*/ 9525 w 602778"/>
                <a:gd name="connsiteY0" fmla="*/ 0 h 958967"/>
                <a:gd name="connsiteX1" fmla="*/ 602778 w 602778"/>
                <a:gd name="connsiteY1" fmla="*/ 34925 h 958967"/>
                <a:gd name="connsiteX2" fmla="*/ 571028 w 602778"/>
                <a:gd name="connsiteY2" fmla="*/ 958967 h 958967"/>
                <a:gd name="connsiteX3" fmla="*/ 0 w 602778"/>
                <a:gd name="connsiteY3" fmla="*/ 809742 h 958967"/>
                <a:gd name="connsiteX4" fmla="*/ 9525 w 602778"/>
                <a:gd name="connsiteY4" fmla="*/ 0 h 95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778" h="958967">
                  <a:moveTo>
                    <a:pt x="9525" y="0"/>
                  </a:moveTo>
                  <a:lnTo>
                    <a:pt x="602778" y="34925"/>
                  </a:lnTo>
                  <a:lnTo>
                    <a:pt x="571028" y="958967"/>
                  </a:lnTo>
                  <a:lnTo>
                    <a:pt x="0" y="809742"/>
                  </a:lnTo>
                  <a:lnTo>
                    <a:pt x="9525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965929E-56F7-4F3A-ACA4-7A14063757D8}"/>
                </a:ext>
              </a:extLst>
            </p:cNvPr>
            <p:cNvSpPr/>
            <p:nvPr/>
          </p:nvSpPr>
          <p:spPr>
            <a:xfrm>
              <a:off x="9396855" y="4493478"/>
              <a:ext cx="529668" cy="264095"/>
            </a:xfrm>
            <a:custGeom>
              <a:avLst/>
              <a:gdLst>
                <a:gd name="connsiteX0" fmla="*/ 0 w 447118"/>
                <a:gd name="connsiteY0" fmla="*/ 0 h 238695"/>
                <a:gd name="connsiteX1" fmla="*/ 447118 w 447118"/>
                <a:gd name="connsiteY1" fmla="*/ 0 h 238695"/>
                <a:gd name="connsiteX2" fmla="*/ 447118 w 447118"/>
                <a:gd name="connsiteY2" fmla="*/ 238695 h 238695"/>
                <a:gd name="connsiteX3" fmla="*/ 0 w 447118"/>
                <a:gd name="connsiteY3" fmla="*/ 238695 h 238695"/>
                <a:gd name="connsiteX4" fmla="*/ 0 w 447118"/>
                <a:gd name="connsiteY4" fmla="*/ 0 h 238695"/>
                <a:gd name="connsiteX0" fmla="*/ 0 w 529668"/>
                <a:gd name="connsiteY0" fmla="*/ 0 h 238695"/>
                <a:gd name="connsiteX1" fmla="*/ 529668 w 529668"/>
                <a:gd name="connsiteY1" fmla="*/ 120650 h 238695"/>
                <a:gd name="connsiteX2" fmla="*/ 447118 w 529668"/>
                <a:gd name="connsiteY2" fmla="*/ 238695 h 238695"/>
                <a:gd name="connsiteX3" fmla="*/ 0 w 529668"/>
                <a:gd name="connsiteY3" fmla="*/ 238695 h 238695"/>
                <a:gd name="connsiteX4" fmla="*/ 0 w 529668"/>
                <a:gd name="connsiteY4" fmla="*/ 0 h 2386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0 w 529668"/>
                <a:gd name="connsiteY3" fmla="*/ 2640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042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11695 h 264095"/>
                <a:gd name="connsiteX4" fmla="*/ 0 w 529668"/>
                <a:gd name="connsiteY4" fmla="*/ 0 h 26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68" h="264095">
                  <a:moveTo>
                    <a:pt x="0" y="0"/>
                  </a:moveTo>
                  <a:lnTo>
                    <a:pt x="529668" y="146050"/>
                  </a:lnTo>
                  <a:lnTo>
                    <a:pt x="529668" y="264095"/>
                  </a:lnTo>
                  <a:lnTo>
                    <a:pt x="0" y="111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Rectangle 30">
              <a:extLst>
                <a:ext uri="{FF2B5EF4-FFF2-40B4-BE49-F238E27FC236}">
                  <a16:creationId xmlns:a16="http://schemas.microsoft.com/office/drawing/2014/main" id="{01B034C8-FEA3-4C96-A7F3-45146F1D9D8D}"/>
                </a:ext>
              </a:extLst>
            </p:cNvPr>
            <p:cNvSpPr/>
            <p:nvPr/>
          </p:nvSpPr>
          <p:spPr>
            <a:xfrm>
              <a:off x="9987318" y="4423262"/>
              <a:ext cx="462993" cy="307752"/>
            </a:xfrm>
            <a:custGeom>
              <a:avLst/>
              <a:gdLst>
                <a:gd name="connsiteX0" fmla="*/ 0 w 447118"/>
                <a:gd name="connsiteY0" fmla="*/ 0 h 238695"/>
                <a:gd name="connsiteX1" fmla="*/ 447118 w 447118"/>
                <a:gd name="connsiteY1" fmla="*/ 0 h 238695"/>
                <a:gd name="connsiteX2" fmla="*/ 447118 w 447118"/>
                <a:gd name="connsiteY2" fmla="*/ 238695 h 238695"/>
                <a:gd name="connsiteX3" fmla="*/ 0 w 447118"/>
                <a:gd name="connsiteY3" fmla="*/ 238695 h 238695"/>
                <a:gd name="connsiteX4" fmla="*/ 0 w 447118"/>
                <a:gd name="connsiteY4" fmla="*/ 0 h 238695"/>
                <a:gd name="connsiteX0" fmla="*/ 0 w 529668"/>
                <a:gd name="connsiteY0" fmla="*/ 0 h 238695"/>
                <a:gd name="connsiteX1" fmla="*/ 529668 w 529668"/>
                <a:gd name="connsiteY1" fmla="*/ 120650 h 238695"/>
                <a:gd name="connsiteX2" fmla="*/ 447118 w 529668"/>
                <a:gd name="connsiteY2" fmla="*/ 238695 h 238695"/>
                <a:gd name="connsiteX3" fmla="*/ 0 w 529668"/>
                <a:gd name="connsiteY3" fmla="*/ 238695 h 238695"/>
                <a:gd name="connsiteX4" fmla="*/ 0 w 529668"/>
                <a:gd name="connsiteY4" fmla="*/ 0 h 2386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0 w 529668"/>
                <a:gd name="connsiteY3" fmla="*/ 2640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042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11695 h 264095"/>
                <a:gd name="connsiteX4" fmla="*/ 0 w 529668"/>
                <a:gd name="connsiteY4" fmla="*/ 0 h 264095"/>
                <a:gd name="connsiteX0" fmla="*/ 0 w 529668"/>
                <a:gd name="connsiteY0" fmla="*/ 203200 h 467295"/>
                <a:gd name="connsiteX1" fmla="*/ 472518 w 529668"/>
                <a:gd name="connsiteY1" fmla="*/ 0 h 467295"/>
                <a:gd name="connsiteX2" fmla="*/ 529668 w 529668"/>
                <a:gd name="connsiteY2" fmla="*/ 467295 h 467295"/>
                <a:gd name="connsiteX3" fmla="*/ 0 w 529668"/>
                <a:gd name="connsiteY3" fmla="*/ 314895 h 467295"/>
                <a:gd name="connsiteX4" fmla="*/ 0 w 529668"/>
                <a:gd name="connsiteY4" fmla="*/ 203200 h 467295"/>
                <a:gd name="connsiteX0" fmla="*/ 0 w 491568"/>
                <a:gd name="connsiteY0" fmla="*/ 203200 h 314895"/>
                <a:gd name="connsiteX1" fmla="*/ 472518 w 491568"/>
                <a:gd name="connsiteY1" fmla="*/ 0 h 314895"/>
                <a:gd name="connsiteX2" fmla="*/ 491568 w 491568"/>
                <a:gd name="connsiteY2" fmla="*/ 105345 h 314895"/>
                <a:gd name="connsiteX3" fmla="*/ 0 w 491568"/>
                <a:gd name="connsiteY3" fmla="*/ 314895 h 314895"/>
                <a:gd name="connsiteX4" fmla="*/ 0 w 491568"/>
                <a:gd name="connsiteY4" fmla="*/ 203200 h 314895"/>
                <a:gd name="connsiteX0" fmla="*/ 0 w 491568"/>
                <a:gd name="connsiteY0" fmla="*/ 196057 h 307752"/>
                <a:gd name="connsiteX1" fmla="*/ 460612 w 491568"/>
                <a:gd name="connsiteY1" fmla="*/ 0 h 307752"/>
                <a:gd name="connsiteX2" fmla="*/ 491568 w 491568"/>
                <a:gd name="connsiteY2" fmla="*/ 98202 h 307752"/>
                <a:gd name="connsiteX3" fmla="*/ 0 w 491568"/>
                <a:gd name="connsiteY3" fmla="*/ 307752 h 307752"/>
                <a:gd name="connsiteX4" fmla="*/ 0 w 491568"/>
                <a:gd name="connsiteY4" fmla="*/ 196057 h 307752"/>
                <a:gd name="connsiteX0" fmla="*/ 0 w 462993"/>
                <a:gd name="connsiteY0" fmla="*/ 196057 h 307752"/>
                <a:gd name="connsiteX1" fmla="*/ 460612 w 462993"/>
                <a:gd name="connsiteY1" fmla="*/ 0 h 307752"/>
                <a:gd name="connsiteX2" fmla="*/ 462993 w 462993"/>
                <a:gd name="connsiteY2" fmla="*/ 100583 h 307752"/>
                <a:gd name="connsiteX3" fmla="*/ 0 w 462993"/>
                <a:gd name="connsiteY3" fmla="*/ 307752 h 307752"/>
                <a:gd name="connsiteX4" fmla="*/ 0 w 462993"/>
                <a:gd name="connsiteY4" fmla="*/ 196057 h 307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993" h="307752">
                  <a:moveTo>
                    <a:pt x="0" y="196057"/>
                  </a:moveTo>
                  <a:lnTo>
                    <a:pt x="460612" y="0"/>
                  </a:lnTo>
                  <a:cubicBezTo>
                    <a:pt x="461406" y="33528"/>
                    <a:pt x="462199" y="67055"/>
                    <a:pt x="462993" y="100583"/>
                  </a:cubicBezTo>
                  <a:lnTo>
                    <a:pt x="0" y="307752"/>
                  </a:lnTo>
                  <a:lnTo>
                    <a:pt x="0" y="19605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A2750DAC-D171-4B1E-8C4A-AE53C2068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3255" y="3706566"/>
              <a:ext cx="40528" cy="974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3621798-42EC-4D4D-8F49-40F8204D5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0721" y="3696128"/>
              <a:ext cx="30410" cy="9417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E93CF7D4-34D2-4EEE-9029-17AC1B092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0693" y="3696128"/>
              <a:ext cx="9160" cy="8876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6D48917-4EF3-4746-8EC3-E489D4CB1029}"/>
              </a:ext>
            </a:extLst>
          </p:cNvPr>
          <p:cNvGrpSpPr/>
          <p:nvPr/>
        </p:nvGrpSpPr>
        <p:grpSpPr>
          <a:xfrm>
            <a:off x="1440709" y="2265892"/>
            <a:ext cx="5125824" cy="2661991"/>
            <a:chOff x="2662569" y="994320"/>
            <a:chExt cx="6390646" cy="331885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99" name="Rectangle 35">
              <a:extLst>
                <a:ext uri="{FF2B5EF4-FFF2-40B4-BE49-F238E27FC236}">
                  <a16:creationId xmlns:a16="http://schemas.microsoft.com/office/drawing/2014/main" id="{B4EE3945-4195-45C3-80A8-805B0E3A2116}"/>
                </a:ext>
              </a:extLst>
            </p:cNvPr>
            <p:cNvSpPr/>
            <p:nvPr/>
          </p:nvSpPr>
          <p:spPr>
            <a:xfrm flipH="1">
              <a:off x="8300945" y="1796797"/>
              <a:ext cx="752270" cy="417808"/>
            </a:xfrm>
            <a:custGeom>
              <a:avLst/>
              <a:gdLst>
                <a:gd name="connsiteX0" fmla="*/ 0 w 110920"/>
                <a:gd name="connsiteY0" fmla="*/ 0 h 81258"/>
                <a:gd name="connsiteX1" fmla="*/ 110920 w 110920"/>
                <a:gd name="connsiteY1" fmla="*/ 0 h 81258"/>
                <a:gd name="connsiteX2" fmla="*/ 110920 w 110920"/>
                <a:gd name="connsiteY2" fmla="*/ 81258 h 81258"/>
                <a:gd name="connsiteX3" fmla="*/ 0 w 110920"/>
                <a:gd name="connsiteY3" fmla="*/ 81258 h 81258"/>
                <a:gd name="connsiteX4" fmla="*/ 0 w 110920"/>
                <a:gd name="connsiteY4" fmla="*/ 0 h 8125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733220 w 733220"/>
                <a:gd name="connsiteY2" fmla="*/ 812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5588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558800 w 733220"/>
                <a:gd name="connsiteY4" fmla="*/ 0 h 417808"/>
                <a:gd name="connsiteX0" fmla="*/ 558800 w 752270"/>
                <a:gd name="connsiteY0" fmla="*/ 0 h 417808"/>
                <a:gd name="connsiteX1" fmla="*/ 752270 w 752270"/>
                <a:gd name="connsiteY1" fmla="*/ 25400 h 417808"/>
                <a:gd name="connsiteX2" fmla="*/ 422070 w 752270"/>
                <a:gd name="connsiteY2" fmla="*/ 411458 h 417808"/>
                <a:gd name="connsiteX3" fmla="*/ 0 w 752270"/>
                <a:gd name="connsiteY3" fmla="*/ 417808 h 417808"/>
                <a:gd name="connsiteX4" fmla="*/ 558800 w 752270"/>
                <a:gd name="connsiteY4" fmla="*/ 0 h 41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270" h="417808">
                  <a:moveTo>
                    <a:pt x="558800" y="0"/>
                  </a:moveTo>
                  <a:lnTo>
                    <a:pt x="752270" y="25400"/>
                  </a:lnTo>
                  <a:lnTo>
                    <a:pt x="422070" y="411458"/>
                  </a:lnTo>
                  <a:lnTo>
                    <a:pt x="0" y="417808"/>
                  </a:lnTo>
                  <a:lnTo>
                    <a:pt x="5588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DA3C8E4-2397-4C70-9011-71385DE5C512}"/>
                </a:ext>
              </a:extLst>
            </p:cNvPr>
            <p:cNvSpPr/>
            <p:nvPr/>
          </p:nvSpPr>
          <p:spPr>
            <a:xfrm>
              <a:off x="2662569" y="1788165"/>
              <a:ext cx="761795" cy="417808"/>
            </a:xfrm>
            <a:custGeom>
              <a:avLst/>
              <a:gdLst>
                <a:gd name="connsiteX0" fmla="*/ 0 w 110920"/>
                <a:gd name="connsiteY0" fmla="*/ 0 h 81258"/>
                <a:gd name="connsiteX1" fmla="*/ 110920 w 110920"/>
                <a:gd name="connsiteY1" fmla="*/ 0 h 81258"/>
                <a:gd name="connsiteX2" fmla="*/ 110920 w 110920"/>
                <a:gd name="connsiteY2" fmla="*/ 81258 h 81258"/>
                <a:gd name="connsiteX3" fmla="*/ 0 w 110920"/>
                <a:gd name="connsiteY3" fmla="*/ 81258 h 81258"/>
                <a:gd name="connsiteX4" fmla="*/ 0 w 110920"/>
                <a:gd name="connsiteY4" fmla="*/ 0 h 8125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733220 w 733220"/>
                <a:gd name="connsiteY2" fmla="*/ 812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5588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558800 w 733220"/>
                <a:gd name="connsiteY4" fmla="*/ 0 h 417808"/>
                <a:gd name="connsiteX0" fmla="*/ 558800 w 752270"/>
                <a:gd name="connsiteY0" fmla="*/ 0 h 417808"/>
                <a:gd name="connsiteX1" fmla="*/ 752270 w 752270"/>
                <a:gd name="connsiteY1" fmla="*/ 25400 h 417808"/>
                <a:gd name="connsiteX2" fmla="*/ 422070 w 752270"/>
                <a:gd name="connsiteY2" fmla="*/ 411458 h 417808"/>
                <a:gd name="connsiteX3" fmla="*/ 0 w 752270"/>
                <a:gd name="connsiteY3" fmla="*/ 417808 h 417808"/>
                <a:gd name="connsiteX4" fmla="*/ 558800 w 752270"/>
                <a:gd name="connsiteY4" fmla="*/ 0 h 417808"/>
                <a:gd name="connsiteX0" fmla="*/ 558800 w 761795"/>
                <a:gd name="connsiteY0" fmla="*/ 0 h 417808"/>
                <a:gd name="connsiteX1" fmla="*/ 761795 w 761795"/>
                <a:gd name="connsiteY1" fmla="*/ 34925 h 417808"/>
                <a:gd name="connsiteX2" fmla="*/ 422070 w 761795"/>
                <a:gd name="connsiteY2" fmla="*/ 411458 h 417808"/>
                <a:gd name="connsiteX3" fmla="*/ 0 w 761795"/>
                <a:gd name="connsiteY3" fmla="*/ 417808 h 417808"/>
                <a:gd name="connsiteX4" fmla="*/ 558800 w 761795"/>
                <a:gd name="connsiteY4" fmla="*/ 0 h 41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795" h="417808">
                  <a:moveTo>
                    <a:pt x="558800" y="0"/>
                  </a:moveTo>
                  <a:lnTo>
                    <a:pt x="761795" y="34925"/>
                  </a:lnTo>
                  <a:lnTo>
                    <a:pt x="422070" y="411458"/>
                  </a:lnTo>
                  <a:lnTo>
                    <a:pt x="0" y="417808"/>
                  </a:lnTo>
                  <a:lnTo>
                    <a:pt x="5588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536BD5CA-8D72-4693-90B9-D8F9FB0919D4}"/>
                </a:ext>
              </a:extLst>
            </p:cNvPr>
            <p:cNvSpPr/>
            <p:nvPr/>
          </p:nvSpPr>
          <p:spPr>
            <a:xfrm>
              <a:off x="8041580" y="3451949"/>
              <a:ext cx="112552" cy="5179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E63B5AB-43E7-48B3-A16B-D8AD7062EECC}"/>
                </a:ext>
              </a:extLst>
            </p:cNvPr>
            <p:cNvSpPr/>
            <p:nvPr/>
          </p:nvSpPr>
          <p:spPr>
            <a:xfrm>
              <a:off x="3596868" y="3470857"/>
              <a:ext cx="112552" cy="5179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1E3FCFF-ACAD-4C6D-8D67-8A300E3688A2}"/>
                </a:ext>
              </a:extLst>
            </p:cNvPr>
            <p:cNvSpPr/>
            <p:nvPr/>
          </p:nvSpPr>
          <p:spPr>
            <a:xfrm>
              <a:off x="3408461" y="994320"/>
              <a:ext cx="4900960" cy="1836768"/>
            </a:xfrm>
            <a:prstGeom prst="roundRect">
              <a:avLst>
                <a:gd name="adj" fmla="val 1390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F055CA-2891-4BE8-AEC4-2AC05403C02C}"/>
                </a:ext>
              </a:extLst>
            </p:cNvPr>
            <p:cNvSpPr/>
            <p:nvPr/>
          </p:nvSpPr>
          <p:spPr>
            <a:xfrm>
              <a:off x="5806059" y="2468880"/>
              <a:ext cx="2868212" cy="439519"/>
            </a:xfrm>
            <a:custGeom>
              <a:avLst/>
              <a:gdLst>
                <a:gd name="connsiteX0" fmla="*/ 0 w 2470198"/>
                <a:gd name="connsiteY0" fmla="*/ 0 h 424279"/>
                <a:gd name="connsiteX1" fmla="*/ 2470198 w 2470198"/>
                <a:gd name="connsiteY1" fmla="*/ 0 h 424279"/>
                <a:gd name="connsiteX2" fmla="*/ 2470198 w 2470198"/>
                <a:gd name="connsiteY2" fmla="*/ 424279 h 424279"/>
                <a:gd name="connsiteX3" fmla="*/ 0 w 2470198"/>
                <a:gd name="connsiteY3" fmla="*/ 424279 h 424279"/>
                <a:gd name="connsiteX4" fmla="*/ 0 w 2470198"/>
                <a:gd name="connsiteY4" fmla="*/ 0 h 424279"/>
                <a:gd name="connsiteX0" fmla="*/ 0 w 2820718"/>
                <a:gd name="connsiteY0" fmla="*/ 0 h 424279"/>
                <a:gd name="connsiteX1" fmla="*/ 2470198 w 2820718"/>
                <a:gd name="connsiteY1" fmla="*/ 0 h 424279"/>
                <a:gd name="connsiteX2" fmla="*/ 2820718 w 2820718"/>
                <a:gd name="connsiteY2" fmla="*/ 363319 h 424279"/>
                <a:gd name="connsiteX3" fmla="*/ 0 w 2820718"/>
                <a:gd name="connsiteY3" fmla="*/ 424279 h 424279"/>
                <a:gd name="connsiteX4" fmla="*/ 0 w 2820718"/>
                <a:gd name="connsiteY4" fmla="*/ 0 h 424279"/>
                <a:gd name="connsiteX0" fmla="*/ 0 w 2820718"/>
                <a:gd name="connsiteY0" fmla="*/ 0 h 424279"/>
                <a:gd name="connsiteX1" fmla="*/ 2470198 w 2820718"/>
                <a:gd name="connsiteY1" fmla="*/ 0 h 424279"/>
                <a:gd name="connsiteX2" fmla="*/ 2820718 w 2820718"/>
                <a:gd name="connsiteY2" fmla="*/ 393799 h 424279"/>
                <a:gd name="connsiteX3" fmla="*/ 0 w 2820718"/>
                <a:gd name="connsiteY3" fmla="*/ 424279 h 424279"/>
                <a:gd name="connsiteX4" fmla="*/ 0 w 2820718"/>
                <a:gd name="connsiteY4" fmla="*/ 0 h 424279"/>
                <a:gd name="connsiteX0" fmla="*/ 0 w 2919778"/>
                <a:gd name="connsiteY0" fmla="*/ 0 h 424279"/>
                <a:gd name="connsiteX1" fmla="*/ 2470198 w 2919778"/>
                <a:gd name="connsiteY1" fmla="*/ 0 h 424279"/>
                <a:gd name="connsiteX2" fmla="*/ 2919778 w 2919778"/>
                <a:gd name="connsiteY2" fmla="*/ 378559 h 424279"/>
                <a:gd name="connsiteX3" fmla="*/ 0 w 2919778"/>
                <a:gd name="connsiteY3" fmla="*/ 424279 h 424279"/>
                <a:gd name="connsiteX4" fmla="*/ 0 w 2919778"/>
                <a:gd name="connsiteY4" fmla="*/ 0 h 424279"/>
                <a:gd name="connsiteX0" fmla="*/ 0 w 2942638"/>
                <a:gd name="connsiteY0" fmla="*/ 0 h 424279"/>
                <a:gd name="connsiteX1" fmla="*/ 2470198 w 2942638"/>
                <a:gd name="connsiteY1" fmla="*/ 0 h 424279"/>
                <a:gd name="connsiteX2" fmla="*/ 2942638 w 2942638"/>
                <a:gd name="connsiteY2" fmla="*/ 401419 h 424279"/>
                <a:gd name="connsiteX3" fmla="*/ 0 w 2942638"/>
                <a:gd name="connsiteY3" fmla="*/ 424279 h 424279"/>
                <a:gd name="connsiteX4" fmla="*/ 0 w 2942638"/>
                <a:gd name="connsiteY4" fmla="*/ 0 h 424279"/>
                <a:gd name="connsiteX0" fmla="*/ 0 w 2942638"/>
                <a:gd name="connsiteY0" fmla="*/ 0 h 439519"/>
                <a:gd name="connsiteX1" fmla="*/ 2470198 w 2942638"/>
                <a:gd name="connsiteY1" fmla="*/ 0 h 439519"/>
                <a:gd name="connsiteX2" fmla="*/ 2942638 w 2942638"/>
                <a:gd name="connsiteY2" fmla="*/ 439519 h 439519"/>
                <a:gd name="connsiteX3" fmla="*/ 0 w 2942638"/>
                <a:gd name="connsiteY3" fmla="*/ 424279 h 439519"/>
                <a:gd name="connsiteX4" fmla="*/ 0 w 2942638"/>
                <a:gd name="connsiteY4" fmla="*/ 0 h 439519"/>
                <a:gd name="connsiteX0" fmla="*/ 0 w 2875963"/>
                <a:gd name="connsiteY0" fmla="*/ 0 h 439519"/>
                <a:gd name="connsiteX1" fmla="*/ 2470198 w 2875963"/>
                <a:gd name="connsiteY1" fmla="*/ 0 h 439519"/>
                <a:gd name="connsiteX2" fmla="*/ 2875963 w 2875963"/>
                <a:gd name="connsiteY2" fmla="*/ 439519 h 439519"/>
                <a:gd name="connsiteX3" fmla="*/ 0 w 2875963"/>
                <a:gd name="connsiteY3" fmla="*/ 424279 h 439519"/>
                <a:gd name="connsiteX4" fmla="*/ 0 w 2875963"/>
                <a:gd name="connsiteY4" fmla="*/ 0 h 439519"/>
                <a:gd name="connsiteX0" fmla="*/ 0 w 2809288"/>
                <a:gd name="connsiteY0" fmla="*/ 0 h 439519"/>
                <a:gd name="connsiteX1" fmla="*/ 2470198 w 2809288"/>
                <a:gd name="connsiteY1" fmla="*/ 0 h 439519"/>
                <a:gd name="connsiteX2" fmla="*/ 2809288 w 2809288"/>
                <a:gd name="connsiteY2" fmla="*/ 439519 h 439519"/>
                <a:gd name="connsiteX3" fmla="*/ 0 w 2809288"/>
                <a:gd name="connsiteY3" fmla="*/ 424279 h 439519"/>
                <a:gd name="connsiteX4" fmla="*/ 0 w 2809288"/>
                <a:gd name="connsiteY4" fmla="*/ 0 h 43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9288" h="439519">
                  <a:moveTo>
                    <a:pt x="0" y="0"/>
                  </a:moveTo>
                  <a:lnTo>
                    <a:pt x="2470198" y="0"/>
                  </a:lnTo>
                  <a:lnTo>
                    <a:pt x="2809288" y="439519"/>
                  </a:lnTo>
                  <a:lnTo>
                    <a:pt x="0" y="42427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763714B-1E5E-4B89-A94C-025E752369E7}"/>
                </a:ext>
              </a:extLst>
            </p:cNvPr>
            <p:cNvSpPr/>
            <p:nvPr/>
          </p:nvSpPr>
          <p:spPr>
            <a:xfrm>
              <a:off x="2988417" y="2465070"/>
              <a:ext cx="2875760" cy="438149"/>
            </a:xfrm>
            <a:custGeom>
              <a:avLst/>
              <a:gdLst>
                <a:gd name="connsiteX0" fmla="*/ 0 w 2441420"/>
                <a:gd name="connsiteY0" fmla="*/ 0 h 45719"/>
                <a:gd name="connsiteX1" fmla="*/ 2441420 w 2441420"/>
                <a:gd name="connsiteY1" fmla="*/ 0 h 45719"/>
                <a:gd name="connsiteX2" fmla="*/ 2441420 w 2441420"/>
                <a:gd name="connsiteY2" fmla="*/ 45719 h 45719"/>
                <a:gd name="connsiteX3" fmla="*/ 0 w 2441420"/>
                <a:gd name="connsiteY3" fmla="*/ 45719 h 45719"/>
                <a:gd name="connsiteX4" fmla="*/ 0 w 2441420"/>
                <a:gd name="connsiteY4" fmla="*/ 0 h 45719"/>
                <a:gd name="connsiteX0" fmla="*/ 0 w 2449040"/>
                <a:gd name="connsiteY0" fmla="*/ 0 h 114299"/>
                <a:gd name="connsiteX1" fmla="*/ 2449040 w 2449040"/>
                <a:gd name="connsiteY1" fmla="*/ 68580 h 114299"/>
                <a:gd name="connsiteX2" fmla="*/ 2449040 w 2449040"/>
                <a:gd name="connsiteY2" fmla="*/ 114299 h 114299"/>
                <a:gd name="connsiteX3" fmla="*/ 7620 w 2449040"/>
                <a:gd name="connsiteY3" fmla="*/ 114299 h 114299"/>
                <a:gd name="connsiteX4" fmla="*/ 0 w 2449040"/>
                <a:gd name="connsiteY4" fmla="*/ 0 h 114299"/>
                <a:gd name="connsiteX0" fmla="*/ 342900 w 2791940"/>
                <a:gd name="connsiteY0" fmla="*/ 0 h 426719"/>
                <a:gd name="connsiteX1" fmla="*/ 2791940 w 2791940"/>
                <a:gd name="connsiteY1" fmla="*/ 68580 h 426719"/>
                <a:gd name="connsiteX2" fmla="*/ 2791940 w 2791940"/>
                <a:gd name="connsiteY2" fmla="*/ 114299 h 426719"/>
                <a:gd name="connsiteX3" fmla="*/ 0 w 2791940"/>
                <a:gd name="connsiteY3" fmla="*/ 426719 h 426719"/>
                <a:gd name="connsiteX4" fmla="*/ 342900 w 2791940"/>
                <a:gd name="connsiteY4" fmla="*/ 0 h 426719"/>
                <a:gd name="connsiteX0" fmla="*/ 342900 w 2807180"/>
                <a:gd name="connsiteY0" fmla="*/ 0 h 495299"/>
                <a:gd name="connsiteX1" fmla="*/ 2791940 w 2807180"/>
                <a:gd name="connsiteY1" fmla="*/ 68580 h 495299"/>
                <a:gd name="connsiteX2" fmla="*/ 2807180 w 2807180"/>
                <a:gd name="connsiteY2" fmla="*/ 495299 h 495299"/>
                <a:gd name="connsiteX3" fmla="*/ 0 w 2807180"/>
                <a:gd name="connsiteY3" fmla="*/ 426719 h 495299"/>
                <a:gd name="connsiteX4" fmla="*/ 342900 w 2807180"/>
                <a:gd name="connsiteY4" fmla="*/ 0 h 495299"/>
                <a:gd name="connsiteX0" fmla="*/ 411480 w 2875760"/>
                <a:gd name="connsiteY0" fmla="*/ 0 h 502919"/>
                <a:gd name="connsiteX1" fmla="*/ 2860520 w 2875760"/>
                <a:gd name="connsiteY1" fmla="*/ 68580 h 502919"/>
                <a:gd name="connsiteX2" fmla="*/ 2875760 w 2875760"/>
                <a:gd name="connsiteY2" fmla="*/ 495299 h 502919"/>
                <a:gd name="connsiteX3" fmla="*/ 0 w 2875760"/>
                <a:gd name="connsiteY3" fmla="*/ 502919 h 502919"/>
                <a:gd name="connsiteX4" fmla="*/ 411480 w 2875760"/>
                <a:gd name="connsiteY4" fmla="*/ 0 h 502919"/>
                <a:gd name="connsiteX0" fmla="*/ 396240 w 2875760"/>
                <a:gd name="connsiteY0" fmla="*/ 0 h 434339"/>
                <a:gd name="connsiteX1" fmla="*/ 2860520 w 2875760"/>
                <a:gd name="connsiteY1" fmla="*/ 0 h 434339"/>
                <a:gd name="connsiteX2" fmla="*/ 2875760 w 2875760"/>
                <a:gd name="connsiteY2" fmla="*/ 426719 h 434339"/>
                <a:gd name="connsiteX3" fmla="*/ 0 w 2875760"/>
                <a:gd name="connsiteY3" fmla="*/ 434339 h 434339"/>
                <a:gd name="connsiteX4" fmla="*/ 396240 w 2875760"/>
                <a:gd name="connsiteY4" fmla="*/ 0 h 434339"/>
                <a:gd name="connsiteX0" fmla="*/ 396240 w 2875760"/>
                <a:gd name="connsiteY0" fmla="*/ 0 h 464819"/>
                <a:gd name="connsiteX1" fmla="*/ 2860520 w 2875760"/>
                <a:gd name="connsiteY1" fmla="*/ 30480 h 464819"/>
                <a:gd name="connsiteX2" fmla="*/ 2875760 w 2875760"/>
                <a:gd name="connsiteY2" fmla="*/ 457199 h 464819"/>
                <a:gd name="connsiteX3" fmla="*/ 0 w 2875760"/>
                <a:gd name="connsiteY3" fmla="*/ 464819 h 464819"/>
                <a:gd name="connsiteX4" fmla="*/ 396240 w 2875760"/>
                <a:gd name="connsiteY4" fmla="*/ 0 h 464819"/>
                <a:gd name="connsiteX0" fmla="*/ 381000 w 2875760"/>
                <a:gd name="connsiteY0" fmla="*/ 15240 h 434339"/>
                <a:gd name="connsiteX1" fmla="*/ 2860520 w 2875760"/>
                <a:gd name="connsiteY1" fmla="*/ 0 h 434339"/>
                <a:gd name="connsiteX2" fmla="*/ 2875760 w 2875760"/>
                <a:gd name="connsiteY2" fmla="*/ 426719 h 434339"/>
                <a:gd name="connsiteX3" fmla="*/ 0 w 2875760"/>
                <a:gd name="connsiteY3" fmla="*/ 434339 h 434339"/>
                <a:gd name="connsiteX4" fmla="*/ 381000 w 2875760"/>
                <a:gd name="connsiteY4" fmla="*/ 15240 h 434339"/>
                <a:gd name="connsiteX0" fmla="*/ 400050 w 2875760"/>
                <a:gd name="connsiteY0" fmla="*/ 0 h 438149"/>
                <a:gd name="connsiteX1" fmla="*/ 2860520 w 2875760"/>
                <a:gd name="connsiteY1" fmla="*/ 3810 h 438149"/>
                <a:gd name="connsiteX2" fmla="*/ 2875760 w 2875760"/>
                <a:gd name="connsiteY2" fmla="*/ 430529 h 438149"/>
                <a:gd name="connsiteX3" fmla="*/ 0 w 2875760"/>
                <a:gd name="connsiteY3" fmla="*/ 438149 h 438149"/>
                <a:gd name="connsiteX4" fmla="*/ 400050 w 2875760"/>
                <a:gd name="connsiteY4" fmla="*/ 0 h 43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760" h="438149">
                  <a:moveTo>
                    <a:pt x="400050" y="0"/>
                  </a:moveTo>
                  <a:lnTo>
                    <a:pt x="2860520" y="3810"/>
                  </a:lnTo>
                  <a:lnTo>
                    <a:pt x="2875760" y="430529"/>
                  </a:lnTo>
                  <a:lnTo>
                    <a:pt x="0" y="438149"/>
                  </a:lnTo>
                  <a:lnTo>
                    <a:pt x="40005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9F7958-08B2-4978-BF79-4B4C53A907D9}"/>
                </a:ext>
              </a:extLst>
            </p:cNvPr>
            <p:cNvSpPr/>
            <p:nvPr/>
          </p:nvSpPr>
          <p:spPr>
            <a:xfrm>
              <a:off x="3085188" y="2906129"/>
              <a:ext cx="2779795" cy="2029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4F7E76E-E2F2-4FF3-994C-DF8C269A9B08}"/>
                </a:ext>
              </a:extLst>
            </p:cNvPr>
            <p:cNvSpPr/>
            <p:nvPr/>
          </p:nvSpPr>
          <p:spPr>
            <a:xfrm>
              <a:off x="5859023" y="2906129"/>
              <a:ext cx="2799606" cy="2029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91C2400E-EC0F-417D-815A-DDD6CF069646}"/>
                </a:ext>
              </a:extLst>
            </p:cNvPr>
            <p:cNvSpPr/>
            <p:nvPr/>
          </p:nvSpPr>
          <p:spPr>
            <a:xfrm>
              <a:off x="3279371" y="3788219"/>
              <a:ext cx="112552" cy="5179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06C1FCEB-1AB7-44C7-8A21-475AE163FF90}"/>
                </a:ext>
              </a:extLst>
            </p:cNvPr>
            <p:cNvSpPr/>
            <p:nvPr/>
          </p:nvSpPr>
          <p:spPr>
            <a:xfrm>
              <a:off x="8332460" y="3795183"/>
              <a:ext cx="112552" cy="5179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E29E266-1167-4E8D-B148-27F26AE1AD68}"/>
                </a:ext>
              </a:extLst>
            </p:cNvPr>
            <p:cNvSpPr/>
            <p:nvPr/>
          </p:nvSpPr>
          <p:spPr>
            <a:xfrm>
              <a:off x="3089614" y="3109059"/>
              <a:ext cx="5619354" cy="77565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602CBB-5B0C-4B07-AF19-930313B27296}"/>
                </a:ext>
              </a:extLst>
            </p:cNvPr>
            <p:cNvSpPr/>
            <p:nvPr/>
          </p:nvSpPr>
          <p:spPr>
            <a:xfrm>
              <a:off x="3047646" y="1832773"/>
              <a:ext cx="392861" cy="1091542"/>
            </a:xfrm>
            <a:custGeom>
              <a:avLst/>
              <a:gdLst>
                <a:gd name="connsiteX0" fmla="*/ 0 w 325816"/>
                <a:gd name="connsiteY0" fmla="*/ 0 h 164442"/>
                <a:gd name="connsiteX1" fmla="*/ 325816 w 325816"/>
                <a:gd name="connsiteY1" fmla="*/ 0 h 164442"/>
                <a:gd name="connsiteX2" fmla="*/ 325816 w 325816"/>
                <a:gd name="connsiteY2" fmla="*/ 164442 h 164442"/>
                <a:gd name="connsiteX3" fmla="*/ 0 w 325816"/>
                <a:gd name="connsiteY3" fmla="*/ 164442 h 164442"/>
                <a:gd name="connsiteX4" fmla="*/ 0 w 325816"/>
                <a:gd name="connsiteY4" fmla="*/ 0 h 1644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70266 w 370266"/>
                <a:gd name="connsiteY2" fmla="*/ 1644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57566"/>
                <a:gd name="connsiteY0" fmla="*/ 374650 h 1028042"/>
                <a:gd name="connsiteX1" fmla="*/ 357566 w 357566"/>
                <a:gd name="connsiteY1" fmla="*/ 0 h 1028042"/>
                <a:gd name="connsiteX2" fmla="*/ 351216 w 357566"/>
                <a:gd name="connsiteY2" fmla="*/ 659742 h 1028042"/>
                <a:gd name="connsiteX3" fmla="*/ 0 w 357566"/>
                <a:gd name="connsiteY3" fmla="*/ 1028042 h 1028042"/>
                <a:gd name="connsiteX4" fmla="*/ 19050 w 357566"/>
                <a:gd name="connsiteY4" fmla="*/ 374650 h 1028042"/>
                <a:gd name="connsiteX0" fmla="*/ 0 w 363916"/>
                <a:gd name="connsiteY0" fmla="*/ 393700 h 1028042"/>
                <a:gd name="connsiteX1" fmla="*/ 363916 w 363916"/>
                <a:gd name="connsiteY1" fmla="*/ 0 h 1028042"/>
                <a:gd name="connsiteX2" fmla="*/ 357566 w 363916"/>
                <a:gd name="connsiteY2" fmla="*/ 659742 h 1028042"/>
                <a:gd name="connsiteX3" fmla="*/ 6350 w 363916"/>
                <a:gd name="connsiteY3" fmla="*/ 1028042 h 1028042"/>
                <a:gd name="connsiteX4" fmla="*/ 0 w 363916"/>
                <a:gd name="connsiteY4" fmla="*/ 393700 h 1028042"/>
                <a:gd name="connsiteX0" fmla="*/ 0 w 363916"/>
                <a:gd name="connsiteY0" fmla="*/ 393700 h 1097892"/>
                <a:gd name="connsiteX1" fmla="*/ 363916 w 363916"/>
                <a:gd name="connsiteY1" fmla="*/ 0 h 1097892"/>
                <a:gd name="connsiteX2" fmla="*/ 357566 w 363916"/>
                <a:gd name="connsiteY2" fmla="*/ 659742 h 1097892"/>
                <a:gd name="connsiteX3" fmla="*/ 12700 w 363916"/>
                <a:gd name="connsiteY3" fmla="*/ 1097892 h 1097892"/>
                <a:gd name="connsiteX4" fmla="*/ 0 w 363916"/>
                <a:gd name="connsiteY4" fmla="*/ 393700 h 109789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1158"/>
                <a:gd name="connsiteY0" fmla="*/ 393700 h 1091542"/>
                <a:gd name="connsiteX1" fmla="*/ 370547 w 371158"/>
                <a:gd name="connsiteY1" fmla="*/ 0 h 1091542"/>
                <a:gd name="connsiteX2" fmla="*/ 370547 w 371158"/>
                <a:gd name="connsiteY2" fmla="*/ 723242 h 1091542"/>
                <a:gd name="connsiteX3" fmla="*/ 281 w 371158"/>
                <a:gd name="connsiteY3" fmla="*/ 1091542 h 1091542"/>
                <a:gd name="connsiteX4" fmla="*/ 6631 w 371158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260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486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92892"/>
                <a:gd name="connsiteY0" fmla="*/ 393700 h 1091542"/>
                <a:gd name="connsiteX1" fmla="*/ 370547 w 392892"/>
                <a:gd name="connsiteY1" fmla="*/ 0 h 1091542"/>
                <a:gd name="connsiteX2" fmla="*/ 392772 w 392892"/>
                <a:gd name="connsiteY2" fmla="*/ 615292 h 1091542"/>
                <a:gd name="connsiteX3" fmla="*/ 281 w 392892"/>
                <a:gd name="connsiteY3" fmla="*/ 1091542 h 1091542"/>
                <a:gd name="connsiteX4" fmla="*/ 6631 w 392892"/>
                <a:gd name="connsiteY4" fmla="*/ 393700 h 1091542"/>
                <a:gd name="connsiteX0" fmla="*/ 6631 w 392861"/>
                <a:gd name="connsiteY0" fmla="*/ 393700 h 1091542"/>
                <a:gd name="connsiteX1" fmla="*/ 361022 w 392861"/>
                <a:gd name="connsiteY1" fmla="*/ 0 h 1091542"/>
                <a:gd name="connsiteX2" fmla="*/ 392772 w 392861"/>
                <a:gd name="connsiteY2" fmla="*/ 615292 h 1091542"/>
                <a:gd name="connsiteX3" fmla="*/ 281 w 392861"/>
                <a:gd name="connsiteY3" fmla="*/ 1091542 h 1091542"/>
                <a:gd name="connsiteX4" fmla="*/ 6631 w 392861"/>
                <a:gd name="connsiteY4" fmla="*/ 393700 h 109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861" h="1091542">
                  <a:moveTo>
                    <a:pt x="6631" y="393700"/>
                  </a:moveTo>
                  <a:lnTo>
                    <a:pt x="361022" y="0"/>
                  </a:lnTo>
                  <a:cubicBezTo>
                    <a:pt x="358905" y="219914"/>
                    <a:pt x="394889" y="395378"/>
                    <a:pt x="392772" y="615292"/>
                  </a:cubicBezTo>
                  <a:lnTo>
                    <a:pt x="281" y="1091542"/>
                  </a:lnTo>
                  <a:cubicBezTo>
                    <a:pt x="-1836" y="880095"/>
                    <a:pt x="8748" y="605147"/>
                    <a:pt x="6631" y="39370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858A96-1F54-42E2-89E2-9D5DF6B26B9E}"/>
                </a:ext>
              </a:extLst>
            </p:cNvPr>
            <p:cNvSpPr/>
            <p:nvPr/>
          </p:nvSpPr>
          <p:spPr>
            <a:xfrm>
              <a:off x="2665799" y="2199029"/>
              <a:ext cx="419389" cy="1685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34">
              <a:extLst>
                <a:ext uri="{FF2B5EF4-FFF2-40B4-BE49-F238E27FC236}">
                  <a16:creationId xmlns:a16="http://schemas.microsoft.com/office/drawing/2014/main" id="{01342476-A7B0-4F4A-9FAB-A3FBEDA26203}"/>
                </a:ext>
              </a:extLst>
            </p:cNvPr>
            <p:cNvSpPr/>
            <p:nvPr/>
          </p:nvSpPr>
          <p:spPr>
            <a:xfrm flipH="1">
              <a:off x="8273296" y="1833532"/>
              <a:ext cx="392847" cy="1099478"/>
            </a:xfrm>
            <a:custGeom>
              <a:avLst/>
              <a:gdLst>
                <a:gd name="connsiteX0" fmla="*/ 0 w 325816"/>
                <a:gd name="connsiteY0" fmla="*/ 0 h 164442"/>
                <a:gd name="connsiteX1" fmla="*/ 325816 w 325816"/>
                <a:gd name="connsiteY1" fmla="*/ 0 h 164442"/>
                <a:gd name="connsiteX2" fmla="*/ 325816 w 325816"/>
                <a:gd name="connsiteY2" fmla="*/ 164442 h 164442"/>
                <a:gd name="connsiteX3" fmla="*/ 0 w 325816"/>
                <a:gd name="connsiteY3" fmla="*/ 164442 h 164442"/>
                <a:gd name="connsiteX4" fmla="*/ 0 w 325816"/>
                <a:gd name="connsiteY4" fmla="*/ 0 h 1644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70266 w 370266"/>
                <a:gd name="connsiteY2" fmla="*/ 1644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57566"/>
                <a:gd name="connsiteY0" fmla="*/ 374650 h 1028042"/>
                <a:gd name="connsiteX1" fmla="*/ 357566 w 357566"/>
                <a:gd name="connsiteY1" fmla="*/ 0 h 1028042"/>
                <a:gd name="connsiteX2" fmla="*/ 351216 w 357566"/>
                <a:gd name="connsiteY2" fmla="*/ 659742 h 1028042"/>
                <a:gd name="connsiteX3" fmla="*/ 0 w 357566"/>
                <a:gd name="connsiteY3" fmla="*/ 1028042 h 1028042"/>
                <a:gd name="connsiteX4" fmla="*/ 19050 w 357566"/>
                <a:gd name="connsiteY4" fmla="*/ 374650 h 1028042"/>
                <a:gd name="connsiteX0" fmla="*/ 0 w 363916"/>
                <a:gd name="connsiteY0" fmla="*/ 393700 h 1028042"/>
                <a:gd name="connsiteX1" fmla="*/ 363916 w 363916"/>
                <a:gd name="connsiteY1" fmla="*/ 0 h 1028042"/>
                <a:gd name="connsiteX2" fmla="*/ 357566 w 363916"/>
                <a:gd name="connsiteY2" fmla="*/ 659742 h 1028042"/>
                <a:gd name="connsiteX3" fmla="*/ 6350 w 363916"/>
                <a:gd name="connsiteY3" fmla="*/ 1028042 h 1028042"/>
                <a:gd name="connsiteX4" fmla="*/ 0 w 363916"/>
                <a:gd name="connsiteY4" fmla="*/ 393700 h 1028042"/>
                <a:gd name="connsiteX0" fmla="*/ 0 w 363916"/>
                <a:gd name="connsiteY0" fmla="*/ 393700 h 1097892"/>
                <a:gd name="connsiteX1" fmla="*/ 363916 w 363916"/>
                <a:gd name="connsiteY1" fmla="*/ 0 h 1097892"/>
                <a:gd name="connsiteX2" fmla="*/ 357566 w 363916"/>
                <a:gd name="connsiteY2" fmla="*/ 659742 h 1097892"/>
                <a:gd name="connsiteX3" fmla="*/ 12700 w 363916"/>
                <a:gd name="connsiteY3" fmla="*/ 1097892 h 1097892"/>
                <a:gd name="connsiteX4" fmla="*/ 0 w 363916"/>
                <a:gd name="connsiteY4" fmla="*/ 393700 h 109789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1158"/>
                <a:gd name="connsiteY0" fmla="*/ 393700 h 1091542"/>
                <a:gd name="connsiteX1" fmla="*/ 370547 w 371158"/>
                <a:gd name="connsiteY1" fmla="*/ 0 h 1091542"/>
                <a:gd name="connsiteX2" fmla="*/ 370547 w 371158"/>
                <a:gd name="connsiteY2" fmla="*/ 723242 h 1091542"/>
                <a:gd name="connsiteX3" fmla="*/ 281 w 371158"/>
                <a:gd name="connsiteY3" fmla="*/ 1091542 h 1091542"/>
                <a:gd name="connsiteX4" fmla="*/ 6631 w 371158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260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486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92892"/>
                <a:gd name="connsiteY0" fmla="*/ 393700 h 1091542"/>
                <a:gd name="connsiteX1" fmla="*/ 370547 w 392892"/>
                <a:gd name="connsiteY1" fmla="*/ 0 h 1091542"/>
                <a:gd name="connsiteX2" fmla="*/ 392772 w 392892"/>
                <a:gd name="connsiteY2" fmla="*/ 615292 h 1091542"/>
                <a:gd name="connsiteX3" fmla="*/ 281 w 392892"/>
                <a:gd name="connsiteY3" fmla="*/ 1091542 h 1091542"/>
                <a:gd name="connsiteX4" fmla="*/ 6631 w 392892"/>
                <a:gd name="connsiteY4" fmla="*/ 393700 h 1091542"/>
                <a:gd name="connsiteX0" fmla="*/ 6631 w 392861"/>
                <a:gd name="connsiteY0" fmla="*/ 406400 h 1104242"/>
                <a:gd name="connsiteX1" fmla="*/ 361022 w 392861"/>
                <a:gd name="connsiteY1" fmla="*/ 0 h 1104242"/>
                <a:gd name="connsiteX2" fmla="*/ 392772 w 392861"/>
                <a:gd name="connsiteY2" fmla="*/ 627992 h 1104242"/>
                <a:gd name="connsiteX3" fmla="*/ 281 w 392861"/>
                <a:gd name="connsiteY3" fmla="*/ 1104242 h 1104242"/>
                <a:gd name="connsiteX4" fmla="*/ 6631 w 392861"/>
                <a:gd name="connsiteY4" fmla="*/ 406400 h 1104242"/>
                <a:gd name="connsiteX0" fmla="*/ 6631 w 392856"/>
                <a:gd name="connsiteY0" fmla="*/ 404018 h 1101860"/>
                <a:gd name="connsiteX1" fmla="*/ 358641 w 392856"/>
                <a:gd name="connsiteY1" fmla="*/ 0 h 1101860"/>
                <a:gd name="connsiteX2" fmla="*/ 392772 w 392856"/>
                <a:gd name="connsiteY2" fmla="*/ 625610 h 1101860"/>
                <a:gd name="connsiteX3" fmla="*/ 281 w 392856"/>
                <a:gd name="connsiteY3" fmla="*/ 1101860 h 1101860"/>
                <a:gd name="connsiteX4" fmla="*/ 6631 w 392856"/>
                <a:gd name="connsiteY4" fmla="*/ 404018 h 1101860"/>
                <a:gd name="connsiteX0" fmla="*/ 6631 w 392856"/>
                <a:gd name="connsiteY0" fmla="*/ 399255 h 1097097"/>
                <a:gd name="connsiteX1" fmla="*/ 358641 w 392856"/>
                <a:gd name="connsiteY1" fmla="*/ 0 h 1097097"/>
                <a:gd name="connsiteX2" fmla="*/ 392772 w 392856"/>
                <a:gd name="connsiteY2" fmla="*/ 620847 h 1097097"/>
                <a:gd name="connsiteX3" fmla="*/ 281 w 392856"/>
                <a:gd name="connsiteY3" fmla="*/ 1097097 h 1097097"/>
                <a:gd name="connsiteX4" fmla="*/ 6631 w 392856"/>
                <a:gd name="connsiteY4" fmla="*/ 399255 h 1097097"/>
                <a:gd name="connsiteX0" fmla="*/ 6631 w 392847"/>
                <a:gd name="connsiteY0" fmla="*/ 401636 h 1099478"/>
                <a:gd name="connsiteX1" fmla="*/ 353878 w 392847"/>
                <a:gd name="connsiteY1" fmla="*/ 0 h 1099478"/>
                <a:gd name="connsiteX2" fmla="*/ 392772 w 392847"/>
                <a:gd name="connsiteY2" fmla="*/ 623228 h 1099478"/>
                <a:gd name="connsiteX3" fmla="*/ 281 w 392847"/>
                <a:gd name="connsiteY3" fmla="*/ 1099478 h 1099478"/>
                <a:gd name="connsiteX4" fmla="*/ 6631 w 392847"/>
                <a:gd name="connsiteY4" fmla="*/ 401636 h 109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847" h="1099478">
                  <a:moveTo>
                    <a:pt x="6631" y="401636"/>
                  </a:moveTo>
                  <a:lnTo>
                    <a:pt x="353878" y="0"/>
                  </a:lnTo>
                  <a:cubicBezTo>
                    <a:pt x="351761" y="219914"/>
                    <a:pt x="394889" y="403314"/>
                    <a:pt x="392772" y="623228"/>
                  </a:cubicBezTo>
                  <a:lnTo>
                    <a:pt x="281" y="1099478"/>
                  </a:lnTo>
                  <a:cubicBezTo>
                    <a:pt x="-1836" y="888031"/>
                    <a:pt x="8748" y="613083"/>
                    <a:pt x="6631" y="401636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D3C7774-C43C-45C6-9E70-6C109340BACC}"/>
                </a:ext>
              </a:extLst>
            </p:cNvPr>
            <p:cNvSpPr/>
            <p:nvPr/>
          </p:nvSpPr>
          <p:spPr>
            <a:xfrm flipH="1">
              <a:off x="8630596" y="2207661"/>
              <a:ext cx="419389" cy="1685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44177A3-7B94-41EC-ACE3-E169B4330ED9}"/>
              </a:ext>
            </a:extLst>
          </p:cNvPr>
          <p:cNvGrpSpPr/>
          <p:nvPr/>
        </p:nvGrpSpPr>
        <p:grpSpPr>
          <a:xfrm>
            <a:off x="6347119" y="3186532"/>
            <a:ext cx="1573057" cy="3173715"/>
            <a:chOff x="6984299" y="2565335"/>
            <a:chExt cx="1455953" cy="2937452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401515B-05C7-45F5-8455-5D454F640B8A}"/>
                </a:ext>
              </a:extLst>
            </p:cNvPr>
            <p:cNvGrpSpPr/>
            <p:nvPr/>
          </p:nvGrpSpPr>
          <p:grpSpPr>
            <a:xfrm>
              <a:off x="6984299" y="2565335"/>
              <a:ext cx="1455953" cy="2937452"/>
              <a:chOff x="4956217" y="605263"/>
              <a:chExt cx="2418445" cy="4879323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EB7B813-2DE4-4201-A45B-F6B622D361BB}"/>
                  </a:ext>
                </a:extLst>
              </p:cNvPr>
              <p:cNvGrpSpPr/>
              <p:nvPr/>
            </p:nvGrpSpPr>
            <p:grpSpPr>
              <a:xfrm>
                <a:off x="4956217" y="2130576"/>
                <a:ext cx="739146" cy="1833845"/>
                <a:chOff x="4129293" y="2092022"/>
                <a:chExt cx="1375041" cy="3411521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E1473D93-1041-4C3F-8FC9-484052B86FB2}"/>
                    </a:ext>
                  </a:extLst>
                </p:cNvPr>
                <p:cNvSpPr/>
                <p:nvPr/>
              </p:nvSpPr>
              <p:spPr>
                <a:xfrm rot="2052037">
                  <a:off x="5046630" y="2092022"/>
                  <a:ext cx="457704" cy="803990"/>
                </a:xfrm>
                <a:prstGeom prst="roundRect">
                  <a:avLst>
                    <a:gd name="adj" fmla="val 43532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334D6687-5C18-4DC8-81BC-92AB8615652A}"/>
                    </a:ext>
                  </a:extLst>
                </p:cNvPr>
                <p:cNvSpPr/>
                <p:nvPr/>
              </p:nvSpPr>
              <p:spPr>
                <a:xfrm rot="762358">
                  <a:off x="4867584" y="2698160"/>
                  <a:ext cx="360257" cy="803990"/>
                </a:xfrm>
                <a:prstGeom prst="roundRect">
                  <a:avLst>
                    <a:gd name="adj" fmla="val 43532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44CA8953-1AD0-4168-AD98-B2C510CE6106}"/>
                    </a:ext>
                  </a:extLst>
                </p:cNvPr>
                <p:cNvSpPr/>
                <p:nvPr/>
              </p:nvSpPr>
              <p:spPr>
                <a:xfrm rot="1160069">
                  <a:off x="4601406" y="3389666"/>
                  <a:ext cx="639768" cy="35605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: Rounded Corners 122">
                  <a:extLst>
                    <a:ext uri="{FF2B5EF4-FFF2-40B4-BE49-F238E27FC236}">
                      <a16:creationId xmlns:a16="http://schemas.microsoft.com/office/drawing/2014/main" id="{A2C66B62-22E6-4749-9089-9C6674FF857C}"/>
                    </a:ext>
                  </a:extLst>
                </p:cNvPr>
                <p:cNvSpPr/>
                <p:nvPr/>
              </p:nvSpPr>
              <p:spPr>
                <a:xfrm rot="1449381">
                  <a:off x="4497759" y="3591069"/>
                  <a:ext cx="360257" cy="1353335"/>
                </a:xfrm>
                <a:prstGeom prst="roundRect">
                  <a:avLst>
                    <a:gd name="adj" fmla="val 43532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AB6DFA96-13C6-4DEC-AC38-A1A14F4F6880}"/>
                    </a:ext>
                  </a:extLst>
                </p:cNvPr>
                <p:cNvSpPr/>
                <p:nvPr/>
              </p:nvSpPr>
              <p:spPr>
                <a:xfrm>
                  <a:off x="4180911" y="4670119"/>
                  <a:ext cx="419761" cy="7352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352CE2C9-13C4-4384-8DA0-AA6947C6BEB4}"/>
                    </a:ext>
                  </a:extLst>
                </p:cNvPr>
                <p:cNvSpPr/>
                <p:nvPr/>
              </p:nvSpPr>
              <p:spPr>
                <a:xfrm rot="1626913">
                  <a:off x="4129293" y="4993142"/>
                  <a:ext cx="170356" cy="30752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D073C23E-9FB3-4268-838E-C14144A040EF}"/>
                    </a:ext>
                  </a:extLst>
                </p:cNvPr>
                <p:cNvSpPr/>
                <p:nvPr/>
              </p:nvSpPr>
              <p:spPr>
                <a:xfrm rot="892344">
                  <a:off x="4230383" y="5196019"/>
                  <a:ext cx="170356" cy="30752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E48566CB-617A-4F08-A0F7-858DFE8B00FA}"/>
                    </a:ext>
                  </a:extLst>
                </p:cNvPr>
                <p:cNvSpPr/>
                <p:nvPr/>
              </p:nvSpPr>
              <p:spPr>
                <a:xfrm>
                  <a:off x="4407221" y="5133027"/>
                  <a:ext cx="170356" cy="30752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3829F62F-AEC8-4333-A55C-B8E5090BA1E5}"/>
                  </a:ext>
                </a:extLst>
              </p:cNvPr>
              <p:cNvGrpSpPr/>
              <p:nvPr/>
            </p:nvGrpSpPr>
            <p:grpSpPr>
              <a:xfrm flipH="1">
                <a:off x="6624630" y="2127198"/>
                <a:ext cx="750032" cy="1860854"/>
                <a:chOff x="4129293" y="2092022"/>
                <a:chExt cx="1375041" cy="3411521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131" name="Rectangle: Rounded Corners 130">
                  <a:extLst>
                    <a:ext uri="{FF2B5EF4-FFF2-40B4-BE49-F238E27FC236}">
                      <a16:creationId xmlns:a16="http://schemas.microsoft.com/office/drawing/2014/main" id="{DA6C347D-E724-418B-AEC6-869A263F8DE9}"/>
                    </a:ext>
                  </a:extLst>
                </p:cNvPr>
                <p:cNvSpPr/>
                <p:nvPr/>
              </p:nvSpPr>
              <p:spPr>
                <a:xfrm rot="2052037">
                  <a:off x="5046630" y="2092022"/>
                  <a:ext cx="457704" cy="803990"/>
                </a:xfrm>
                <a:prstGeom prst="roundRect">
                  <a:avLst>
                    <a:gd name="adj" fmla="val 43532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2" name="Rectangle: Rounded Corners 131">
                  <a:extLst>
                    <a:ext uri="{FF2B5EF4-FFF2-40B4-BE49-F238E27FC236}">
                      <a16:creationId xmlns:a16="http://schemas.microsoft.com/office/drawing/2014/main" id="{832DFD70-A27A-436D-AC05-4E781F451E55}"/>
                    </a:ext>
                  </a:extLst>
                </p:cNvPr>
                <p:cNvSpPr/>
                <p:nvPr/>
              </p:nvSpPr>
              <p:spPr>
                <a:xfrm rot="762358">
                  <a:off x="4867584" y="2698160"/>
                  <a:ext cx="360257" cy="803990"/>
                </a:xfrm>
                <a:prstGeom prst="roundRect">
                  <a:avLst>
                    <a:gd name="adj" fmla="val 43532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FDEE1072-B8FB-4D1C-B271-08974136D468}"/>
                    </a:ext>
                  </a:extLst>
                </p:cNvPr>
                <p:cNvSpPr/>
                <p:nvPr/>
              </p:nvSpPr>
              <p:spPr>
                <a:xfrm rot="1160069">
                  <a:off x="4601406" y="3389666"/>
                  <a:ext cx="639768" cy="35605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: Rounded Corners 133">
                  <a:extLst>
                    <a:ext uri="{FF2B5EF4-FFF2-40B4-BE49-F238E27FC236}">
                      <a16:creationId xmlns:a16="http://schemas.microsoft.com/office/drawing/2014/main" id="{DFFEC915-DDCC-48DA-BB7A-3BA768B3F9B3}"/>
                    </a:ext>
                  </a:extLst>
                </p:cNvPr>
                <p:cNvSpPr/>
                <p:nvPr/>
              </p:nvSpPr>
              <p:spPr>
                <a:xfrm rot="1449381">
                  <a:off x="4497759" y="3591069"/>
                  <a:ext cx="360257" cy="1353335"/>
                </a:xfrm>
                <a:prstGeom prst="roundRect">
                  <a:avLst>
                    <a:gd name="adj" fmla="val 43532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44BD533C-C19A-418C-B082-1A03A28A1E50}"/>
                    </a:ext>
                  </a:extLst>
                </p:cNvPr>
                <p:cNvSpPr/>
                <p:nvPr/>
              </p:nvSpPr>
              <p:spPr>
                <a:xfrm>
                  <a:off x="4180911" y="4670119"/>
                  <a:ext cx="419761" cy="7352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F7A9512C-D098-4B38-9AED-7B1359D90F61}"/>
                    </a:ext>
                  </a:extLst>
                </p:cNvPr>
                <p:cNvSpPr/>
                <p:nvPr/>
              </p:nvSpPr>
              <p:spPr>
                <a:xfrm rot="1626913">
                  <a:off x="4129293" y="4993142"/>
                  <a:ext cx="170356" cy="30752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0124FC0D-3D0D-4050-9235-C7D315D5B201}"/>
                    </a:ext>
                  </a:extLst>
                </p:cNvPr>
                <p:cNvSpPr/>
                <p:nvPr/>
              </p:nvSpPr>
              <p:spPr>
                <a:xfrm rot="892344">
                  <a:off x="4230383" y="5196019"/>
                  <a:ext cx="170356" cy="30752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934EF166-3308-44ED-9419-A8AEE3231520}"/>
                    </a:ext>
                  </a:extLst>
                </p:cNvPr>
                <p:cNvSpPr/>
                <p:nvPr/>
              </p:nvSpPr>
              <p:spPr>
                <a:xfrm>
                  <a:off x="4407221" y="5133027"/>
                  <a:ext cx="170356" cy="30752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7A89154-CA65-4572-9835-99104BF19326}"/>
                  </a:ext>
                </a:extLst>
              </p:cNvPr>
              <p:cNvGrpSpPr/>
              <p:nvPr/>
            </p:nvGrpSpPr>
            <p:grpSpPr>
              <a:xfrm>
                <a:off x="5505703" y="605263"/>
                <a:ext cx="1216332" cy="3183713"/>
                <a:chOff x="5447360" y="366547"/>
                <a:chExt cx="1411107" cy="3693529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55E05EDE-7DF3-4B7C-8F65-D07D85DB8D7D}"/>
                    </a:ext>
                  </a:extLst>
                </p:cNvPr>
                <p:cNvSpPr/>
                <p:nvPr/>
              </p:nvSpPr>
              <p:spPr>
                <a:xfrm>
                  <a:off x="5720910" y="1831854"/>
                  <a:ext cx="887392" cy="424980"/>
                </a:xfrm>
                <a:custGeom>
                  <a:avLst/>
                  <a:gdLst>
                    <a:gd name="connsiteX0" fmla="*/ 0 w 705162"/>
                    <a:gd name="connsiteY0" fmla="*/ 250654 h 501308"/>
                    <a:gd name="connsiteX1" fmla="*/ 352581 w 705162"/>
                    <a:gd name="connsiteY1" fmla="*/ 0 h 501308"/>
                    <a:gd name="connsiteX2" fmla="*/ 705162 w 705162"/>
                    <a:gd name="connsiteY2" fmla="*/ 250654 h 501308"/>
                    <a:gd name="connsiteX3" fmla="*/ 352581 w 705162"/>
                    <a:gd name="connsiteY3" fmla="*/ 501308 h 501308"/>
                    <a:gd name="connsiteX4" fmla="*/ 0 w 705162"/>
                    <a:gd name="connsiteY4" fmla="*/ 250654 h 501308"/>
                    <a:gd name="connsiteX0" fmla="*/ 0 w 786125"/>
                    <a:gd name="connsiteY0" fmla="*/ 241146 h 501341"/>
                    <a:gd name="connsiteX1" fmla="*/ 433544 w 786125"/>
                    <a:gd name="connsiteY1" fmla="*/ 17 h 501341"/>
                    <a:gd name="connsiteX2" fmla="*/ 786125 w 786125"/>
                    <a:gd name="connsiteY2" fmla="*/ 250671 h 501341"/>
                    <a:gd name="connsiteX3" fmla="*/ 433544 w 786125"/>
                    <a:gd name="connsiteY3" fmla="*/ 501325 h 501341"/>
                    <a:gd name="connsiteX4" fmla="*/ 0 w 786125"/>
                    <a:gd name="connsiteY4" fmla="*/ 241146 h 501341"/>
                    <a:gd name="connsiteX0" fmla="*/ 0 w 852800"/>
                    <a:gd name="connsiteY0" fmla="*/ 241417 h 501771"/>
                    <a:gd name="connsiteX1" fmla="*/ 433544 w 852800"/>
                    <a:gd name="connsiteY1" fmla="*/ 288 h 501771"/>
                    <a:gd name="connsiteX2" fmla="*/ 852800 w 852800"/>
                    <a:gd name="connsiteY2" fmla="*/ 208080 h 501771"/>
                    <a:gd name="connsiteX3" fmla="*/ 433544 w 852800"/>
                    <a:gd name="connsiteY3" fmla="*/ 501596 h 501771"/>
                    <a:gd name="connsiteX4" fmla="*/ 0 w 852800"/>
                    <a:gd name="connsiteY4" fmla="*/ 241417 h 501771"/>
                    <a:gd name="connsiteX0" fmla="*/ 0 w 852800"/>
                    <a:gd name="connsiteY0" fmla="*/ 166728 h 427023"/>
                    <a:gd name="connsiteX1" fmla="*/ 433544 w 852800"/>
                    <a:gd name="connsiteY1" fmla="*/ 1799 h 427023"/>
                    <a:gd name="connsiteX2" fmla="*/ 852800 w 852800"/>
                    <a:gd name="connsiteY2" fmla="*/ 133391 h 427023"/>
                    <a:gd name="connsiteX3" fmla="*/ 433544 w 852800"/>
                    <a:gd name="connsiteY3" fmla="*/ 426907 h 427023"/>
                    <a:gd name="connsiteX4" fmla="*/ 0 w 852800"/>
                    <a:gd name="connsiteY4" fmla="*/ 166728 h 427023"/>
                    <a:gd name="connsiteX0" fmla="*/ 27 w 852827"/>
                    <a:gd name="connsiteY0" fmla="*/ 158193 h 418487"/>
                    <a:gd name="connsiteX1" fmla="*/ 414521 w 852827"/>
                    <a:gd name="connsiteY1" fmla="*/ 2789 h 418487"/>
                    <a:gd name="connsiteX2" fmla="*/ 852827 w 852827"/>
                    <a:gd name="connsiteY2" fmla="*/ 124856 h 418487"/>
                    <a:gd name="connsiteX3" fmla="*/ 433571 w 852827"/>
                    <a:gd name="connsiteY3" fmla="*/ 418372 h 418487"/>
                    <a:gd name="connsiteX4" fmla="*/ 27 w 852827"/>
                    <a:gd name="connsiteY4" fmla="*/ 158193 h 418487"/>
                    <a:gd name="connsiteX0" fmla="*/ 18520 w 871320"/>
                    <a:gd name="connsiteY0" fmla="*/ 162096 h 422388"/>
                    <a:gd name="connsiteX1" fmla="*/ 114702 w 871320"/>
                    <a:gd name="connsiteY1" fmla="*/ 31534 h 422388"/>
                    <a:gd name="connsiteX2" fmla="*/ 433014 w 871320"/>
                    <a:gd name="connsiteY2" fmla="*/ 6692 h 422388"/>
                    <a:gd name="connsiteX3" fmla="*/ 871320 w 871320"/>
                    <a:gd name="connsiteY3" fmla="*/ 128759 h 422388"/>
                    <a:gd name="connsiteX4" fmla="*/ 452064 w 871320"/>
                    <a:gd name="connsiteY4" fmla="*/ 422275 h 422388"/>
                    <a:gd name="connsiteX5" fmla="*/ 18520 w 871320"/>
                    <a:gd name="connsiteY5" fmla="*/ 162096 h 422388"/>
                    <a:gd name="connsiteX0" fmla="*/ 18520 w 887392"/>
                    <a:gd name="connsiteY0" fmla="*/ 164688 h 424980"/>
                    <a:gd name="connsiteX1" fmla="*/ 114702 w 887392"/>
                    <a:gd name="connsiteY1" fmla="*/ 34126 h 424980"/>
                    <a:gd name="connsiteX2" fmla="*/ 433014 w 887392"/>
                    <a:gd name="connsiteY2" fmla="*/ 9284 h 424980"/>
                    <a:gd name="connsiteX3" fmla="*/ 776690 w 887392"/>
                    <a:gd name="connsiteY3" fmla="*/ 10314 h 424980"/>
                    <a:gd name="connsiteX4" fmla="*/ 871320 w 887392"/>
                    <a:gd name="connsiteY4" fmla="*/ 131351 h 424980"/>
                    <a:gd name="connsiteX5" fmla="*/ 452064 w 887392"/>
                    <a:gd name="connsiteY5" fmla="*/ 424867 h 424980"/>
                    <a:gd name="connsiteX6" fmla="*/ 18520 w 887392"/>
                    <a:gd name="connsiteY6" fmla="*/ 164688 h 424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87392" h="424980">
                      <a:moveTo>
                        <a:pt x="18520" y="164688"/>
                      </a:moveTo>
                      <a:cubicBezTo>
                        <a:pt x="-37707" y="99565"/>
                        <a:pt x="45620" y="60027"/>
                        <a:pt x="114702" y="34126"/>
                      </a:cubicBezTo>
                      <a:cubicBezTo>
                        <a:pt x="183784" y="8225"/>
                        <a:pt x="322683" y="13253"/>
                        <a:pt x="433014" y="9284"/>
                      </a:cubicBezTo>
                      <a:cubicBezTo>
                        <a:pt x="543345" y="5315"/>
                        <a:pt x="703639" y="-10030"/>
                        <a:pt x="776690" y="10314"/>
                      </a:cubicBezTo>
                      <a:cubicBezTo>
                        <a:pt x="849741" y="30659"/>
                        <a:pt x="919868" y="64640"/>
                        <a:pt x="871320" y="131351"/>
                      </a:cubicBezTo>
                      <a:cubicBezTo>
                        <a:pt x="822772" y="198062"/>
                        <a:pt x="594197" y="419311"/>
                        <a:pt x="452064" y="424867"/>
                      </a:cubicBezTo>
                      <a:cubicBezTo>
                        <a:pt x="309931" y="430423"/>
                        <a:pt x="74747" y="229811"/>
                        <a:pt x="18520" y="164688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60961351-5BF1-424F-8F90-354AA8F0E48A}"/>
                    </a:ext>
                  </a:extLst>
                </p:cNvPr>
                <p:cNvSpPr/>
                <p:nvPr/>
              </p:nvSpPr>
              <p:spPr>
                <a:xfrm>
                  <a:off x="5976768" y="1780731"/>
                  <a:ext cx="365421" cy="523463"/>
                </a:xfrm>
                <a:prstGeom prst="roundRect">
                  <a:avLst>
                    <a:gd name="adj" fmla="val 36483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7ADDCC18-09F8-439F-B44E-CBDF5697C337}"/>
                    </a:ext>
                  </a:extLst>
                </p:cNvPr>
                <p:cNvSpPr/>
                <p:nvPr/>
              </p:nvSpPr>
              <p:spPr>
                <a:xfrm>
                  <a:off x="5539375" y="2069279"/>
                  <a:ext cx="1319092" cy="1990797"/>
                </a:xfrm>
                <a:custGeom>
                  <a:avLst/>
                  <a:gdLst>
                    <a:gd name="connsiteX0" fmla="*/ 0 w 1137018"/>
                    <a:gd name="connsiteY0" fmla="*/ 189507 h 1716008"/>
                    <a:gd name="connsiteX1" fmla="*/ 189507 w 1137018"/>
                    <a:gd name="connsiteY1" fmla="*/ 0 h 1716008"/>
                    <a:gd name="connsiteX2" fmla="*/ 947511 w 1137018"/>
                    <a:gd name="connsiteY2" fmla="*/ 0 h 1716008"/>
                    <a:gd name="connsiteX3" fmla="*/ 1137018 w 1137018"/>
                    <a:gd name="connsiteY3" fmla="*/ 189507 h 1716008"/>
                    <a:gd name="connsiteX4" fmla="*/ 1137018 w 1137018"/>
                    <a:gd name="connsiteY4" fmla="*/ 1526501 h 1716008"/>
                    <a:gd name="connsiteX5" fmla="*/ 947511 w 1137018"/>
                    <a:gd name="connsiteY5" fmla="*/ 1716008 h 1716008"/>
                    <a:gd name="connsiteX6" fmla="*/ 189507 w 1137018"/>
                    <a:gd name="connsiteY6" fmla="*/ 1716008 h 1716008"/>
                    <a:gd name="connsiteX7" fmla="*/ 0 w 1137018"/>
                    <a:gd name="connsiteY7" fmla="*/ 1526501 h 1716008"/>
                    <a:gd name="connsiteX8" fmla="*/ 0 w 1137018"/>
                    <a:gd name="connsiteY8" fmla="*/ 189507 h 1716008"/>
                    <a:gd name="connsiteX0" fmla="*/ 0 w 1137018"/>
                    <a:gd name="connsiteY0" fmla="*/ 189507 h 1716008"/>
                    <a:gd name="connsiteX1" fmla="*/ 189507 w 1137018"/>
                    <a:gd name="connsiteY1" fmla="*/ 0 h 1716008"/>
                    <a:gd name="connsiteX2" fmla="*/ 947511 w 1137018"/>
                    <a:gd name="connsiteY2" fmla="*/ 0 h 1716008"/>
                    <a:gd name="connsiteX3" fmla="*/ 1137018 w 1137018"/>
                    <a:gd name="connsiteY3" fmla="*/ 189507 h 1716008"/>
                    <a:gd name="connsiteX4" fmla="*/ 1137018 w 1137018"/>
                    <a:gd name="connsiteY4" fmla="*/ 1526501 h 1716008"/>
                    <a:gd name="connsiteX5" fmla="*/ 947511 w 1137018"/>
                    <a:gd name="connsiteY5" fmla="*/ 1716008 h 1716008"/>
                    <a:gd name="connsiteX6" fmla="*/ 189507 w 1137018"/>
                    <a:gd name="connsiteY6" fmla="*/ 1716008 h 1716008"/>
                    <a:gd name="connsiteX7" fmla="*/ 0 w 1137018"/>
                    <a:gd name="connsiteY7" fmla="*/ 1526501 h 1716008"/>
                    <a:gd name="connsiteX8" fmla="*/ 0 w 1137018"/>
                    <a:gd name="connsiteY8" fmla="*/ 189507 h 1716008"/>
                    <a:gd name="connsiteX0" fmla="*/ 0 w 1137018"/>
                    <a:gd name="connsiteY0" fmla="*/ 189507 h 1716008"/>
                    <a:gd name="connsiteX1" fmla="*/ 189507 w 1137018"/>
                    <a:gd name="connsiteY1" fmla="*/ 0 h 1716008"/>
                    <a:gd name="connsiteX2" fmla="*/ 947511 w 1137018"/>
                    <a:gd name="connsiteY2" fmla="*/ 0 h 1716008"/>
                    <a:gd name="connsiteX3" fmla="*/ 1137018 w 1137018"/>
                    <a:gd name="connsiteY3" fmla="*/ 189507 h 1716008"/>
                    <a:gd name="connsiteX4" fmla="*/ 1137018 w 1137018"/>
                    <a:gd name="connsiteY4" fmla="*/ 1526501 h 1716008"/>
                    <a:gd name="connsiteX5" fmla="*/ 947511 w 1137018"/>
                    <a:gd name="connsiteY5" fmla="*/ 1716008 h 1716008"/>
                    <a:gd name="connsiteX6" fmla="*/ 189507 w 1137018"/>
                    <a:gd name="connsiteY6" fmla="*/ 1716008 h 1716008"/>
                    <a:gd name="connsiteX7" fmla="*/ 0 w 1137018"/>
                    <a:gd name="connsiteY7" fmla="*/ 1526501 h 1716008"/>
                    <a:gd name="connsiteX8" fmla="*/ 0 w 1137018"/>
                    <a:gd name="connsiteY8" fmla="*/ 189507 h 1716008"/>
                    <a:gd name="connsiteX0" fmla="*/ 0 w 1137018"/>
                    <a:gd name="connsiteY0" fmla="*/ 189507 h 1716008"/>
                    <a:gd name="connsiteX1" fmla="*/ 189507 w 1137018"/>
                    <a:gd name="connsiteY1" fmla="*/ 0 h 1716008"/>
                    <a:gd name="connsiteX2" fmla="*/ 947511 w 1137018"/>
                    <a:gd name="connsiteY2" fmla="*/ 0 h 1716008"/>
                    <a:gd name="connsiteX3" fmla="*/ 1137018 w 1137018"/>
                    <a:gd name="connsiteY3" fmla="*/ 189507 h 1716008"/>
                    <a:gd name="connsiteX4" fmla="*/ 1137018 w 1137018"/>
                    <a:gd name="connsiteY4" fmla="*/ 1526501 h 1716008"/>
                    <a:gd name="connsiteX5" fmla="*/ 947511 w 1137018"/>
                    <a:gd name="connsiteY5" fmla="*/ 1716008 h 1716008"/>
                    <a:gd name="connsiteX6" fmla="*/ 189507 w 1137018"/>
                    <a:gd name="connsiteY6" fmla="*/ 1716008 h 1716008"/>
                    <a:gd name="connsiteX7" fmla="*/ 0 w 1137018"/>
                    <a:gd name="connsiteY7" fmla="*/ 1526501 h 1716008"/>
                    <a:gd name="connsiteX8" fmla="*/ 0 w 1137018"/>
                    <a:gd name="connsiteY8" fmla="*/ 189507 h 1716008"/>
                    <a:gd name="connsiteX0" fmla="*/ 0 w 1137018"/>
                    <a:gd name="connsiteY0" fmla="*/ 189507 h 1716008"/>
                    <a:gd name="connsiteX1" fmla="*/ 189507 w 1137018"/>
                    <a:gd name="connsiteY1" fmla="*/ 0 h 1716008"/>
                    <a:gd name="connsiteX2" fmla="*/ 947511 w 1137018"/>
                    <a:gd name="connsiteY2" fmla="*/ 0 h 1716008"/>
                    <a:gd name="connsiteX3" fmla="*/ 1137018 w 1137018"/>
                    <a:gd name="connsiteY3" fmla="*/ 189507 h 1716008"/>
                    <a:gd name="connsiteX4" fmla="*/ 1137018 w 1137018"/>
                    <a:gd name="connsiteY4" fmla="*/ 1526501 h 1716008"/>
                    <a:gd name="connsiteX5" fmla="*/ 947511 w 1137018"/>
                    <a:gd name="connsiteY5" fmla="*/ 1716008 h 1716008"/>
                    <a:gd name="connsiteX6" fmla="*/ 189507 w 1137018"/>
                    <a:gd name="connsiteY6" fmla="*/ 1716008 h 1716008"/>
                    <a:gd name="connsiteX7" fmla="*/ 0 w 1137018"/>
                    <a:gd name="connsiteY7" fmla="*/ 1526501 h 1716008"/>
                    <a:gd name="connsiteX8" fmla="*/ 0 w 1137018"/>
                    <a:gd name="connsiteY8" fmla="*/ 189507 h 1716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7018" h="1716008">
                      <a:moveTo>
                        <a:pt x="0" y="189507"/>
                      </a:moveTo>
                      <a:cubicBezTo>
                        <a:pt x="0" y="84845"/>
                        <a:pt x="84845" y="0"/>
                        <a:pt x="189507" y="0"/>
                      </a:cubicBezTo>
                      <a:lnTo>
                        <a:pt x="947511" y="0"/>
                      </a:lnTo>
                      <a:cubicBezTo>
                        <a:pt x="1052173" y="0"/>
                        <a:pt x="1137018" y="84845"/>
                        <a:pt x="1137018" y="189507"/>
                      </a:cubicBezTo>
                      <a:cubicBezTo>
                        <a:pt x="1041768" y="701847"/>
                        <a:pt x="1060818" y="1080836"/>
                        <a:pt x="1137018" y="1526501"/>
                      </a:cubicBezTo>
                      <a:cubicBezTo>
                        <a:pt x="1137018" y="1631163"/>
                        <a:pt x="1052173" y="1716008"/>
                        <a:pt x="947511" y="1716008"/>
                      </a:cubicBezTo>
                      <a:lnTo>
                        <a:pt x="189507" y="1716008"/>
                      </a:lnTo>
                      <a:cubicBezTo>
                        <a:pt x="84845" y="1716008"/>
                        <a:pt x="0" y="1631163"/>
                        <a:pt x="0" y="1526501"/>
                      </a:cubicBezTo>
                      <a:cubicBezTo>
                        <a:pt x="76200" y="1080836"/>
                        <a:pt x="85725" y="682797"/>
                        <a:pt x="0" y="189507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177D8A2A-F362-446A-90D5-BE7AD1F520C9}"/>
                    </a:ext>
                  </a:extLst>
                </p:cNvPr>
                <p:cNvSpPr/>
                <p:nvPr/>
              </p:nvSpPr>
              <p:spPr>
                <a:xfrm>
                  <a:off x="5519737" y="366547"/>
                  <a:ext cx="1224018" cy="797407"/>
                </a:xfrm>
                <a:custGeom>
                  <a:avLst/>
                  <a:gdLst>
                    <a:gd name="connsiteX0" fmla="*/ 0 w 1281816"/>
                    <a:gd name="connsiteY0" fmla="*/ 728827 h 1243432"/>
                    <a:gd name="connsiteX1" fmla="*/ 52387 w 1281816"/>
                    <a:gd name="connsiteY1" fmla="*/ 362115 h 1243432"/>
                    <a:gd name="connsiteX2" fmla="*/ 157162 w 1281816"/>
                    <a:gd name="connsiteY2" fmla="*/ 262102 h 1243432"/>
                    <a:gd name="connsiteX3" fmla="*/ 300037 w 1281816"/>
                    <a:gd name="connsiteY3" fmla="*/ 100177 h 1243432"/>
                    <a:gd name="connsiteX4" fmla="*/ 633412 w 1281816"/>
                    <a:gd name="connsiteY4" fmla="*/ 165 h 1243432"/>
                    <a:gd name="connsiteX5" fmla="*/ 971550 w 1281816"/>
                    <a:gd name="connsiteY5" fmla="*/ 85890 h 1243432"/>
                    <a:gd name="connsiteX6" fmla="*/ 1190625 w 1281816"/>
                    <a:gd name="connsiteY6" fmla="*/ 390690 h 1243432"/>
                    <a:gd name="connsiteX7" fmla="*/ 1223962 w 1281816"/>
                    <a:gd name="connsiteY7" fmla="*/ 790740 h 1243432"/>
                    <a:gd name="connsiteX8" fmla="*/ 1281112 w 1281816"/>
                    <a:gd name="connsiteY8" fmla="*/ 771690 h 1243432"/>
                    <a:gd name="connsiteX9" fmla="*/ 1181100 w 1281816"/>
                    <a:gd name="connsiteY9" fmla="*/ 1243177 h 1243432"/>
                    <a:gd name="connsiteX10" fmla="*/ 1200150 w 1281816"/>
                    <a:gd name="connsiteY10" fmla="*/ 700252 h 1243432"/>
                    <a:gd name="connsiteX11" fmla="*/ 1200150 w 1281816"/>
                    <a:gd name="connsiteY11" fmla="*/ 700252 h 1243432"/>
                    <a:gd name="connsiteX0" fmla="*/ 0 w 1281353"/>
                    <a:gd name="connsiteY0" fmla="*/ 728827 h 817499"/>
                    <a:gd name="connsiteX1" fmla="*/ 52387 w 1281353"/>
                    <a:gd name="connsiteY1" fmla="*/ 362115 h 817499"/>
                    <a:gd name="connsiteX2" fmla="*/ 157162 w 1281353"/>
                    <a:gd name="connsiteY2" fmla="*/ 262102 h 817499"/>
                    <a:gd name="connsiteX3" fmla="*/ 300037 w 1281353"/>
                    <a:gd name="connsiteY3" fmla="*/ 100177 h 817499"/>
                    <a:gd name="connsiteX4" fmla="*/ 633412 w 1281353"/>
                    <a:gd name="connsiteY4" fmla="*/ 165 h 817499"/>
                    <a:gd name="connsiteX5" fmla="*/ 971550 w 1281353"/>
                    <a:gd name="connsiteY5" fmla="*/ 85890 h 817499"/>
                    <a:gd name="connsiteX6" fmla="*/ 1190625 w 1281353"/>
                    <a:gd name="connsiteY6" fmla="*/ 390690 h 817499"/>
                    <a:gd name="connsiteX7" fmla="*/ 1223962 w 1281353"/>
                    <a:gd name="connsiteY7" fmla="*/ 790740 h 817499"/>
                    <a:gd name="connsiteX8" fmla="*/ 1281112 w 1281353"/>
                    <a:gd name="connsiteY8" fmla="*/ 771690 h 817499"/>
                    <a:gd name="connsiteX9" fmla="*/ 1200150 w 1281353"/>
                    <a:gd name="connsiteY9" fmla="*/ 700252 h 817499"/>
                    <a:gd name="connsiteX10" fmla="*/ 1200150 w 1281353"/>
                    <a:gd name="connsiteY10" fmla="*/ 700252 h 817499"/>
                    <a:gd name="connsiteX0" fmla="*/ 0 w 1224045"/>
                    <a:gd name="connsiteY0" fmla="*/ 728827 h 802999"/>
                    <a:gd name="connsiteX1" fmla="*/ 52387 w 1224045"/>
                    <a:gd name="connsiteY1" fmla="*/ 362115 h 802999"/>
                    <a:gd name="connsiteX2" fmla="*/ 157162 w 1224045"/>
                    <a:gd name="connsiteY2" fmla="*/ 262102 h 802999"/>
                    <a:gd name="connsiteX3" fmla="*/ 300037 w 1224045"/>
                    <a:gd name="connsiteY3" fmla="*/ 100177 h 802999"/>
                    <a:gd name="connsiteX4" fmla="*/ 633412 w 1224045"/>
                    <a:gd name="connsiteY4" fmla="*/ 165 h 802999"/>
                    <a:gd name="connsiteX5" fmla="*/ 971550 w 1224045"/>
                    <a:gd name="connsiteY5" fmla="*/ 85890 h 802999"/>
                    <a:gd name="connsiteX6" fmla="*/ 1190625 w 1224045"/>
                    <a:gd name="connsiteY6" fmla="*/ 390690 h 802999"/>
                    <a:gd name="connsiteX7" fmla="*/ 1223962 w 1224045"/>
                    <a:gd name="connsiteY7" fmla="*/ 790740 h 802999"/>
                    <a:gd name="connsiteX8" fmla="*/ 1200150 w 1224045"/>
                    <a:gd name="connsiteY8" fmla="*/ 700252 h 802999"/>
                    <a:gd name="connsiteX9" fmla="*/ 1200150 w 1224045"/>
                    <a:gd name="connsiteY9" fmla="*/ 700252 h 802999"/>
                    <a:gd name="connsiteX0" fmla="*/ 0 w 1224045"/>
                    <a:gd name="connsiteY0" fmla="*/ 728827 h 802999"/>
                    <a:gd name="connsiteX1" fmla="*/ 52387 w 1224045"/>
                    <a:gd name="connsiteY1" fmla="*/ 362115 h 802999"/>
                    <a:gd name="connsiteX2" fmla="*/ 300037 w 1224045"/>
                    <a:gd name="connsiteY2" fmla="*/ 100177 h 802999"/>
                    <a:gd name="connsiteX3" fmla="*/ 633412 w 1224045"/>
                    <a:gd name="connsiteY3" fmla="*/ 165 h 802999"/>
                    <a:gd name="connsiteX4" fmla="*/ 971550 w 1224045"/>
                    <a:gd name="connsiteY4" fmla="*/ 85890 h 802999"/>
                    <a:gd name="connsiteX5" fmla="*/ 1190625 w 1224045"/>
                    <a:gd name="connsiteY5" fmla="*/ 390690 h 802999"/>
                    <a:gd name="connsiteX6" fmla="*/ 1223962 w 1224045"/>
                    <a:gd name="connsiteY6" fmla="*/ 790740 h 802999"/>
                    <a:gd name="connsiteX7" fmla="*/ 1200150 w 1224045"/>
                    <a:gd name="connsiteY7" fmla="*/ 700252 h 802999"/>
                    <a:gd name="connsiteX8" fmla="*/ 1200150 w 1224045"/>
                    <a:gd name="connsiteY8" fmla="*/ 700252 h 802999"/>
                    <a:gd name="connsiteX0" fmla="*/ 0 w 1224045"/>
                    <a:gd name="connsiteY0" fmla="*/ 728827 h 802999"/>
                    <a:gd name="connsiteX1" fmla="*/ 52387 w 1224045"/>
                    <a:gd name="connsiteY1" fmla="*/ 362115 h 802999"/>
                    <a:gd name="connsiteX2" fmla="*/ 300037 w 1224045"/>
                    <a:gd name="connsiteY2" fmla="*/ 100177 h 802999"/>
                    <a:gd name="connsiteX3" fmla="*/ 633412 w 1224045"/>
                    <a:gd name="connsiteY3" fmla="*/ 165 h 802999"/>
                    <a:gd name="connsiteX4" fmla="*/ 971550 w 1224045"/>
                    <a:gd name="connsiteY4" fmla="*/ 85890 h 802999"/>
                    <a:gd name="connsiteX5" fmla="*/ 1190625 w 1224045"/>
                    <a:gd name="connsiteY5" fmla="*/ 390690 h 802999"/>
                    <a:gd name="connsiteX6" fmla="*/ 1223962 w 1224045"/>
                    <a:gd name="connsiteY6" fmla="*/ 790740 h 802999"/>
                    <a:gd name="connsiteX7" fmla="*/ 1200150 w 1224045"/>
                    <a:gd name="connsiteY7" fmla="*/ 700252 h 802999"/>
                    <a:gd name="connsiteX0" fmla="*/ 0 w 1224018"/>
                    <a:gd name="connsiteY0" fmla="*/ 728827 h 790740"/>
                    <a:gd name="connsiteX1" fmla="*/ 52387 w 1224018"/>
                    <a:gd name="connsiteY1" fmla="*/ 362115 h 790740"/>
                    <a:gd name="connsiteX2" fmla="*/ 300037 w 1224018"/>
                    <a:gd name="connsiteY2" fmla="*/ 100177 h 790740"/>
                    <a:gd name="connsiteX3" fmla="*/ 633412 w 1224018"/>
                    <a:gd name="connsiteY3" fmla="*/ 165 h 790740"/>
                    <a:gd name="connsiteX4" fmla="*/ 971550 w 1224018"/>
                    <a:gd name="connsiteY4" fmla="*/ 85890 h 790740"/>
                    <a:gd name="connsiteX5" fmla="*/ 1190625 w 1224018"/>
                    <a:gd name="connsiteY5" fmla="*/ 390690 h 790740"/>
                    <a:gd name="connsiteX6" fmla="*/ 1223962 w 1224018"/>
                    <a:gd name="connsiteY6" fmla="*/ 790740 h 790740"/>
                    <a:gd name="connsiteX0" fmla="*/ 0 w 1224018"/>
                    <a:gd name="connsiteY0" fmla="*/ 797407 h 797407"/>
                    <a:gd name="connsiteX1" fmla="*/ 52387 w 1224018"/>
                    <a:gd name="connsiteY1" fmla="*/ 362115 h 797407"/>
                    <a:gd name="connsiteX2" fmla="*/ 300037 w 1224018"/>
                    <a:gd name="connsiteY2" fmla="*/ 100177 h 797407"/>
                    <a:gd name="connsiteX3" fmla="*/ 633412 w 1224018"/>
                    <a:gd name="connsiteY3" fmla="*/ 165 h 797407"/>
                    <a:gd name="connsiteX4" fmla="*/ 971550 w 1224018"/>
                    <a:gd name="connsiteY4" fmla="*/ 85890 h 797407"/>
                    <a:gd name="connsiteX5" fmla="*/ 1190625 w 1224018"/>
                    <a:gd name="connsiteY5" fmla="*/ 390690 h 797407"/>
                    <a:gd name="connsiteX6" fmla="*/ 1223962 w 1224018"/>
                    <a:gd name="connsiteY6" fmla="*/ 790740 h 797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24018" h="797407">
                      <a:moveTo>
                        <a:pt x="0" y="797407"/>
                      </a:moveTo>
                      <a:cubicBezTo>
                        <a:pt x="13096" y="652944"/>
                        <a:pt x="2381" y="478320"/>
                        <a:pt x="52387" y="362115"/>
                      </a:cubicBezTo>
                      <a:cubicBezTo>
                        <a:pt x="102393" y="245910"/>
                        <a:pt x="203200" y="160502"/>
                        <a:pt x="300037" y="100177"/>
                      </a:cubicBezTo>
                      <a:cubicBezTo>
                        <a:pt x="396875" y="39852"/>
                        <a:pt x="521493" y="2546"/>
                        <a:pt x="633412" y="165"/>
                      </a:cubicBezTo>
                      <a:cubicBezTo>
                        <a:pt x="745331" y="-2216"/>
                        <a:pt x="878681" y="20802"/>
                        <a:pt x="971550" y="85890"/>
                      </a:cubicBezTo>
                      <a:cubicBezTo>
                        <a:pt x="1064419" y="150977"/>
                        <a:pt x="1148556" y="273215"/>
                        <a:pt x="1190625" y="390690"/>
                      </a:cubicBezTo>
                      <a:cubicBezTo>
                        <a:pt x="1232694" y="508165"/>
                        <a:pt x="1222375" y="739146"/>
                        <a:pt x="1223962" y="790740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2">
                      <a:lumMod val="9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A378A3A-9CD6-463F-A24F-530A0372CDC3}"/>
                    </a:ext>
                  </a:extLst>
                </p:cNvPr>
                <p:cNvSpPr/>
                <p:nvPr/>
              </p:nvSpPr>
              <p:spPr>
                <a:xfrm>
                  <a:off x="5575789" y="485355"/>
                  <a:ext cx="1104890" cy="1439760"/>
                </a:xfrm>
                <a:custGeom>
                  <a:avLst/>
                  <a:gdLst>
                    <a:gd name="connsiteX0" fmla="*/ 0 w 990597"/>
                    <a:gd name="connsiteY0" fmla="*/ 627911 h 1255822"/>
                    <a:gd name="connsiteX1" fmla="*/ 495299 w 990597"/>
                    <a:gd name="connsiteY1" fmla="*/ 0 h 1255822"/>
                    <a:gd name="connsiteX2" fmla="*/ 990598 w 990597"/>
                    <a:gd name="connsiteY2" fmla="*/ 627911 h 1255822"/>
                    <a:gd name="connsiteX3" fmla="*/ 495299 w 990597"/>
                    <a:gd name="connsiteY3" fmla="*/ 1255822 h 1255822"/>
                    <a:gd name="connsiteX4" fmla="*/ 0 w 990597"/>
                    <a:gd name="connsiteY4" fmla="*/ 627911 h 1255822"/>
                    <a:gd name="connsiteX0" fmla="*/ 73 w 990671"/>
                    <a:gd name="connsiteY0" fmla="*/ 627911 h 1360597"/>
                    <a:gd name="connsiteX1" fmla="*/ 495372 w 990671"/>
                    <a:gd name="connsiteY1" fmla="*/ 0 h 1360597"/>
                    <a:gd name="connsiteX2" fmla="*/ 990671 w 990671"/>
                    <a:gd name="connsiteY2" fmla="*/ 627911 h 1360597"/>
                    <a:gd name="connsiteX3" fmla="*/ 523947 w 990671"/>
                    <a:gd name="connsiteY3" fmla="*/ 1360597 h 1360597"/>
                    <a:gd name="connsiteX4" fmla="*/ 73 w 990671"/>
                    <a:gd name="connsiteY4" fmla="*/ 627911 h 1360597"/>
                    <a:gd name="connsiteX0" fmla="*/ 51 w 990649"/>
                    <a:gd name="connsiteY0" fmla="*/ 708874 h 1441560"/>
                    <a:gd name="connsiteX1" fmla="*/ 500113 w 990649"/>
                    <a:gd name="connsiteY1" fmla="*/ 0 h 1441560"/>
                    <a:gd name="connsiteX2" fmla="*/ 990649 w 990649"/>
                    <a:gd name="connsiteY2" fmla="*/ 708874 h 1441560"/>
                    <a:gd name="connsiteX3" fmla="*/ 523925 w 990649"/>
                    <a:gd name="connsiteY3" fmla="*/ 1441560 h 1441560"/>
                    <a:gd name="connsiteX4" fmla="*/ 51 w 990649"/>
                    <a:gd name="connsiteY4" fmla="*/ 708874 h 1441560"/>
                    <a:gd name="connsiteX0" fmla="*/ 36 w 1047784"/>
                    <a:gd name="connsiteY0" fmla="*/ 708874 h 1441560"/>
                    <a:gd name="connsiteX1" fmla="*/ 500098 w 1047784"/>
                    <a:gd name="connsiteY1" fmla="*/ 0 h 1441560"/>
                    <a:gd name="connsiteX2" fmla="*/ 1047784 w 1047784"/>
                    <a:gd name="connsiteY2" fmla="*/ 708874 h 1441560"/>
                    <a:gd name="connsiteX3" fmla="*/ 523910 w 1047784"/>
                    <a:gd name="connsiteY3" fmla="*/ 1441560 h 1441560"/>
                    <a:gd name="connsiteX4" fmla="*/ 36 w 1047784"/>
                    <a:gd name="connsiteY4" fmla="*/ 708874 h 1441560"/>
                    <a:gd name="connsiteX0" fmla="*/ 31 w 1095404"/>
                    <a:gd name="connsiteY0" fmla="*/ 539182 h 1444717"/>
                    <a:gd name="connsiteX1" fmla="*/ 547718 w 1095404"/>
                    <a:gd name="connsiteY1" fmla="*/ 1758 h 1444717"/>
                    <a:gd name="connsiteX2" fmla="*/ 1095404 w 1095404"/>
                    <a:gd name="connsiteY2" fmla="*/ 710632 h 1444717"/>
                    <a:gd name="connsiteX3" fmla="*/ 571530 w 1095404"/>
                    <a:gd name="connsiteY3" fmla="*/ 1443318 h 1444717"/>
                    <a:gd name="connsiteX4" fmla="*/ 31 w 1095404"/>
                    <a:gd name="connsiteY4" fmla="*/ 539182 h 1444717"/>
                    <a:gd name="connsiteX0" fmla="*/ 13716 w 1109089"/>
                    <a:gd name="connsiteY0" fmla="*/ 538990 h 1461328"/>
                    <a:gd name="connsiteX1" fmla="*/ 561403 w 1109089"/>
                    <a:gd name="connsiteY1" fmla="*/ 1566 h 1461328"/>
                    <a:gd name="connsiteX2" fmla="*/ 1109089 w 1109089"/>
                    <a:gd name="connsiteY2" fmla="*/ 710440 h 1461328"/>
                    <a:gd name="connsiteX3" fmla="*/ 585215 w 1109089"/>
                    <a:gd name="connsiteY3" fmla="*/ 1443126 h 1461328"/>
                    <a:gd name="connsiteX4" fmla="*/ 200402 w 1109089"/>
                    <a:gd name="connsiteY4" fmla="*/ 1180223 h 1461328"/>
                    <a:gd name="connsiteX5" fmla="*/ 13716 w 1109089"/>
                    <a:gd name="connsiteY5" fmla="*/ 538990 h 1461328"/>
                    <a:gd name="connsiteX0" fmla="*/ 13716 w 1146952"/>
                    <a:gd name="connsiteY0" fmla="*/ 545362 h 1467700"/>
                    <a:gd name="connsiteX1" fmla="*/ 561403 w 1146952"/>
                    <a:gd name="connsiteY1" fmla="*/ 7938 h 1467700"/>
                    <a:gd name="connsiteX2" fmla="*/ 1057653 w 1146952"/>
                    <a:gd name="connsiteY2" fmla="*/ 257906 h 1467700"/>
                    <a:gd name="connsiteX3" fmla="*/ 1109089 w 1146952"/>
                    <a:gd name="connsiteY3" fmla="*/ 716812 h 1467700"/>
                    <a:gd name="connsiteX4" fmla="*/ 585215 w 1146952"/>
                    <a:gd name="connsiteY4" fmla="*/ 1449498 h 1467700"/>
                    <a:gd name="connsiteX5" fmla="*/ 200402 w 1146952"/>
                    <a:gd name="connsiteY5" fmla="*/ 1186595 h 1467700"/>
                    <a:gd name="connsiteX6" fmla="*/ 13716 w 1146952"/>
                    <a:gd name="connsiteY6" fmla="*/ 545362 h 1467700"/>
                    <a:gd name="connsiteX0" fmla="*/ 150 w 1133386"/>
                    <a:gd name="connsiteY0" fmla="*/ 538943 h 1461281"/>
                    <a:gd name="connsiteX1" fmla="*/ 163024 w 1133386"/>
                    <a:gd name="connsiteY1" fmla="*/ 165762 h 1461281"/>
                    <a:gd name="connsiteX2" fmla="*/ 547837 w 1133386"/>
                    <a:gd name="connsiteY2" fmla="*/ 1519 h 1461281"/>
                    <a:gd name="connsiteX3" fmla="*/ 1044087 w 1133386"/>
                    <a:gd name="connsiteY3" fmla="*/ 251487 h 1461281"/>
                    <a:gd name="connsiteX4" fmla="*/ 1095523 w 1133386"/>
                    <a:gd name="connsiteY4" fmla="*/ 710393 h 1461281"/>
                    <a:gd name="connsiteX5" fmla="*/ 571649 w 1133386"/>
                    <a:gd name="connsiteY5" fmla="*/ 1443079 h 1461281"/>
                    <a:gd name="connsiteX6" fmla="*/ 186836 w 1133386"/>
                    <a:gd name="connsiteY6" fmla="*/ 1180176 h 1461281"/>
                    <a:gd name="connsiteX7" fmla="*/ 150 w 1133386"/>
                    <a:gd name="connsiteY7" fmla="*/ 538943 h 1461281"/>
                    <a:gd name="connsiteX0" fmla="*/ 150 w 1124008"/>
                    <a:gd name="connsiteY0" fmla="*/ 543604 h 1465942"/>
                    <a:gd name="connsiteX1" fmla="*/ 163024 w 1124008"/>
                    <a:gd name="connsiteY1" fmla="*/ 170423 h 1465942"/>
                    <a:gd name="connsiteX2" fmla="*/ 547837 w 1124008"/>
                    <a:gd name="connsiteY2" fmla="*/ 6180 h 1465942"/>
                    <a:gd name="connsiteX3" fmla="*/ 805961 w 1124008"/>
                    <a:gd name="connsiteY3" fmla="*/ 56123 h 1465942"/>
                    <a:gd name="connsiteX4" fmla="*/ 1044087 w 1124008"/>
                    <a:gd name="connsiteY4" fmla="*/ 256148 h 1465942"/>
                    <a:gd name="connsiteX5" fmla="*/ 1095523 w 1124008"/>
                    <a:gd name="connsiteY5" fmla="*/ 715054 h 1465942"/>
                    <a:gd name="connsiteX6" fmla="*/ 571649 w 1124008"/>
                    <a:gd name="connsiteY6" fmla="*/ 1447740 h 1465942"/>
                    <a:gd name="connsiteX7" fmla="*/ 186836 w 1124008"/>
                    <a:gd name="connsiteY7" fmla="*/ 1184837 h 1465942"/>
                    <a:gd name="connsiteX8" fmla="*/ 150 w 1124008"/>
                    <a:gd name="connsiteY8" fmla="*/ 543604 h 1465942"/>
                    <a:gd name="connsiteX0" fmla="*/ 150 w 1104890"/>
                    <a:gd name="connsiteY0" fmla="*/ 543604 h 1447838"/>
                    <a:gd name="connsiteX1" fmla="*/ 163024 w 1104890"/>
                    <a:gd name="connsiteY1" fmla="*/ 170423 h 1447838"/>
                    <a:gd name="connsiteX2" fmla="*/ 547837 w 1104890"/>
                    <a:gd name="connsiteY2" fmla="*/ 6180 h 1447838"/>
                    <a:gd name="connsiteX3" fmla="*/ 805961 w 1104890"/>
                    <a:gd name="connsiteY3" fmla="*/ 56123 h 1447838"/>
                    <a:gd name="connsiteX4" fmla="*/ 1044087 w 1104890"/>
                    <a:gd name="connsiteY4" fmla="*/ 256148 h 1447838"/>
                    <a:gd name="connsiteX5" fmla="*/ 1095523 w 1104890"/>
                    <a:gd name="connsiteY5" fmla="*/ 715054 h 1447838"/>
                    <a:gd name="connsiteX6" fmla="*/ 972649 w 1104890"/>
                    <a:gd name="connsiteY6" fmla="*/ 1161023 h 1447838"/>
                    <a:gd name="connsiteX7" fmla="*/ 571649 w 1104890"/>
                    <a:gd name="connsiteY7" fmla="*/ 1447740 h 1447838"/>
                    <a:gd name="connsiteX8" fmla="*/ 186836 w 1104890"/>
                    <a:gd name="connsiteY8" fmla="*/ 1184837 h 1447838"/>
                    <a:gd name="connsiteX9" fmla="*/ 150 w 1104890"/>
                    <a:gd name="connsiteY9" fmla="*/ 543604 h 1447838"/>
                    <a:gd name="connsiteX0" fmla="*/ 150 w 1104890"/>
                    <a:gd name="connsiteY0" fmla="*/ 535526 h 1439760"/>
                    <a:gd name="connsiteX1" fmla="*/ 163024 w 1104890"/>
                    <a:gd name="connsiteY1" fmla="*/ 162345 h 1439760"/>
                    <a:gd name="connsiteX2" fmla="*/ 466875 w 1104890"/>
                    <a:gd name="connsiteY2" fmla="*/ 7627 h 1439760"/>
                    <a:gd name="connsiteX3" fmla="*/ 805961 w 1104890"/>
                    <a:gd name="connsiteY3" fmla="*/ 48045 h 1439760"/>
                    <a:gd name="connsiteX4" fmla="*/ 1044087 w 1104890"/>
                    <a:gd name="connsiteY4" fmla="*/ 248070 h 1439760"/>
                    <a:gd name="connsiteX5" fmla="*/ 1095523 w 1104890"/>
                    <a:gd name="connsiteY5" fmla="*/ 706976 h 1439760"/>
                    <a:gd name="connsiteX6" fmla="*/ 972649 w 1104890"/>
                    <a:gd name="connsiteY6" fmla="*/ 1152945 h 1439760"/>
                    <a:gd name="connsiteX7" fmla="*/ 571649 w 1104890"/>
                    <a:gd name="connsiteY7" fmla="*/ 1439662 h 1439760"/>
                    <a:gd name="connsiteX8" fmla="*/ 186836 w 1104890"/>
                    <a:gd name="connsiteY8" fmla="*/ 1176759 h 1439760"/>
                    <a:gd name="connsiteX9" fmla="*/ 150 w 1104890"/>
                    <a:gd name="connsiteY9" fmla="*/ 535526 h 1439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04890" h="1439760">
                      <a:moveTo>
                        <a:pt x="150" y="535526"/>
                      </a:moveTo>
                      <a:cubicBezTo>
                        <a:pt x="-3819" y="366457"/>
                        <a:pt x="71743" y="251916"/>
                        <a:pt x="163024" y="162345"/>
                      </a:cubicBezTo>
                      <a:cubicBezTo>
                        <a:pt x="254305" y="72774"/>
                        <a:pt x="359719" y="26677"/>
                        <a:pt x="466875" y="7627"/>
                      </a:cubicBezTo>
                      <a:cubicBezTo>
                        <a:pt x="574031" y="-11423"/>
                        <a:pt x="723253" y="6384"/>
                        <a:pt x="805961" y="48045"/>
                      </a:cubicBezTo>
                      <a:cubicBezTo>
                        <a:pt x="888669" y="89706"/>
                        <a:pt x="994239" y="143011"/>
                        <a:pt x="1044087" y="248070"/>
                      </a:cubicBezTo>
                      <a:cubicBezTo>
                        <a:pt x="1093935" y="353129"/>
                        <a:pt x="1120129" y="572039"/>
                        <a:pt x="1095523" y="706976"/>
                      </a:cubicBezTo>
                      <a:cubicBezTo>
                        <a:pt x="1070917" y="841913"/>
                        <a:pt x="1059961" y="1030831"/>
                        <a:pt x="972649" y="1152945"/>
                      </a:cubicBezTo>
                      <a:cubicBezTo>
                        <a:pt x="885337" y="1275059"/>
                        <a:pt x="702618" y="1435693"/>
                        <a:pt x="571649" y="1439662"/>
                      </a:cubicBezTo>
                      <a:cubicBezTo>
                        <a:pt x="440680" y="1443631"/>
                        <a:pt x="282086" y="1327448"/>
                        <a:pt x="186836" y="1176759"/>
                      </a:cubicBezTo>
                      <a:cubicBezTo>
                        <a:pt x="91586" y="1026070"/>
                        <a:pt x="4119" y="704595"/>
                        <a:pt x="150" y="535526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D15990E-031B-4ADF-9DE8-AFD36BB47D35}"/>
                    </a:ext>
                  </a:extLst>
                </p:cNvPr>
                <p:cNvSpPr/>
                <p:nvPr/>
              </p:nvSpPr>
              <p:spPr>
                <a:xfrm rot="21224289">
                  <a:off x="5447360" y="1130014"/>
                  <a:ext cx="200806" cy="452685"/>
                </a:xfrm>
                <a:custGeom>
                  <a:avLst/>
                  <a:gdLst>
                    <a:gd name="connsiteX0" fmla="*/ 0 w 171450"/>
                    <a:gd name="connsiteY0" fmla="*/ 202656 h 405311"/>
                    <a:gd name="connsiteX1" fmla="*/ 85725 w 171450"/>
                    <a:gd name="connsiteY1" fmla="*/ 0 h 405311"/>
                    <a:gd name="connsiteX2" fmla="*/ 171450 w 171450"/>
                    <a:gd name="connsiteY2" fmla="*/ 202656 h 405311"/>
                    <a:gd name="connsiteX3" fmla="*/ 85725 w 171450"/>
                    <a:gd name="connsiteY3" fmla="*/ 405312 h 405311"/>
                    <a:gd name="connsiteX4" fmla="*/ 0 w 171450"/>
                    <a:gd name="connsiteY4" fmla="*/ 202656 h 405311"/>
                    <a:gd name="connsiteX0" fmla="*/ 5792 w 177242"/>
                    <a:gd name="connsiteY0" fmla="*/ 216943 h 419599"/>
                    <a:gd name="connsiteX1" fmla="*/ 39130 w 177242"/>
                    <a:gd name="connsiteY1" fmla="*/ 0 h 419599"/>
                    <a:gd name="connsiteX2" fmla="*/ 177242 w 177242"/>
                    <a:gd name="connsiteY2" fmla="*/ 216943 h 419599"/>
                    <a:gd name="connsiteX3" fmla="*/ 91517 w 177242"/>
                    <a:gd name="connsiteY3" fmla="*/ 419599 h 419599"/>
                    <a:gd name="connsiteX4" fmla="*/ 5792 w 177242"/>
                    <a:gd name="connsiteY4" fmla="*/ 216943 h 419599"/>
                    <a:gd name="connsiteX0" fmla="*/ 2344 w 154744"/>
                    <a:gd name="connsiteY0" fmla="*/ 216943 h 419599"/>
                    <a:gd name="connsiteX1" fmla="*/ 35682 w 154744"/>
                    <a:gd name="connsiteY1" fmla="*/ 0 h 419599"/>
                    <a:gd name="connsiteX2" fmla="*/ 154744 w 154744"/>
                    <a:gd name="connsiteY2" fmla="*/ 216943 h 419599"/>
                    <a:gd name="connsiteX3" fmla="*/ 88069 w 154744"/>
                    <a:gd name="connsiteY3" fmla="*/ 419599 h 419599"/>
                    <a:gd name="connsiteX4" fmla="*/ 2344 w 154744"/>
                    <a:gd name="connsiteY4" fmla="*/ 216943 h 419599"/>
                    <a:gd name="connsiteX0" fmla="*/ 13146 w 165546"/>
                    <a:gd name="connsiteY0" fmla="*/ 222255 h 424911"/>
                    <a:gd name="connsiteX1" fmla="*/ 3621 w 165546"/>
                    <a:gd name="connsiteY1" fmla="*/ 79457 h 424911"/>
                    <a:gd name="connsiteX2" fmla="*/ 46484 w 165546"/>
                    <a:gd name="connsiteY2" fmla="*/ 5312 h 424911"/>
                    <a:gd name="connsiteX3" fmla="*/ 165546 w 165546"/>
                    <a:gd name="connsiteY3" fmla="*/ 222255 h 424911"/>
                    <a:gd name="connsiteX4" fmla="*/ 98871 w 165546"/>
                    <a:gd name="connsiteY4" fmla="*/ 424911 h 424911"/>
                    <a:gd name="connsiteX5" fmla="*/ 13146 w 165546"/>
                    <a:gd name="connsiteY5" fmla="*/ 222255 h 424911"/>
                    <a:gd name="connsiteX0" fmla="*/ 13146 w 165860"/>
                    <a:gd name="connsiteY0" fmla="*/ 217481 h 420137"/>
                    <a:gd name="connsiteX1" fmla="*/ 3621 w 165860"/>
                    <a:gd name="connsiteY1" fmla="*/ 74683 h 420137"/>
                    <a:gd name="connsiteX2" fmla="*/ 46484 w 165860"/>
                    <a:gd name="connsiteY2" fmla="*/ 538 h 420137"/>
                    <a:gd name="connsiteX3" fmla="*/ 127446 w 165860"/>
                    <a:gd name="connsiteY3" fmla="*/ 50871 h 420137"/>
                    <a:gd name="connsiteX4" fmla="*/ 165546 w 165860"/>
                    <a:gd name="connsiteY4" fmla="*/ 217481 h 420137"/>
                    <a:gd name="connsiteX5" fmla="*/ 98871 w 165860"/>
                    <a:gd name="connsiteY5" fmla="*/ 420137 h 420137"/>
                    <a:gd name="connsiteX6" fmla="*/ 13146 w 165860"/>
                    <a:gd name="connsiteY6" fmla="*/ 217481 h 420137"/>
                    <a:gd name="connsiteX0" fmla="*/ 13146 w 200807"/>
                    <a:gd name="connsiteY0" fmla="*/ 217481 h 452685"/>
                    <a:gd name="connsiteX1" fmla="*/ 3621 w 200807"/>
                    <a:gd name="connsiteY1" fmla="*/ 74683 h 452685"/>
                    <a:gd name="connsiteX2" fmla="*/ 46484 w 200807"/>
                    <a:gd name="connsiteY2" fmla="*/ 538 h 452685"/>
                    <a:gd name="connsiteX3" fmla="*/ 127446 w 200807"/>
                    <a:gd name="connsiteY3" fmla="*/ 50871 h 452685"/>
                    <a:gd name="connsiteX4" fmla="*/ 165546 w 200807"/>
                    <a:gd name="connsiteY4" fmla="*/ 217481 h 452685"/>
                    <a:gd name="connsiteX5" fmla="*/ 198884 w 200807"/>
                    <a:gd name="connsiteY5" fmla="*/ 431871 h 452685"/>
                    <a:gd name="connsiteX6" fmla="*/ 98871 w 200807"/>
                    <a:gd name="connsiteY6" fmla="*/ 420137 h 452685"/>
                    <a:gd name="connsiteX7" fmla="*/ 13146 w 200807"/>
                    <a:gd name="connsiteY7" fmla="*/ 217481 h 452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0807" h="452685">
                      <a:moveTo>
                        <a:pt x="13146" y="217481"/>
                      </a:moveTo>
                      <a:cubicBezTo>
                        <a:pt x="-2729" y="159905"/>
                        <a:pt x="-1935" y="110840"/>
                        <a:pt x="3621" y="74683"/>
                      </a:cubicBezTo>
                      <a:cubicBezTo>
                        <a:pt x="9177" y="38526"/>
                        <a:pt x="25847" y="4507"/>
                        <a:pt x="46484" y="538"/>
                      </a:cubicBezTo>
                      <a:cubicBezTo>
                        <a:pt x="67121" y="-3431"/>
                        <a:pt x="107602" y="14714"/>
                        <a:pt x="127446" y="50871"/>
                      </a:cubicBezTo>
                      <a:cubicBezTo>
                        <a:pt x="147290" y="87028"/>
                        <a:pt x="161577" y="177793"/>
                        <a:pt x="165546" y="217481"/>
                      </a:cubicBezTo>
                      <a:cubicBezTo>
                        <a:pt x="169515" y="257169"/>
                        <a:pt x="209996" y="398095"/>
                        <a:pt x="198884" y="431871"/>
                      </a:cubicBezTo>
                      <a:cubicBezTo>
                        <a:pt x="187772" y="465647"/>
                        <a:pt x="129827" y="455869"/>
                        <a:pt x="98871" y="420137"/>
                      </a:cubicBezTo>
                      <a:cubicBezTo>
                        <a:pt x="67915" y="384405"/>
                        <a:pt x="29021" y="275057"/>
                        <a:pt x="13146" y="21748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47">
                  <a:extLst>
                    <a:ext uri="{FF2B5EF4-FFF2-40B4-BE49-F238E27FC236}">
                      <a16:creationId xmlns:a16="http://schemas.microsoft.com/office/drawing/2014/main" id="{97E68B62-5BED-4DC6-AB5C-0A569A2E2BE2}"/>
                    </a:ext>
                  </a:extLst>
                </p:cNvPr>
                <p:cNvSpPr/>
                <p:nvPr/>
              </p:nvSpPr>
              <p:spPr>
                <a:xfrm flipH="1">
                  <a:off x="6636327" y="1099794"/>
                  <a:ext cx="200807" cy="452685"/>
                </a:xfrm>
                <a:custGeom>
                  <a:avLst/>
                  <a:gdLst>
                    <a:gd name="connsiteX0" fmla="*/ 0 w 171450"/>
                    <a:gd name="connsiteY0" fmla="*/ 202656 h 405311"/>
                    <a:gd name="connsiteX1" fmla="*/ 85725 w 171450"/>
                    <a:gd name="connsiteY1" fmla="*/ 0 h 405311"/>
                    <a:gd name="connsiteX2" fmla="*/ 171450 w 171450"/>
                    <a:gd name="connsiteY2" fmla="*/ 202656 h 405311"/>
                    <a:gd name="connsiteX3" fmla="*/ 85725 w 171450"/>
                    <a:gd name="connsiteY3" fmla="*/ 405312 h 405311"/>
                    <a:gd name="connsiteX4" fmla="*/ 0 w 171450"/>
                    <a:gd name="connsiteY4" fmla="*/ 202656 h 405311"/>
                    <a:gd name="connsiteX0" fmla="*/ 5792 w 177242"/>
                    <a:gd name="connsiteY0" fmla="*/ 216943 h 419599"/>
                    <a:gd name="connsiteX1" fmla="*/ 39130 w 177242"/>
                    <a:gd name="connsiteY1" fmla="*/ 0 h 419599"/>
                    <a:gd name="connsiteX2" fmla="*/ 177242 w 177242"/>
                    <a:gd name="connsiteY2" fmla="*/ 216943 h 419599"/>
                    <a:gd name="connsiteX3" fmla="*/ 91517 w 177242"/>
                    <a:gd name="connsiteY3" fmla="*/ 419599 h 419599"/>
                    <a:gd name="connsiteX4" fmla="*/ 5792 w 177242"/>
                    <a:gd name="connsiteY4" fmla="*/ 216943 h 419599"/>
                    <a:gd name="connsiteX0" fmla="*/ 2344 w 154744"/>
                    <a:gd name="connsiteY0" fmla="*/ 216943 h 419599"/>
                    <a:gd name="connsiteX1" fmla="*/ 35682 w 154744"/>
                    <a:gd name="connsiteY1" fmla="*/ 0 h 419599"/>
                    <a:gd name="connsiteX2" fmla="*/ 154744 w 154744"/>
                    <a:gd name="connsiteY2" fmla="*/ 216943 h 419599"/>
                    <a:gd name="connsiteX3" fmla="*/ 88069 w 154744"/>
                    <a:gd name="connsiteY3" fmla="*/ 419599 h 419599"/>
                    <a:gd name="connsiteX4" fmla="*/ 2344 w 154744"/>
                    <a:gd name="connsiteY4" fmla="*/ 216943 h 419599"/>
                    <a:gd name="connsiteX0" fmla="*/ 13146 w 165546"/>
                    <a:gd name="connsiteY0" fmla="*/ 222255 h 424911"/>
                    <a:gd name="connsiteX1" fmla="*/ 3621 w 165546"/>
                    <a:gd name="connsiteY1" fmla="*/ 79457 h 424911"/>
                    <a:gd name="connsiteX2" fmla="*/ 46484 w 165546"/>
                    <a:gd name="connsiteY2" fmla="*/ 5312 h 424911"/>
                    <a:gd name="connsiteX3" fmla="*/ 165546 w 165546"/>
                    <a:gd name="connsiteY3" fmla="*/ 222255 h 424911"/>
                    <a:gd name="connsiteX4" fmla="*/ 98871 w 165546"/>
                    <a:gd name="connsiteY4" fmla="*/ 424911 h 424911"/>
                    <a:gd name="connsiteX5" fmla="*/ 13146 w 165546"/>
                    <a:gd name="connsiteY5" fmla="*/ 222255 h 424911"/>
                    <a:gd name="connsiteX0" fmla="*/ 13146 w 165860"/>
                    <a:gd name="connsiteY0" fmla="*/ 217481 h 420137"/>
                    <a:gd name="connsiteX1" fmla="*/ 3621 w 165860"/>
                    <a:gd name="connsiteY1" fmla="*/ 74683 h 420137"/>
                    <a:gd name="connsiteX2" fmla="*/ 46484 w 165860"/>
                    <a:gd name="connsiteY2" fmla="*/ 538 h 420137"/>
                    <a:gd name="connsiteX3" fmla="*/ 127446 w 165860"/>
                    <a:gd name="connsiteY3" fmla="*/ 50871 h 420137"/>
                    <a:gd name="connsiteX4" fmla="*/ 165546 w 165860"/>
                    <a:gd name="connsiteY4" fmla="*/ 217481 h 420137"/>
                    <a:gd name="connsiteX5" fmla="*/ 98871 w 165860"/>
                    <a:gd name="connsiteY5" fmla="*/ 420137 h 420137"/>
                    <a:gd name="connsiteX6" fmla="*/ 13146 w 165860"/>
                    <a:gd name="connsiteY6" fmla="*/ 217481 h 420137"/>
                    <a:gd name="connsiteX0" fmla="*/ 13146 w 200807"/>
                    <a:gd name="connsiteY0" fmla="*/ 217481 h 452685"/>
                    <a:gd name="connsiteX1" fmla="*/ 3621 w 200807"/>
                    <a:gd name="connsiteY1" fmla="*/ 74683 h 452685"/>
                    <a:gd name="connsiteX2" fmla="*/ 46484 w 200807"/>
                    <a:gd name="connsiteY2" fmla="*/ 538 h 452685"/>
                    <a:gd name="connsiteX3" fmla="*/ 127446 w 200807"/>
                    <a:gd name="connsiteY3" fmla="*/ 50871 h 452685"/>
                    <a:gd name="connsiteX4" fmla="*/ 165546 w 200807"/>
                    <a:gd name="connsiteY4" fmla="*/ 217481 h 452685"/>
                    <a:gd name="connsiteX5" fmla="*/ 198884 w 200807"/>
                    <a:gd name="connsiteY5" fmla="*/ 431871 h 452685"/>
                    <a:gd name="connsiteX6" fmla="*/ 98871 w 200807"/>
                    <a:gd name="connsiteY6" fmla="*/ 420137 h 452685"/>
                    <a:gd name="connsiteX7" fmla="*/ 13146 w 200807"/>
                    <a:gd name="connsiteY7" fmla="*/ 217481 h 452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0807" h="452685">
                      <a:moveTo>
                        <a:pt x="13146" y="217481"/>
                      </a:moveTo>
                      <a:cubicBezTo>
                        <a:pt x="-2729" y="159905"/>
                        <a:pt x="-1935" y="110840"/>
                        <a:pt x="3621" y="74683"/>
                      </a:cubicBezTo>
                      <a:cubicBezTo>
                        <a:pt x="9177" y="38526"/>
                        <a:pt x="25847" y="4507"/>
                        <a:pt x="46484" y="538"/>
                      </a:cubicBezTo>
                      <a:cubicBezTo>
                        <a:pt x="67121" y="-3431"/>
                        <a:pt x="107602" y="14714"/>
                        <a:pt x="127446" y="50871"/>
                      </a:cubicBezTo>
                      <a:cubicBezTo>
                        <a:pt x="147290" y="87028"/>
                        <a:pt x="161577" y="177793"/>
                        <a:pt x="165546" y="217481"/>
                      </a:cubicBezTo>
                      <a:cubicBezTo>
                        <a:pt x="169515" y="257169"/>
                        <a:pt x="209996" y="398095"/>
                        <a:pt x="198884" y="431871"/>
                      </a:cubicBezTo>
                      <a:cubicBezTo>
                        <a:pt x="187772" y="465647"/>
                        <a:pt x="129827" y="455869"/>
                        <a:pt x="98871" y="420137"/>
                      </a:cubicBezTo>
                      <a:cubicBezTo>
                        <a:pt x="67915" y="384405"/>
                        <a:pt x="29021" y="275057"/>
                        <a:pt x="13146" y="21748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3C2C755-5A6B-43DE-BB40-3D281E281951}"/>
                    </a:ext>
                  </a:extLst>
                </p:cNvPr>
                <p:cNvSpPr/>
                <p:nvPr/>
              </p:nvSpPr>
              <p:spPr>
                <a:xfrm>
                  <a:off x="5571544" y="489218"/>
                  <a:ext cx="1113838" cy="627331"/>
                </a:xfrm>
                <a:custGeom>
                  <a:avLst/>
                  <a:gdLst>
                    <a:gd name="connsiteX0" fmla="*/ 0 w 642863"/>
                    <a:gd name="connsiteY0" fmla="*/ 151563 h 303126"/>
                    <a:gd name="connsiteX1" fmla="*/ 321432 w 642863"/>
                    <a:gd name="connsiteY1" fmla="*/ 0 h 303126"/>
                    <a:gd name="connsiteX2" fmla="*/ 642864 w 642863"/>
                    <a:gd name="connsiteY2" fmla="*/ 151563 h 303126"/>
                    <a:gd name="connsiteX3" fmla="*/ 321432 w 642863"/>
                    <a:gd name="connsiteY3" fmla="*/ 303126 h 303126"/>
                    <a:gd name="connsiteX4" fmla="*/ 0 w 642863"/>
                    <a:gd name="connsiteY4" fmla="*/ 151563 h 303126"/>
                    <a:gd name="connsiteX0" fmla="*/ 193749 w 836613"/>
                    <a:gd name="connsiteY0" fmla="*/ 151563 h 387687"/>
                    <a:gd name="connsiteX1" fmla="*/ 515181 w 836613"/>
                    <a:gd name="connsiteY1" fmla="*/ 0 h 387687"/>
                    <a:gd name="connsiteX2" fmla="*/ 836613 w 836613"/>
                    <a:gd name="connsiteY2" fmla="*/ 151563 h 387687"/>
                    <a:gd name="connsiteX3" fmla="*/ 515181 w 836613"/>
                    <a:gd name="connsiteY3" fmla="*/ 303126 h 387687"/>
                    <a:gd name="connsiteX4" fmla="*/ 11162 w 836613"/>
                    <a:gd name="connsiteY4" fmla="*/ 382062 h 387687"/>
                    <a:gd name="connsiteX5" fmla="*/ 193749 w 836613"/>
                    <a:gd name="connsiteY5" fmla="*/ 151563 h 387687"/>
                    <a:gd name="connsiteX0" fmla="*/ 171451 w 838127"/>
                    <a:gd name="connsiteY0" fmla="*/ 123238 h 387937"/>
                    <a:gd name="connsiteX1" fmla="*/ 516695 w 838127"/>
                    <a:gd name="connsiteY1" fmla="*/ 250 h 387937"/>
                    <a:gd name="connsiteX2" fmla="*/ 838127 w 838127"/>
                    <a:gd name="connsiteY2" fmla="*/ 151813 h 387937"/>
                    <a:gd name="connsiteX3" fmla="*/ 516695 w 838127"/>
                    <a:gd name="connsiteY3" fmla="*/ 303376 h 387937"/>
                    <a:gd name="connsiteX4" fmla="*/ 12676 w 838127"/>
                    <a:gd name="connsiteY4" fmla="*/ 382312 h 387937"/>
                    <a:gd name="connsiteX5" fmla="*/ 171451 w 838127"/>
                    <a:gd name="connsiteY5" fmla="*/ 123238 h 387937"/>
                    <a:gd name="connsiteX0" fmla="*/ 171451 w 976239"/>
                    <a:gd name="connsiteY0" fmla="*/ 125137 h 389231"/>
                    <a:gd name="connsiteX1" fmla="*/ 516695 w 976239"/>
                    <a:gd name="connsiteY1" fmla="*/ 2149 h 389231"/>
                    <a:gd name="connsiteX2" fmla="*/ 976239 w 976239"/>
                    <a:gd name="connsiteY2" fmla="*/ 220387 h 389231"/>
                    <a:gd name="connsiteX3" fmla="*/ 516695 w 976239"/>
                    <a:gd name="connsiteY3" fmla="*/ 305275 h 389231"/>
                    <a:gd name="connsiteX4" fmla="*/ 12676 w 976239"/>
                    <a:gd name="connsiteY4" fmla="*/ 384211 h 389231"/>
                    <a:gd name="connsiteX5" fmla="*/ 171451 w 976239"/>
                    <a:gd name="connsiteY5" fmla="*/ 125137 h 389231"/>
                    <a:gd name="connsiteX0" fmla="*/ 171451 w 1023660"/>
                    <a:gd name="connsiteY0" fmla="*/ 125137 h 388184"/>
                    <a:gd name="connsiteX1" fmla="*/ 516695 w 1023660"/>
                    <a:gd name="connsiteY1" fmla="*/ 2149 h 388184"/>
                    <a:gd name="connsiteX2" fmla="*/ 976239 w 1023660"/>
                    <a:gd name="connsiteY2" fmla="*/ 220387 h 388184"/>
                    <a:gd name="connsiteX3" fmla="*/ 974701 w 1023660"/>
                    <a:gd name="connsiteY3" fmla="*/ 379449 h 388184"/>
                    <a:gd name="connsiteX4" fmla="*/ 516695 w 1023660"/>
                    <a:gd name="connsiteY4" fmla="*/ 305275 h 388184"/>
                    <a:gd name="connsiteX5" fmla="*/ 12676 w 1023660"/>
                    <a:gd name="connsiteY5" fmla="*/ 384211 h 388184"/>
                    <a:gd name="connsiteX6" fmla="*/ 171451 w 1023660"/>
                    <a:gd name="connsiteY6" fmla="*/ 125137 h 388184"/>
                    <a:gd name="connsiteX0" fmla="*/ 171451 w 1019707"/>
                    <a:gd name="connsiteY0" fmla="*/ 125597 h 388644"/>
                    <a:gd name="connsiteX1" fmla="*/ 516695 w 1019707"/>
                    <a:gd name="connsiteY1" fmla="*/ 2609 h 388644"/>
                    <a:gd name="connsiteX2" fmla="*/ 755625 w 1019707"/>
                    <a:gd name="connsiteY2" fmla="*/ 56059 h 388644"/>
                    <a:gd name="connsiteX3" fmla="*/ 976239 w 1019707"/>
                    <a:gd name="connsiteY3" fmla="*/ 220847 h 388644"/>
                    <a:gd name="connsiteX4" fmla="*/ 974701 w 1019707"/>
                    <a:gd name="connsiteY4" fmla="*/ 379909 h 388644"/>
                    <a:gd name="connsiteX5" fmla="*/ 516695 w 1019707"/>
                    <a:gd name="connsiteY5" fmla="*/ 305735 h 388644"/>
                    <a:gd name="connsiteX6" fmla="*/ 12676 w 1019707"/>
                    <a:gd name="connsiteY6" fmla="*/ 384671 h 388644"/>
                    <a:gd name="connsiteX7" fmla="*/ 171451 w 1019707"/>
                    <a:gd name="connsiteY7" fmla="*/ 125597 h 388644"/>
                    <a:gd name="connsiteX0" fmla="*/ 169932 w 1018188"/>
                    <a:gd name="connsiteY0" fmla="*/ 125073 h 388120"/>
                    <a:gd name="connsiteX1" fmla="*/ 363582 w 1018188"/>
                    <a:gd name="connsiteY1" fmla="*/ 22198 h 388120"/>
                    <a:gd name="connsiteX2" fmla="*/ 515176 w 1018188"/>
                    <a:gd name="connsiteY2" fmla="*/ 2085 h 388120"/>
                    <a:gd name="connsiteX3" fmla="*/ 754106 w 1018188"/>
                    <a:gd name="connsiteY3" fmla="*/ 55535 h 388120"/>
                    <a:gd name="connsiteX4" fmla="*/ 974720 w 1018188"/>
                    <a:gd name="connsiteY4" fmla="*/ 220323 h 388120"/>
                    <a:gd name="connsiteX5" fmla="*/ 973182 w 1018188"/>
                    <a:gd name="connsiteY5" fmla="*/ 379385 h 388120"/>
                    <a:gd name="connsiteX6" fmla="*/ 515176 w 1018188"/>
                    <a:gd name="connsiteY6" fmla="*/ 305211 h 388120"/>
                    <a:gd name="connsiteX7" fmla="*/ 11157 w 1018188"/>
                    <a:gd name="connsiteY7" fmla="*/ 384147 h 388120"/>
                    <a:gd name="connsiteX8" fmla="*/ 169932 w 1018188"/>
                    <a:gd name="connsiteY8" fmla="*/ 125073 h 388120"/>
                    <a:gd name="connsiteX0" fmla="*/ 169932 w 1051989"/>
                    <a:gd name="connsiteY0" fmla="*/ 125073 h 503953"/>
                    <a:gd name="connsiteX1" fmla="*/ 363582 w 1051989"/>
                    <a:gd name="connsiteY1" fmla="*/ 22198 h 503953"/>
                    <a:gd name="connsiteX2" fmla="*/ 515176 w 1051989"/>
                    <a:gd name="connsiteY2" fmla="*/ 2085 h 503953"/>
                    <a:gd name="connsiteX3" fmla="*/ 754106 w 1051989"/>
                    <a:gd name="connsiteY3" fmla="*/ 55535 h 503953"/>
                    <a:gd name="connsiteX4" fmla="*/ 974720 w 1051989"/>
                    <a:gd name="connsiteY4" fmla="*/ 220323 h 503953"/>
                    <a:gd name="connsiteX5" fmla="*/ 1020807 w 1051989"/>
                    <a:gd name="connsiteY5" fmla="*/ 503210 h 503953"/>
                    <a:gd name="connsiteX6" fmla="*/ 515176 w 1051989"/>
                    <a:gd name="connsiteY6" fmla="*/ 305211 h 503953"/>
                    <a:gd name="connsiteX7" fmla="*/ 11157 w 1051989"/>
                    <a:gd name="connsiteY7" fmla="*/ 384147 h 503953"/>
                    <a:gd name="connsiteX8" fmla="*/ 169932 w 1051989"/>
                    <a:gd name="connsiteY8" fmla="*/ 125073 h 503953"/>
                    <a:gd name="connsiteX0" fmla="*/ 169932 w 1051989"/>
                    <a:gd name="connsiteY0" fmla="*/ 125073 h 503210"/>
                    <a:gd name="connsiteX1" fmla="*/ 363582 w 1051989"/>
                    <a:gd name="connsiteY1" fmla="*/ 22198 h 503210"/>
                    <a:gd name="connsiteX2" fmla="*/ 515176 w 1051989"/>
                    <a:gd name="connsiteY2" fmla="*/ 2085 h 503210"/>
                    <a:gd name="connsiteX3" fmla="*/ 754106 w 1051989"/>
                    <a:gd name="connsiteY3" fmla="*/ 55535 h 503210"/>
                    <a:gd name="connsiteX4" fmla="*/ 974720 w 1051989"/>
                    <a:gd name="connsiteY4" fmla="*/ 220323 h 503210"/>
                    <a:gd name="connsiteX5" fmla="*/ 1020807 w 1051989"/>
                    <a:gd name="connsiteY5" fmla="*/ 503210 h 503210"/>
                    <a:gd name="connsiteX6" fmla="*/ 515176 w 1051989"/>
                    <a:gd name="connsiteY6" fmla="*/ 305211 h 503210"/>
                    <a:gd name="connsiteX7" fmla="*/ 11157 w 1051989"/>
                    <a:gd name="connsiteY7" fmla="*/ 384147 h 503210"/>
                    <a:gd name="connsiteX8" fmla="*/ 169932 w 1051989"/>
                    <a:gd name="connsiteY8" fmla="*/ 125073 h 503210"/>
                    <a:gd name="connsiteX0" fmla="*/ 169932 w 1051989"/>
                    <a:gd name="connsiteY0" fmla="*/ 125073 h 536547"/>
                    <a:gd name="connsiteX1" fmla="*/ 363582 w 1051989"/>
                    <a:gd name="connsiteY1" fmla="*/ 22198 h 536547"/>
                    <a:gd name="connsiteX2" fmla="*/ 515176 w 1051989"/>
                    <a:gd name="connsiteY2" fmla="*/ 2085 h 536547"/>
                    <a:gd name="connsiteX3" fmla="*/ 754106 w 1051989"/>
                    <a:gd name="connsiteY3" fmla="*/ 55535 h 536547"/>
                    <a:gd name="connsiteX4" fmla="*/ 974720 w 1051989"/>
                    <a:gd name="connsiteY4" fmla="*/ 220323 h 536547"/>
                    <a:gd name="connsiteX5" fmla="*/ 1020807 w 1051989"/>
                    <a:gd name="connsiteY5" fmla="*/ 536547 h 536547"/>
                    <a:gd name="connsiteX6" fmla="*/ 515176 w 1051989"/>
                    <a:gd name="connsiteY6" fmla="*/ 305211 h 536547"/>
                    <a:gd name="connsiteX7" fmla="*/ 11157 w 1051989"/>
                    <a:gd name="connsiteY7" fmla="*/ 384147 h 536547"/>
                    <a:gd name="connsiteX8" fmla="*/ 169932 w 1051989"/>
                    <a:gd name="connsiteY8" fmla="*/ 125073 h 536547"/>
                    <a:gd name="connsiteX0" fmla="*/ 169932 w 1051989"/>
                    <a:gd name="connsiteY0" fmla="*/ 125073 h 536547"/>
                    <a:gd name="connsiteX1" fmla="*/ 363582 w 1051989"/>
                    <a:gd name="connsiteY1" fmla="*/ 22198 h 536547"/>
                    <a:gd name="connsiteX2" fmla="*/ 515176 w 1051989"/>
                    <a:gd name="connsiteY2" fmla="*/ 2085 h 536547"/>
                    <a:gd name="connsiteX3" fmla="*/ 754106 w 1051989"/>
                    <a:gd name="connsiteY3" fmla="*/ 55535 h 536547"/>
                    <a:gd name="connsiteX4" fmla="*/ 974720 w 1051989"/>
                    <a:gd name="connsiteY4" fmla="*/ 220323 h 536547"/>
                    <a:gd name="connsiteX5" fmla="*/ 1020807 w 1051989"/>
                    <a:gd name="connsiteY5" fmla="*/ 536547 h 536547"/>
                    <a:gd name="connsiteX6" fmla="*/ 515176 w 1051989"/>
                    <a:gd name="connsiteY6" fmla="*/ 305211 h 536547"/>
                    <a:gd name="connsiteX7" fmla="*/ 11157 w 1051989"/>
                    <a:gd name="connsiteY7" fmla="*/ 384147 h 536547"/>
                    <a:gd name="connsiteX8" fmla="*/ 169932 w 1051989"/>
                    <a:gd name="connsiteY8" fmla="*/ 125073 h 536547"/>
                    <a:gd name="connsiteX0" fmla="*/ 169932 w 1051989"/>
                    <a:gd name="connsiteY0" fmla="*/ 125073 h 602340"/>
                    <a:gd name="connsiteX1" fmla="*/ 363582 w 1051989"/>
                    <a:gd name="connsiteY1" fmla="*/ 22198 h 602340"/>
                    <a:gd name="connsiteX2" fmla="*/ 515176 w 1051989"/>
                    <a:gd name="connsiteY2" fmla="*/ 2085 h 602340"/>
                    <a:gd name="connsiteX3" fmla="*/ 754106 w 1051989"/>
                    <a:gd name="connsiteY3" fmla="*/ 55535 h 602340"/>
                    <a:gd name="connsiteX4" fmla="*/ 974720 w 1051989"/>
                    <a:gd name="connsiteY4" fmla="*/ 220323 h 602340"/>
                    <a:gd name="connsiteX5" fmla="*/ 1020807 w 1051989"/>
                    <a:gd name="connsiteY5" fmla="*/ 536547 h 602340"/>
                    <a:gd name="connsiteX6" fmla="*/ 529464 w 1051989"/>
                    <a:gd name="connsiteY6" fmla="*/ 600486 h 602340"/>
                    <a:gd name="connsiteX7" fmla="*/ 11157 w 1051989"/>
                    <a:gd name="connsiteY7" fmla="*/ 384147 h 602340"/>
                    <a:gd name="connsiteX8" fmla="*/ 169932 w 1051989"/>
                    <a:gd name="connsiteY8" fmla="*/ 125073 h 602340"/>
                    <a:gd name="connsiteX0" fmla="*/ 197291 w 1079348"/>
                    <a:gd name="connsiteY0" fmla="*/ 125073 h 600545"/>
                    <a:gd name="connsiteX1" fmla="*/ 390941 w 1079348"/>
                    <a:gd name="connsiteY1" fmla="*/ 22198 h 600545"/>
                    <a:gd name="connsiteX2" fmla="*/ 542535 w 1079348"/>
                    <a:gd name="connsiteY2" fmla="*/ 2085 h 600545"/>
                    <a:gd name="connsiteX3" fmla="*/ 781465 w 1079348"/>
                    <a:gd name="connsiteY3" fmla="*/ 55535 h 600545"/>
                    <a:gd name="connsiteX4" fmla="*/ 1002079 w 1079348"/>
                    <a:gd name="connsiteY4" fmla="*/ 220323 h 600545"/>
                    <a:gd name="connsiteX5" fmla="*/ 1048166 w 1079348"/>
                    <a:gd name="connsiteY5" fmla="*/ 536547 h 600545"/>
                    <a:gd name="connsiteX6" fmla="*/ 556823 w 1079348"/>
                    <a:gd name="connsiteY6" fmla="*/ 600486 h 600545"/>
                    <a:gd name="connsiteX7" fmla="*/ 9941 w 1079348"/>
                    <a:gd name="connsiteY7" fmla="*/ 546072 h 600545"/>
                    <a:gd name="connsiteX8" fmla="*/ 197291 w 1079348"/>
                    <a:gd name="connsiteY8" fmla="*/ 125073 h 600545"/>
                    <a:gd name="connsiteX0" fmla="*/ 197291 w 1079348"/>
                    <a:gd name="connsiteY0" fmla="*/ 125073 h 600493"/>
                    <a:gd name="connsiteX1" fmla="*/ 390941 w 1079348"/>
                    <a:gd name="connsiteY1" fmla="*/ 22198 h 600493"/>
                    <a:gd name="connsiteX2" fmla="*/ 542535 w 1079348"/>
                    <a:gd name="connsiteY2" fmla="*/ 2085 h 600493"/>
                    <a:gd name="connsiteX3" fmla="*/ 781465 w 1079348"/>
                    <a:gd name="connsiteY3" fmla="*/ 55535 h 600493"/>
                    <a:gd name="connsiteX4" fmla="*/ 1002079 w 1079348"/>
                    <a:gd name="connsiteY4" fmla="*/ 220323 h 600493"/>
                    <a:gd name="connsiteX5" fmla="*/ 1048166 w 1079348"/>
                    <a:gd name="connsiteY5" fmla="*/ 536547 h 600493"/>
                    <a:gd name="connsiteX6" fmla="*/ 556823 w 1079348"/>
                    <a:gd name="connsiteY6" fmla="*/ 600486 h 600493"/>
                    <a:gd name="connsiteX7" fmla="*/ 9941 w 1079348"/>
                    <a:gd name="connsiteY7" fmla="*/ 546072 h 600493"/>
                    <a:gd name="connsiteX8" fmla="*/ 197291 w 1079348"/>
                    <a:gd name="connsiteY8" fmla="*/ 125073 h 600493"/>
                    <a:gd name="connsiteX0" fmla="*/ 219267 w 1101324"/>
                    <a:gd name="connsiteY0" fmla="*/ 125073 h 600695"/>
                    <a:gd name="connsiteX1" fmla="*/ 412917 w 1101324"/>
                    <a:gd name="connsiteY1" fmla="*/ 22198 h 600695"/>
                    <a:gd name="connsiteX2" fmla="*/ 564511 w 1101324"/>
                    <a:gd name="connsiteY2" fmla="*/ 2085 h 600695"/>
                    <a:gd name="connsiteX3" fmla="*/ 803441 w 1101324"/>
                    <a:gd name="connsiteY3" fmla="*/ 55535 h 600695"/>
                    <a:gd name="connsiteX4" fmla="*/ 1024055 w 1101324"/>
                    <a:gd name="connsiteY4" fmla="*/ 220323 h 600695"/>
                    <a:gd name="connsiteX5" fmla="*/ 1070142 w 1101324"/>
                    <a:gd name="connsiteY5" fmla="*/ 536547 h 600695"/>
                    <a:gd name="connsiteX6" fmla="*/ 578799 w 1101324"/>
                    <a:gd name="connsiteY6" fmla="*/ 600486 h 600695"/>
                    <a:gd name="connsiteX7" fmla="*/ 31917 w 1101324"/>
                    <a:gd name="connsiteY7" fmla="*/ 546072 h 600695"/>
                    <a:gd name="connsiteX8" fmla="*/ 70016 w 1101324"/>
                    <a:gd name="connsiteY8" fmla="*/ 288898 h 600695"/>
                    <a:gd name="connsiteX9" fmla="*/ 219267 w 1101324"/>
                    <a:gd name="connsiteY9" fmla="*/ 125073 h 600695"/>
                    <a:gd name="connsiteX0" fmla="*/ 219267 w 1101324"/>
                    <a:gd name="connsiteY0" fmla="*/ 125073 h 600493"/>
                    <a:gd name="connsiteX1" fmla="*/ 412917 w 1101324"/>
                    <a:gd name="connsiteY1" fmla="*/ 22198 h 600493"/>
                    <a:gd name="connsiteX2" fmla="*/ 564511 w 1101324"/>
                    <a:gd name="connsiteY2" fmla="*/ 2085 h 600493"/>
                    <a:gd name="connsiteX3" fmla="*/ 803441 w 1101324"/>
                    <a:gd name="connsiteY3" fmla="*/ 55535 h 600493"/>
                    <a:gd name="connsiteX4" fmla="*/ 1024055 w 1101324"/>
                    <a:gd name="connsiteY4" fmla="*/ 220323 h 600493"/>
                    <a:gd name="connsiteX5" fmla="*/ 1070142 w 1101324"/>
                    <a:gd name="connsiteY5" fmla="*/ 536547 h 600493"/>
                    <a:gd name="connsiteX6" fmla="*/ 578799 w 1101324"/>
                    <a:gd name="connsiteY6" fmla="*/ 600486 h 600493"/>
                    <a:gd name="connsiteX7" fmla="*/ 31917 w 1101324"/>
                    <a:gd name="connsiteY7" fmla="*/ 546072 h 600493"/>
                    <a:gd name="connsiteX8" fmla="*/ 70016 w 1101324"/>
                    <a:gd name="connsiteY8" fmla="*/ 288898 h 600493"/>
                    <a:gd name="connsiteX9" fmla="*/ 219267 w 1101324"/>
                    <a:gd name="connsiteY9" fmla="*/ 125073 h 600493"/>
                    <a:gd name="connsiteX0" fmla="*/ 226867 w 1108924"/>
                    <a:gd name="connsiteY0" fmla="*/ 125073 h 600610"/>
                    <a:gd name="connsiteX1" fmla="*/ 420517 w 1108924"/>
                    <a:gd name="connsiteY1" fmla="*/ 22198 h 600610"/>
                    <a:gd name="connsiteX2" fmla="*/ 572111 w 1108924"/>
                    <a:gd name="connsiteY2" fmla="*/ 2085 h 600610"/>
                    <a:gd name="connsiteX3" fmla="*/ 811041 w 1108924"/>
                    <a:gd name="connsiteY3" fmla="*/ 55535 h 600610"/>
                    <a:gd name="connsiteX4" fmla="*/ 1031655 w 1108924"/>
                    <a:gd name="connsiteY4" fmla="*/ 220323 h 600610"/>
                    <a:gd name="connsiteX5" fmla="*/ 1077742 w 1108924"/>
                    <a:gd name="connsiteY5" fmla="*/ 536547 h 600610"/>
                    <a:gd name="connsiteX6" fmla="*/ 586399 w 1108924"/>
                    <a:gd name="connsiteY6" fmla="*/ 600486 h 600610"/>
                    <a:gd name="connsiteX7" fmla="*/ 29992 w 1108924"/>
                    <a:gd name="connsiteY7" fmla="*/ 574647 h 600610"/>
                    <a:gd name="connsiteX8" fmla="*/ 77616 w 1108924"/>
                    <a:gd name="connsiteY8" fmla="*/ 288898 h 600610"/>
                    <a:gd name="connsiteX9" fmla="*/ 226867 w 1108924"/>
                    <a:gd name="connsiteY9" fmla="*/ 125073 h 600610"/>
                    <a:gd name="connsiteX0" fmla="*/ 226867 w 1108924"/>
                    <a:gd name="connsiteY0" fmla="*/ 125073 h 600566"/>
                    <a:gd name="connsiteX1" fmla="*/ 420517 w 1108924"/>
                    <a:gd name="connsiteY1" fmla="*/ 22198 h 600566"/>
                    <a:gd name="connsiteX2" fmla="*/ 572111 w 1108924"/>
                    <a:gd name="connsiteY2" fmla="*/ 2085 h 600566"/>
                    <a:gd name="connsiteX3" fmla="*/ 811041 w 1108924"/>
                    <a:gd name="connsiteY3" fmla="*/ 55535 h 600566"/>
                    <a:gd name="connsiteX4" fmla="*/ 1031655 w 1108924"/>
                    <a:gd name="connsiteY4" fmla="*/ 220323 h 600566"/>
                    <a:gd name="connsiteX5" fmla="*/ 1077742 w 1108924"/>
                    <a:gd name="connsiteY5" fmla="*/ 536547 h 600566"/>
                    <a:gd name="connsiteX6" fmla="*/ 586399 w 1108924"/>
                    <a:gd name="connsiteY6" fmla="*/ 600486 h 600566"/>
                    <a:gd name="connsiteX7" fmla="*/ 29992 w 1108924"/>
                    <a:gd name="connsiteY7" fmla="*/ 574647 h 600566"/>
                    <a:gd name="connsiteX8" fmla="*/ 77616 w 1108924"/>
                    <a:gd name="connsiteY8" fmla="*/ 288898 h 600566"/>
                    <a:gd name="connsiteX9" fmla="*/ 226867 w 1108924"/>
                    <a:gd name="connsiteY9" fmla="*/ 125073 h 600566"/>
                    <a:gd name="connsiteX0" fmla="*/ 226867 w 1108924"/>
                    <a:gd name="connsiteY0" fmla="*/ 125073 h 600583"/>
                    <a:gd name="connsiteX1" fmla="*/ 420517 w 1108924"/>
                    <a:gd name="connsiteY1" fmla="*/ 22198 h 600583"/>
                    <a:gd name="connsiteX2" fmla="*/ 572111 w 1108924"/>
                    <a:gd name="connsiteY2" fmla="*/ 2085 h 600583"/>
                    <a:gd name="connsiteX3" fmla="*/ 811041 w 1108924"/>
                    <a:gd name="connsiteY3" fmla="*/ 55535 h 600583"/>
                    <a:gd name="connsiteX4" fmla="*/ 1031655 w 1108924"/>
                    <a:gd name="connsiteY4" fmla="*/ 220323 h 600583"/>
                    <a:gd name="connsiteX5" fmla="*/ 1077742 w 1108924"/>
                    <a:gd name="connsiteY5" fmla="*/ 536547 h 600583"/>
                    <a:gd name="connsiteX6" fmla="*/ 586399 w 1108924"/>
                    <a:gd name="connsiteY6" fmla="*/ 600486 h 600583"/>
                    <a:gd name="connsiteX7" fmla="*/ 29992 w 1108924"/>
                    <a:gd name="connsiteY7" fmla="*/ 574647 h 600583"/>
                    <a:gd name="connsiteX8" fmla="*/ 77616 w 1108924"/>
                    <a:gd name="connsiteY8" fmla="*/ 288898 h 600583"/>
                    <a:gd name="connsiteX9" fmla="*/ 226867 w 1108924"/>
                    <a:gd name="connsiteY9" fmla="*/ 125073 h 600583"/>
                    <a:gd name="connsiteX0" fmla="*/ 214167 w 1108924"/>
                    <a:gd name="connsiteY0" fmla="*/ 112373 h 600583"/>
                    <a:gd name="connsiteX1" fmla="*/ 420517 w 1108924"/>
                    <a:gd name="connsiteY1" fmla="*/ 22198 h 600583"/>
                    <a:gd name="connsiteX2" fmla="*/ 572111 w 1108924"/>
                    <a:gd name="connsiteY2" fmla="*/ 2085 h 600583"/>
                    <a:gd name="connsiteX3" fmla="*/ 811041 w 1108924"/>
                    <a:gd name="connsiteY3" fmla="*/ 55535 h 600583"/>
                    <a:gd name="connsiteX4" fmla="*/ 1031655 w 1108924"/>
                    <a:gd name="connsiteY4" fmla="*/ 220323 h 600583"/>
                    <a:gd name="connsiteX5" fmla="*/ 1077742 w 1108924"/>
                    <a:gd name="connsiteY5" fmla="*/ 536547 h 600583"/>
                    <a:gd name="connsiteX6" fmla="*/ 586399 w 1108924"/>
                    <a:gd name="connsiteY6" fmla="*/ 600486 h 600583"/>
                    <a:gd name="connsiteX7" fmla="*/ 29992 w 1108924"/>
                    <a:gd name="connsiteY7" fmla="*/ 574647 h 600583"/>
                    <a:gd name="connsiteX8" fmla="*/ 77616 w 1108924"/>
                    <a:gd name="connsiteY8" fmla="*/ 288898 h 600583"/>
                    <a:gd name="connsiteX9" fmla="*/ 214167 w 1108924"/>
                    <a:gd name="connsiteY9" fmla="*/ 112373 h 600583"/>
                    <a:gd name="connsiteX0" fmla="*/ 214167 w 1108924"/>
                    <a:gd name="connsiteY0" fmla="*/ 112221 h 600431"/>
                    <a:gd name="connsiteX1" fmla="*/ 572111 w 1108924"/>
                    <a:gd name="connsiteY1" fmla="*/ 1933 h 600431"/>
                    <a:gd name="connsiteX2" fmla="*/ 811041 w 1108924"/>
                    <a:gd name="connsiteY2" fmla="*/ 55383 h 600431"/>
                    <a:gd name="connsiteX3" fmla="*/ 1031655 w 1108924"/>
                    <a:gd name="connsiteY3" fmla="*/ 220171 h 600431"/>
                    <a:gd name="connsiteX4" fmla="*/ 1077742 w 1108924"/>
                    <a:gd name="connsiteY4" fmla="*/ 536395 h 600431"/>
                    <a:gd name="connsiteX5" fmla="*/ 586399 w 1108924"/>
                    <a:gd name="connsiteY5" fmla="*/ 600334 h 600431"/>
                    <a:gd name="connsiteX6" fmla="*/ 29992 w 1108924"/>
                    <a:gd name="connsiteY6" fmla="*/ 574495 h 600431"/>
                    <a:gd name="connsiteX7" fmla="*/ 77616 w 1108924"/>
                    <a:gd name="connsiteY7" fmla="*/ 288746 h 600431"/>
                    <a:gd name="connsiteX8" fmla="*/ 214167 w 1108924"/>
                    <a:gd name="connsiteY8" fmla="*/ 112221 h 600431"/>
                    <a:gd name="connsiteX0" fmla="*/ 214167 w 1108924"/>
                    <a:gd name="connsiteY0" fmla="*/ 138917 h 627127"/>
                    <a:gd name="connsiteX1" fmla="*/ 544577 w 1108924"/>
                    <a:gd name="connsiteY1" fmla="*/ 1095 h 627127"/>
                    <a:gd name="connsiteX2" fmla="*/ 811041 w 1108924"/>
                    <a:gd name="connsiteY2" fmla="*/ 82079 h 627127"/>
                    <a:gd name="connsiteX3" fmla="*/ 1031655 w 1108924"/>
                    <a:gd name="connsiteY3" fmla="*/ 246867 h 627127"/>
                    <a:gd name="connsiteX4" fmla="*/ 1077742 w 1108924"/>
                    <a:gd name="connsiteY4" fmla="*/ 563091 h 627127"/>
                    <a:gd name="connsiteX5" fmla="*/ 586399 w 1108924"/>
                    <a:gd name="connsiteY5" fmla="*/ 627030 h 627127"/>
                    <a:gd name="connsiteX6" fmla="*/ 29992 w 1108924"/>
                    <a:gd name="connsiteY6" fmla="*/ 601191 h 627127"/>
                    <a:gd name="connsiteX7" fmla="*/ 77616 w 1108924"/>
                    <a:gd name="connsiteY7" fmla="*/ 315442 h 627127"/>
                    <a:gd name="connsiteX8" fmla="*/ 214167 w 1108924"/>
                    <a:gd name="connsiteY8" fmla="*/ 138917 h 627127"/>
                    <a:gd name="connsiteX0" fmla="*/ 227931 w 1108924"/>
                    <a:gd name="connsiteY0" fmla="*/ 105944 h 626277"/>
                    <a:gd name="connsiteX1" fmla="*/ 544577 w 1108924"/>
                    <a:gd name="connsiteY1" fmla="*/ 245 h 626277"/>
                    <a:gd name="connsiteX2" fmla="*/ 811041 w 1108924"/>
                    <a:gd name="connsiteY2" fmla="*/ 81229 h 626277"/>
                    <a:gd name="connsiteX3" fmla="*/ 1031655 w 1108924"/>
                    <a:gd name="connsiteY3" fmla="*/ 246017 h 626277"/>
                    <a:gd name="connsiteX4" fmla="*/ 1077742 w 1108924"/>
                    <a:gd name="connsiteY4" fmla="*/ 562241 h 626277"/>
                    <a:gd name="connsiteX5" fmla="*/ 586399 w 1108924"/>
                    <a:gd name="connsiteY5" fmla="*/ 626180 h 626277"/>
                    <a:gd name="connsiteX6" fmla="*/ 29992 w 1108924"/>
                    <a:gd name="connsiteY6" fmla="*/ 600341 h 626277"/>
                    <a:gd name="connsiteX7" fmla="*/ 77616 w 1108924"/>
                    <a:gd name="connsiteY7" fmla="*/ 314592 h 626277"/>
                    <a:gd name="connsiteX8" fmla="*/ 227931 w 1108924"/>
                    <a:gd name="connsiteY8" fmla="*/ 105944 h 626277"/>
                    <a:gd name="connsiteX0" fmla="*/ 229783 w 1110776"/>
                    <a:gd name="connsiteY0" fmla="*/ 105944 h 626277"/>
                    <a:gd name="connsiteX1" fmla="*/ 546429 w 1110776"/>
                    <a:gd name="connsiteY1" fmla="*/ 245 h 626277"/>
                    <a:gd name="connsiteX2" fmla="*/ 812893 w 1110776"/>
                    <a:gd name="connsiteY2" fmla="*/ 81229 h 626277"/>
                    <a:gd name="connsiteX3" fmla="*/ 1033507 w 1110776"/>
                    <a:gd name="connsiteY3" fmla="*/ 246017 h 626277"/>
                    <a:gd name="connsiteX4" fmla="*/ 1079594 w 1110776"/>
                    <a:gd name="connsiteY4" fmla="*/ 562241 h 626277"/>
                    <a:gd name="connsiteX5" fmla="*/ 588251 w 1110776"/>
                    <a:gd name="connsiteY5" fmla="*/ 626180 h 626277"/>
                    <a:gd name="connsiteX6" fmla="*/ 31844 w 1110776"/>
                    <a:gd name="connsiteY6" fmla="*/ 600341 h 626277"/>
                    <a:gd name="connsiteX7" fmla="*/ 70292 w 1110776"/>
                    <a:gd name="connsiteY7" fmla="*/ 310003 h 626277"/>
                    <a:gd name="connsiteX8" fmla="*/ 229783 w 1110776"/>
                    <a:gd name="connsiteY8" fmla="*/ 105944 h 626277"/>
                    <a:gd name="connsiteX0" fmla="*/ 231858 w 1112851"/>
                    <a:gd name="connsiteY0" fmla="*/ 105944 h 626277"/>
                    <a:gd name="connsiteX1" fmla="*/ 548504 w 1112851"/>
                    <a:gd name="connsiteY1" fmla="*/ 245 h 626277"/>
                    <a:gd name="connsiteX2" fmla="*/ 814968 w 1112851"/>
                    <a:gd name="connsiteY2" fmla="*/ 81229 h 626277"/>
                    <a:gd name="connsiteX3" fmla="*/ 1035582 w 1112851"/>
                    <a:gd name="connsiteY3" fmla="*/ 246017 h 626277"/>
                    <a:gd name="connsiteX4" fmla="*/ 1081669 w 1112851"/>
                    <a:gd name="connsiteY4" fmla="*/ 562241 h 626277"/>
                    <a:gd name="connsiteX5" fmla="*/ 590326 w 1112851"/>
                    <a:gd name="connsiteY5" fmla="*/ 626180 h 626277"/>
                    <a:gd name="connsiteX6" fmla="*/ 33919 w 1112851"/>
                    <a:gd name="connsiteY6" fmla="*/ 600341 h 626277"/>
                    <a:gd name="connsiteX7" fmla="*/ 63190 w 1112851"/>
                    <a:gd name="connsiteY7" fmla="*/ 310003 h 626277"/>
                    <a:gd name="connsiteX8" fmla="*/ 231858 w 1112851"/>
                    <a:gd name="connsiteY8" fmla="*/ 105944 h 626277"/>
                    <a:gd name="connsiteX0" fmla="*/ 231858 w 1112851"/>
                    <a:gd name="connsiteY0" fmla="*/ 106998 h 627331"/>
                    <a:gd name="connsiteX1" fmla="*/ 548504 w 1112851"/>
                    <a:gd name="connsiteY1" fmla="*/ 1299 h 627331"/>
                    <a:gd name="connsiteX2" fmla="*/ 842501 w 1112851"/>
                    <a:gd name="connsiteY2" fmla="*/ 59338 h 627331"/>
                    <a:gd name="connsiteX3" fmla="*/ 1035582 w 1112851"/>
                    <a:gd name="connsiteY3" fmla="*/ 247071 h 627331"/>
                    <a:gd name="connsiteX4" fmla="*/ 1081669 w 1112851"/>
                    <a:gd name="connsiteY4" fmla="*/ 563295 h 627331"/>
                    <a:gd name="connsiteX5" fmla="*/ 590326 w 1112851"/>
                    <a:gd name="connsiteY5" fmla="*/ 627234 h 627331"/>
                    <a:gd name="connsiteX6" fmla="*/ 33919 w 1112851"/>
                    <a:gd name="connsiteY6" fmla="*/ 601395 h 627331"/>
                    <a:gd name="connsiteX7" fmla="*/ 63190 w 1112851"/>
                    <a:gd name="connsiteY7" fmla="*/ 311057 h 627331"/>
                    <a:gd name="connsiteX8" fmla="*/ 231858 w 1112851"/>
                    <a:gd name="connsiteY8" fmla="*/ 106998 h 627331"/>
                    <a:gd name="connsiteX0" fmla="*/ 231858 w 1113838"/>
                    <a:gd name="connsiteY0" fmla="*/ 106998 h 627331"/>
                    <a:gd name="connsiteX1" fmla="*/ 548504 w 1113838"/>
                    <a:gd name="connsiteY1" fmla="*/ 1299 h 627331"/>
                    <a:gd name="connsiteX2" fmla="*/ 842501 w 1113838"/>
                    <a:gd name="connsiteY2" fmla="*/ 59338 h 627331"/>
                    <a:gd name="connsiteX3" fmla="*/ 1040170 w 1113838"/>
                    <a:gd name="connsiteY3" fmla="*/ 233306 h 627331"/>
                    <a:gd name="connsiteX4" fmla="*/ 1081669 w 1113838"/>
                    <a:gd name="connsiteY4" fmla="*/ 563295 h 627331"/>
                    <a:gd name="connsiteX5" fmla="*/ 590326 w 1113838"/>
                    <a:gd name="connsiteY5" fmla="*/ 627234 h 627331"/>
                    <a:gd name="connsiteX6" fmla="*/ 33919 w 1113838"/>
                    <a:gd name="connsiteY6" fmla="*/ 601395 h 627331"/>
                    <a:gd name="connsiteX7" fmla="*/ 63190 w 1113838"/>
                    <a:gd name="connsiteY7" fmla="*/ 311057 h 627331"/>
                    <a:gd name="connsiteX8" fmla="*/ 231858 w 1113838"/>
                    <a:gd name="connsiteY8" fmla="*/ 106998 h 627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13838" h="627331">
                      <a:moveTo>
                        <a:pt x="231858" y="106998"/>
                      </a:moveTo>
                      <a:cubicBezTo>
                        <a:pt x="312744" y="55372"/>
                        <a:pt x="446730" y="9242"/>
                        <a:pt x="548504" y="1299"/>
                      </a:cubicBezTo>
                      <a:cubicBezTo>
                        <a:pt x="650278" y="-6644"/>
                        <a:pt x="765910" y="22965"/>
                        <a:pt x="842501" y="59338"/>
                      </a:cubicBezTo>
                      <a:cubicBezTo>
                        <a:pt x="919092" y="95711"/>
                        <a:pt x="1001276" y="184094"/>
                        <a:pt x="1040170" y="233306"/>
                      </a:cubicBezTo>
                      <a:cubicBezTo>
                        <a:pt x="1079064" y="282518"/>
                        <a:pt x="1158260" y="549147"/>
                        <a:pt x="1081669" y="563295"/>
                      </a:cubicBezTo>
                      <a:cubicBezTo>
                        <a:pt x="1005078" y="405993"/>
                        <a:pt x="764951" y="620884"/>
                        <a:pt x="590326" y="627234"/>
                      </a:cubicBezTo>
                      <a:cubicBezTo>
                        <a:pt x="415701" y="633584"/>
                        <a:pt x="249685" y="327095"/>
                        <a:pt x="33919" y="601395"/>
                      </a:cubicBezTo>
                      <a:cubicBezTo>
                        <a:pt x="-43734" y="551845"/>
                        <a:pt x="31965" y="381224"/>
                        <a:pt x="63190" y="311057"/>
                      </a:cubicBezTo>
                      <a:cubicBezTo>
                        <a:pt x="94415" y="240890"/>
                        <a:pt x="150972" y="158624"/>
                        <a:pt x="231858" y="106998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426A72C4-3D04-4E6C-BD34-614C843012EF}"/>
                    </a:ext>
                  </a:extLst>
                </p:cNvPr>
                <p:cNvSpPr/>
                <p:nvPr/>
              </p:nvSpPr>
              <p:spPr>
                <a:xfrm rot="21143952">
                  <a:off x="6281978" y="1229900"/>
                  <a:ext cx="322767" cy="75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8DDADE75-34B0-49C2-ABEF-0B7759598827}"/>
                    </a:ext>
                  </a:extLst>
                </p:cNvPr>
                <p:cNvSpPr/>
                <p:nvPr/>
              </p:nvSpPr>
              <p:spPr>
                <a:xfrm rot="456048" flipH="1">
                  <a:off x="5710788" y="1228954"/>
                  <a:ext cx="322767" cy="75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D6870A19-3A0D-4A8D-8CA5-096E98615295}"/>
                    </a:ext>
                  </a:extLst>
                </p:cNvPr>
                <p:cNvSpPr/>
                <p:nvPr/>
              </p:nvSpPr>
              <p:spPr>
                <a:xfrm>
                  <a:off x="6272213" y="1081019"/>
                  <a:ext cx="314325" cy="71506"/>
                </a:xfrm>
                <a:custGeom>
                  <a:avLst/>
                  <a:gdLst>
                    <a:gd name="connsiteX0" fmla="*/ 0 w 314325"/>
                    <a:gd name="connsiteY0" fmla="*/ 71506 h 71506"/>
                    <a:gd name="connsiteX1" fmla="*/ 242887 w 314325"/>
                    <a:gd name="connsiteY1" fmla="*/ 69 h 71506"/>
                    <a:gd name="connsiteX2" fmla="*/ 314325 w 314325"/>
                    <a:gd name="connsiteY2" fmla="*/ 57219 h 71506"/>
                    <a:gd name="connsiteX3" fmla="*/ 314325 w 314325"/>
                    <a:gd name="connsiteY3" fmla="*/ 57219 h 71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4325" h="71506">
                      <a:moveTo>
                        <a:pt x="0" y="71506"/>
                      </a:moveTo>
                      <a:cubicBezTo>
                        <a:pt x="95250" y="36978"/>
                        <a:pt x="190500" y="2450"/>
                        <a:pt x="242887" y="69"/>
                      </a:cubicBezTo>
                      <a:cubicBezTo>
                        <a:pt x="295274" y="-2312"/>
                        <a:pt x="314325" y="57219"/>
                        <a:pt x="314325" y="57219"/>
                      </a:cubicBezTo>
                      <a:lnTo>
                        <a:pt x="314325" y="57219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94AC2BD1-F65F-4D1D-9683-088C7FA1675B}"/>
                    </a:ext>
                  </a:extLst>
                </p:cNvPr>
                <p:cNvSpPr/>
                <p:nvPr/>
              </p:nvSpPr>
              <p:spPr>
                <a:xfrm flipH="1">
                  <a:off x="5715008" y="1082098"/>
                  <a:ext cx="314325" cy="71506"/>
                </a:xfrm>
                <a:custGeom>
                  <a:avLst/>
                  <a:gdLst>
                    <a:gd name="connsiteX0" fmla="*/ 0 w 314325"/>
                    <a:gd name="connsiteY0" fmla="*/ 71506 h 71506"/>
                    <a:gd name="connsiteX1" fmla="*/ 242887 w 314325"/>
                    <a:gd name="connsiteY1" fmla="*/ 69 h 71506"/>
                    <a:gd name="connsiteX2" fmla="*/ 314325 w 314325"/>
                    <a:gd name="connsiteY2" fmla="*/ 57219 h 71506"/>
                    <a:gd name="connsiteX3" fmla="*/ 314325 w 314325"/>
                    <a:gd name="connsiteY3" fmla="*/ 57219 h 71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4325" h="71506">
                      <a:moveTo>
                        <a:pt x="0" y="71506"/>
                      </a:moveTo>
                      <a:cubicBezTo>
                        <a:pt x="95250" y="36978"/>
                        <a:pt x="190500" y="2450"/>
                        <a:pt x="242887" y="69"/>
                      </a:cubicBezTo>
                      <a:cubicBezTo>
                        <a:pt x="295274" y="-2312"/>
                        <a:pt x="314325" y="57219"/>
                        <a:pt x="314325" y="57219"/>
                      </a:cubicBezTo>
                      <a:lnTo>
                        <a:pt x="314325" y="57219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DCAD62A9-95D9-469D-881E-51108AD400EE}"/>
                    </a:ext>
                  </a:extLst>
                </p:cNvPr>
                <p:cNvSpPr/>
                <p:nvPr/>
              </p:nvSpPr>
              <p:spPr>
                <a:xfrm>
                  <a:off x="6120473" y="1264131"/>
                  <a:ext cx="73696" cy="2973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567B4A09-2948-4248-BFAD-33C86B619554}"/>
                    </a:ext>
                  </a:extLst>
                </p:cNvPr>
                <p:cNvSpPr/>
                <p:nvPr/>
              </p:nvSpPr>
              <p:spPr>
                <a:xfrm>
                  <a:off x="6037112" y="1691076"/>
                  <a:ext cx="250237" cy="4571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6B11660A-8C8E-4911-B529-58EEA2ADAA89}"/>
                  </a:ext>
                </a:extLst>
              </p:cNvPr>
              <p:cNvGrpSpPr/>
              <p:nvPr/>
            </p:nvGrpSpPr>
            <p:grpSpPr>
              <a:xfrm>
                <a:off x="5663228" y="3962083"/>
                <a:ext cx="987596" cy="1522503"/>
                <a:chOff x="5519737" y="5697635"/>
                <a:chExt cx="1574648" cy="1119232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D048AF8A-51B0-41C7-82D1-D59FA56A3584}"/>
                    </a:ext>
                  </a:extLst>
                </p:cNvPr>
                <p:cNvSpPr/>
                <p:nvPr/>
              </p:nvSpPr>
              <p:spPr>
                <a:xfrm>
                  <a:off x="5674186" y="5710268"/>
                  <a:ext cx="302582" cy="992164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: Rounded Corners 153">
                  <a:extLst>
                    <a:ext uri="{FF2B5EF4-FFF2-40B4-BE49-F238E27FC236}">
                      <a16:creationId xmlns:a16="http://schemas.microsoft.com/office/drawing/2014/main" id="{FF5BAA6A-121B-4DE0-8294-7349623A32D1}"/>
                    </a:ext>
                  </a:extLst>
                </p:cNvPr>
                <p:cNvSpPr/>
                <p:nvPr/>
              </p:nvSpPr>
              <p:spPr>
                <a:xfrm>
                  <a:off x="6631567" y="5697635"/>
                  <a:ext cx="302582" cy="992164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: Top Corners Rounded 82">
                  <a:extLst>
                    <a:ext uri="{FF2B5EF4-FFF2-40B4-BE49-F238E27FC236}">
                      <a16:creationId xmlns:a16="http://schemas.microsoft.com/office/drawing/2014/main" id="{A77E883F-B4A1-4D19-AA04-B18B8086DB04}"/>
                    </a:ext>
                  </a:extLst>
                </p:cNvPr>
                <p:cNvSpPr/>
                <p:nvPr/>
              </p:nvSpPr>
              <p:spPr>
                <a:xfrm>
                  <a:off x="5519737" y="6575634"/>
                  <a:ext cx="674432" cy="241233"/>
                </a:xfrm>
                <a:prstGeom prst="round2Same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: Top Corners Rounded 155">
                  <a:extLst>
                    <a:ext uri="{FF2B5EF4-FFF2-40B4-BE49-F238E27FC236}">
                      <a16:creationId xmlns:a16="http://schemas.microsoft.com/office/drawing/2014/main" id="{149BF7B6-9C09-429F-A072-FEC06999213C}"/>
                    </a:ext>
                  </a:extLst>
                </p:cNvPr>
                <p:cNvSpPr/>
                <p:nvPr/>
              </p:nvSpPr>
              <p:spPr>
                <a:xfrm>
                  <a:off x="6419953" y="6575634"/>
                  <a:ext cx="674432" cy="241233"/>
                </a:xfrm>
                <a:prstGeom prst="round2Same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CCFF87D-A77D-400B-BEE7-9757BA437667}"/>
                  </a:ext>
                </a:extLst>
              </p:cNvPr>
              <p:cNvGrpSpPr/>
              <p:nvPr/>
            </p:nvGrpSpPr>
            <p:grpSpPr>
              <a:xfrm>
                <a:off x="5561020" y="2028455"/>
                <a:ext cx="1228093" cy="2041573"/>
                <a:chOff x="5561020" y="2028455"/>
                <a:chExt cx="1228093" cy="2041573"/>
              </a:xfrm>
              <a:gradFill>
                <a:gsLst>
                  <a:gs pos="0">
                    <a:schemeClr val="bg1">
                      <a:lumMod val="50000"/>
                    </a:schemeClr>
                  </a:gs>
                  <a:gs pos="39000">
                    <a:schemeClr val="bg2">
                      <a:lumMod val="75000"/>
                    </a:schemeClr>
                  </a:gs>
                  <a:gs pos="69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2">
                      <a:lumMod val="25000"/>
                    </a:schemeClr>
                  </a:gs>
                </a:gsLst>
                <a:lin ang="5400000" scaled="1"/>
              </a:gradFill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2EC1451A-4D2A-40E7-8B6D-8E6F6B60790D}"/>
                    </a:ext>
                  </a:extLst>
                </p:cNvPr>
                <p:cNvSpPr/>
                <p:nvPr/>
              </p:nvSpPr>
              <p:spPr>
                <a:xfrm rot="21082946">
                  <a:off x="5779873" y="2028455"/>
                  <a:ext cx="85864" cy="540362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: Rounded Corners 148">
                  <a:extLst>
                    <a:ext uri="{FF2B5EF4-FFF2-40B4-BE49-F238E27FC236}">
                      <a16:creationId xmlns:a16="http://schemas.microsoft.com/office/drawing/2014/main" id="{38CD8DB5-8921-4426-B44D-AB83AB09862C}"/>
                    </a:ext>
                  </a:extLst>
                </p:cNvPr>
                <p:cNvSpPr/>
                <p:nvPr/>
              </p:nvSpPr>
              <p:spPr>
                <a:xfrm rot="488770">
                  <a:off x="6432835" y="2053207"/>
                  <a:ext cx="85863" cy="540364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D1FAE918-3F08-48FD-83DB-7A67CC0020D6}"/>
                    </a:ext>
                  </a:extLst>
                </p:cNvPr>
                <p:cNvSpPr/>
                <p:nvPr/>
              </p:nvSpPr>
              <p:spPr>
                <a:xfrm>
                  <a:off x="5561020" y="2452003"/>
                  <a:ext cx="1228093" cy="1618025"/>
                </a:xfrm>
                <a:custGeom>
                  <a:avLst/>
                  <a:gdLst>
                    <a:gd name="connsiteX0" fmla="*/ 0 w 855089"/>
                    <a:gd name="connsiteY0" fmla="*/ 75998 h 455976"/>
                    <a:gd name="connsiteX1" fmla="*/ 75998 w 855089"/>
                    <a:gd name="connsiteY1" fmla="*/ 0 h 455976"/>
                    <a:gd name="connsiteX2" fmla="*/ 779091 w 855089"/>
                    <a:gd name="connsiteY2" fmla="*/ 0 h 455976"/>
                    <a:gd name="connsiteX3" fmla="*/ 855089 w 855089"/>
                    <a:gd name="connsiteY3" fmla="*/ 75998 h 455976"/>
                    <a:gd name="connsiteX4" fmla="*/ 855089 w 855089"/>
                    <a:gd name="connsiteY4" fmla="*/ 379978 h 455976"/>
                    <a:gd name="connsiteX5" fmla="*/ 779091 w 855089"/>
                    <a:gd name="connsiteY5" fmla="*/ 455976 h 455976"/>
                    <a:gd name="connsiteX6" fmla="*/ 75998 w 855089"/>
                    <a:gd name="connsiteY6" fmla="*/ 455976 h 455976"/>
                    <a:gd name="connsiteX7" fmla="*/ 0 w 855089"/>
                    <a:gd name="connsiteY7" fmla="*/ 379978 h 455976"/>
                    <a:gd name="connsiteX8" fmla="*/ 0 w 855089"/>
                    <a:gd name="connsiteY8" fmla="*/ 75998 h 455976"/>
                    <a:gd name="connsiteX0" fmla="*/ 0 w 855089"/>
                    <a:gd name="connsiteY0" fmla="*/ 75998 h 455976"/>
                    <a:gd name="connsiteX1" fmla="*/ 75998 w 855089"/>
                    <a:gd name="connsiteY1" fmla="*/ 0 h 455976"/>
                    <a:gd name="connsiteX2" fmla="*/ 779091 w 855089"/>
                    <a:gd name="connsiteY2" fmla="*/ 0 h 455976"/>
                    <a:gd name="connsiteX3" fmla="*/ 855089 w 855089"/>
                    <a:gd name="connsiteY3" fmla="*/ 75998 h 455976"/>
                    <a:gd name="connsiteX4" fmla="*/ 855089 w 855089"/>
                    <a:gd name="connsiteY4" fmla="*/ 379978 h 455976"/>
                    <a:gd name="connsiteX5" fmla="*/ 779091 w 855089"/>
                    <a:gd name="connsiteY5" fmla="*/ 455976 h 455976"/>
                    <a:gd name="connsiteX6" fmla="*/ 75998 w 855089"/>
                    <a:gd name="connsiteY6" fmla="*/ 455976 h 455976"/>
                    <a:gd name="connsiteX7" fmla="*/ 0 w 855089"/>
                    <a:gd name="connsiteY7" fmla="*/ 379978 h 455976"/>
                    <a:gd name="connsiteX8" fmla="*/ 0 w 855089"/>
                    <a:gd name="connsiteY8" fmla="*/ 75998 h 455976"/>
                    <a:gd name="connsiteX0" fmla="*/ 0 w 855089"/>
                    <a:gd name="connsiteY0" fmla="*/ 75998 h 455976"/>
                    <a:gd name="connsiteX1" fmla="*/ 75998 w 855089"/>
                    <a:gd name="connsiteY1" fmla="*/ 0 h 455976"/>
                    <a:gd name="connsiteX2" fmla="*/ 779091 w 855089"/>
                    <a:gd name="connsiteY2" fmla="*/ 0 h 455976"/>
                    <a:gd name="connsiteX3" fmla="*/ 855089 w 855089"/>
                    <a:gd name="connsiteY3" fmla="*/ 75998 h 455976"/>
                    <a:gd name="connsiteX4" fmla="*/ 855089 w 855089"/>
                    <a:gd name="connsiteY4" fmla="*/ 379978 h 455976"/>
                    <a:gd name="connsiteX5" fmla="*/ 779091 w 855089"/>
                    <a:gd name="connsiteY5" fmla="*/ 455976 h 455976"/>
                    <a:gd name="connsiteX6" fmla="*/ 75998 w 855089"/>
                    <a:gd name="connsiteY6" fmla="*/ 455976 h 455976"/>
                    <a:gd name="connsiteX7" fmla="*/ 0 w 855089"/>
                    <a:gd name="connsiteY7" fmla="*/ 379978 h 455976"/>
                    <a:gd name="connsiteX8" fmla="*/ 0 w 855089"/>
                    <a:gd name="connsiteY8" fmla="*/ 75998 h 455976"/>
                    <a:gd name="connsiteX0" fmla="*/ 130828 w 985917"/>
                    <a:gd name="connsiteY0" fmla="*/ 75998 h 1227501"/>
                    <a:gd name="connsiteX1" fmla="*/ 206826 w 985917"/>
                    <a:gd name="connsiteY1" fmla="*/ 0 h 1227501"/>
                    <a:gd name="connsiteX2" fmla="*/ 909919 w 985917"/>
                    <a:gd name="connsiteY2" fmla="*/ 0 h 1227501"/>
                    <a:gd name="connsiteX3" fmla="*/ 985917 w 985917"/>
                    <a:gd name="connsiteY3" fmla="*/ 75998 h 1227501"/>
                    <a:gd name="connsiteX4" fmla="*/ 985917 w 985917"/>
                    <a:gd name="connsiteY4" fmla="*/ 379978 h 1227501"/>
                    <a:gd name="connsiteX5" fmla="*/ 909919 w 985917"/>
                    <a:gd name="connsiteY5" fmla="*/ 455976 h 1227501"/>
                    <a:gd name="connsiteX6" fmla="*/ 6801 w 985917"/>
                    <a:gd name="connsiteY6" fmla="*/ 1227501 h 1227501"/>
                    <a:gd name="connsiteX7" fmla="*/ 130828 w 985917"/>
                    <a:gd name="connsiteY7" fmla="*/ 379978 h 1227501"/>
                    <a:gd name="connsiteX8" fmla="*/ 130828 w 985917"/>
                    <a:gd name="connsiteY8" fmla="*/ 75998 h 1227501"/>
                    <a:gd name="connsiteX0" fmla="*/ 130828 w 1153731"/>
                    <a:gd name="connsiteY0" fmla="*/ 75998 h 1332276"/>
                    <a:gd name="connsiteX1" fmla="*/ 206826 w 1153731"/>
                    <a:gd name="connsiteY1" fmla="*/ 0 h 1332276"/>
                    <a:gd name="connsiteX2" fmla="*/ 909919 w 1153731"/>
                    <a:gd name="connsiteY2" fmla="*/ 0 h 1332276"/>
                    <a:gd name="connsiteX3" fmla="*/ 985917 w 1153731"/>
                    <a:gd name="connsiteY3" fmla="*/ 75998 h 1332276"/>
                    <a:gd name="connsiteX4" fmla="*/ 985917 w 1153731"/>
                    <a:gd name="connsiteY4" fmla="*/ 379978 h 1332276"/>
                    <a:gd name="connsiteX5" fmla="*/ 1148044 w 1153731"/>
                    <a:gd name="connsiteY5" fmla="*/ 1332276 h 1332276"/>
                    <a:gd name="connsiteX6" fmla="*/ 6801 w 1153731"/>
                    <a:gd name="connsiteY6" fmla="*/ 1227501 h 1332276"/>
                    <a:gd name="connsiteX7" fmla="*/ 130828 w 1153731"/>
                    <a:gd name="connsiteY7" fmla="*/ 379978 h 1332276"/>
                    <a:gd name="connsiteX8" fmla="*/ 130828 w 1153731"/>
                    <a:gd name="connsiteY8" fmla="*/ 75998 h 1332276"/>
                    <a:gd name="connsiteX0" fmla="*/ 140036 w 1162939"/>
                    <a:gd name="connsiteY0" fmla="*/ 75998 h 1579926"/>
                    <a:gd name="connsiteX1" fmla="*/ 216034 w 1162939"/>
                    <a:gd name="connsiteY1" fmla="*/ 0 h 1579926"/>
                    <a:gd name="connsiteX2" fmla="*/ 919127 w 1162939"/>
                    <a:gd name="connsiteY2" fmla="*/ 0 h 1579926"/>
                    <a:gd name="connsiteX3" fmla="*/ 995125 w 1162939"/>
                    <a:gd name="connsiteY3" fmla="*/ 75998 h 1579926"/>
                    <a:gd name="connsiteX4" fmla="*/ 995125 w 1162939"/>
                    <a:gd name="connsiteY4" fmla="*/ 379978 h 1579926"/>
                    <a:gd name="connsiteX5" fmla="*/ 1157252 w 1162939"/>
                    <a:gd name="connsiteY5" fmla="*/ 1332276 h 1579926"/>
                    <a:gd name="connsiteX6" fmla="*/ 6484 w 1162939"/>
                    <a:gd name="connsiteY6" fmla="*/ 1579926 h 1579926"/>
                    <a:gd name="connsiteX7" fmla="*/ 140036 w 1162939"/>
                    <a:gd name="connsiteY7" fmla="*/ 379978 h 1579926"/>
                    <a:gd name="connsiteX8" fmla="*/ 140036 w 1162939"/>
                    <a:gd name="connsiteY8" fmla="*/ 75998 h 1579926"/>
                    <a:gd name="connsiteX0" fmla="*/ 140036 w 1209597"/>
                    <a:gd name="connsiteY0" fmla="*/ 75998 h 1618026"/>
                    <a:gd name="connsiteX1" fmla="*/ 216034 w 1209597"/>
                    <a:gd name="connsiteY1" fmla="*/ 0 h 1618026"/>
                    <a:gd name="connsiteX2" fmla="*/ 919127 w 1209597"/>
                    <a:gd name="connsiteY2" fmla="*/ 0 h 1618026"/>
                    <a:gd name="connsiteX3" fmla="*/ 995125 w 1209597"/>
                    <a:gd name="connsiteY3" fmla="*/ 75998 h 1618026"/>
                    <a:gd name="connsiteX4" fmla="*/ 995125 w 1209597"/>
                    <a:gd name="connsiteY4" fmla="*/ 379978 h 1618026"/>
                    <a:gd name="connsiteX5" fmla="*/ 1204877 w 1209597"/>
                    <a:gd name="connsiteY5" fmla="*/ 1618026 h 1618026"/>
                    <a:gd name="connsiteX6" fmla="*/ 6484 w 1209597"/>
                    <a:gd name="connsiteY6" fmla="*/ 1579926 h 1618026"/>
                    <a:gd name="connsiteX7" fmla="*/ 140036 w 1209597"/>
                    <a:gd name="connsiteY7" fmla="*/ 379978 h 1618026"/>
                    <a:gd name="connsiteX8" fmla="*/ 140036 w 1209597"/>
                    <a:gd name="connsiteY8" fmla="*/ 75998 h 1618026"/>
                    <a:gd name="connsiteX0" fmla="*/ 158532 w 1228093"/>
                    <a:gd name="connsiteY0" fmla="*/ 75998 h 1618026"/>
                    <a:gd name="connsiteX1" fmla="*/ 234530 w 1228093"/>
                    <a:gd name="connsiteY1" fmla="*/ 0 h 1618026"/>
                    <a:gd name="connsiteX2" fmla="*/ 937623 w 1228093"/>
                    <a:gd name="connsiteY2" fmla="*/ 0 h 1618026"/>
                    <a:gd name="connsiteX3" fmla="*/ 1013621 w 1228093"/>
                    <a:gd name="connsiteY3" fmla="*/ 75998 h 1618026"/>
                    <a:gd name="connsiteX4" fmla="*/ 1013621 w 1228093"/>
                    <a:gd name="connsiteY4" fmla="*/ 379978 h 1618026"/>
                    <a:gd name="connsiteX5" fmla="*/ 1223373 w 1228093"/>
                    <a:gd name="connsiteY5" fmla="*/ 1618026 h 1618026"/>
                    <a:gd name="connsiteX6" fmla="*/ 5930 w 1228093"/>
                    <a:gd name="connsiteY6" fmla="*/ 1608501 h 1618026"/>
                    <a:gd name="connsiteX7" fmla="*/ 158532 w 1228093"/>
                    <a:gd name="connsiteY7" fmla="*/ 379978 h 1618026"/>
                    <a:gd name="connsiteX8" fmla="*/ 158532 w 1228093"/>
                    <a:gd name="connsiteY8" fmla="*/ 75998 h 161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28093" h="1618026">
                      <a:moveTo>
                        <a:pt x="158532" y="75998"/>
                      </a:moveTo>
                      <a:cubicBezTo>
                        <a:pt x="158532" y="34025"/>
                        <a:pt x="192557" y="0"/>
                        <a:pt x="234530" y="0"/>
                      </a:cubicBezTo>
                      <a:lnTo>
                        <a:pt x="937623" y="0"/>
                      </a:lnTo>
                      <a:cubicBezTo>
                        <a:pt x="979596" y="0"/>
                        <a:pt x="1013621" y="34025"/>
                        <a:pt x="1013621" y="75998"/>
                      </a:cubicBezTo>
                      <a:cubicBezTo>
                        <a:pt x="880271" y="253525"/>
                        <a:pt x="1013621" y="278651"/>
                        <a:pt x="1013621" y="379978"/>
                      </a:cubicBezTo>
                      <a:cubicBezTo>
                        <a:pt x="1013621" y="421951"/>
                        <a:pt x="1265346" y="1618026"/>
                        <a:pt x="1223373" y="1618026"/>
                      </a:cubicBezTo>
                      <a:lnTo>
                        <a:pt x="5930" y="1608501"/>
                      </a:lnTo>
                      <a:cubicBezTo>
                        <a:pt x="-36043" y="1608501"/>
                        <a:pt x="158532" y="421951"/>
                        <a:pt x="158532" y="379978"/>
                      </a:cubicBezTo>
                      <a:cubicBezTo>
                        <a:pt x="158532" y="278651"/>
                        <a:pt x="320457" y="186850"/>
                        <a:pt x="158532" y="7599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70B5858-54A3-455A-8955-841D81D1DC74}"/>
                </a:ext>
              </a:extLst>
            </p:cNvPr>
            <p:cNvSpPr/>
            <p:nvPr/>
          </p:nvSpPr>
          <p:spPr>
            <a:xfrm>
              <a:off x="7806622" y="30097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AC8A6F4F-C00F-45AF-8051-43EA4BC6AE2D}"/>
                </a:ext>
              </a:extLst>
            </p:cNvPr>
            <p:cNvSpPr/>
            <p:nvPr/>
          </p:nvSpPr>
          <p:spPr>
            <a:xfrm>
              <a:off x="7507682" y="300586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559FBC7-CDCF-4B99-B724-26ADBE18564E}"/>
              </a:ext>
            </a:extLst>
          </p:cNvPr>
          <p:cNvGrpSpPr/>
          <p:nvPr/>
        </p:nvGrpSpPr>
        <p:grpSpPr>
          <a:xfrm>
            <a:off x="7864493" y="2723120"/>
            <a:ext cx="2811841" cy="3924349"/>
            <a:chOff x="6202762" y="3276957"/>
            <a:chExt cx="1727182" cy="2410543"/>
          </a:xfrm>
        </p:grpSpPr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74E3D746-64D2-4444-8351-C31FA3576086}"/>
                </a:ext>
              </a:extLst>
            </p:cNvPr>
            <p:cNvGrpSpPr/>
            <p:nvPr/>
          </p:nvGrpSpPr>
          <p:grpSpPr>
            <a:xfrm flipH="1">
              <a:off x="6202762" y="3287542"/>
              <a:ext cx="1727182" cy="2399958"/>
              <a:chOff x="3631168" y="4906674"/>
              <a:chExt cx="2855188" cy="3967349"/>
            </a:xfrm>
          </p:grpSpPr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7C659EC6-EA42-4B8D-9C7A-48579AAACFA1}"/>
                  </a:ext>
                </a:extLst>
              </p:cNvPr>
              <p:cNvSpPr/>
              <p:nvPr/>
            </p:nvSpPr>
            <p:spPr>
              <a:xfrm rot="15349672" flipH="1">
                <a:off x="5933322" y="6631328"/>
                <a:ext cx="620242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E6A63DF-36BE-42C5-A97A-3828B3C2B4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189174"/>
                <a:ext cx="9912" cy="1600305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0B2B6B6-F65A-4BDE-BA6F-9074EF4B52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5" y="7164404"/>
                <a:ext cx="40014" cy="1494948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4B79D00A-DA16-4A81-B624-C6679A40BAF7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54613CAA-E8FE-45BE-852B-1B0017ACFC30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Rectangle: Top Corners Rounded 232">
                <a:extLst>
                  <a:ext uri="{FF2B5EF4-FFF2-40B4-BE49-F238E27FC236}">
                    <a16:creationId xmlns:a16="http://schemas.microsoft.com/office/drawing/2014/main" id="{534EA169-9CFA-4DE2-817C-545DA59BA135}"/>
                  </a:ext>
                </a:extLst>
              </p:cNvPr>
              <p:cNvSpPr/>
              <p:nvPr/>
            </p:nvSpPr>
            <p:spPr>
              <a:xfrm>
                <a:off x="5000464" y="849807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Rectangle: Top Corners Rounded 233">
                <a:extLst>
                  <a:ext uri="{FF2B5EF4-FFF2-40B4-BE49-F238E27FC236}">
                    <a16:creationId xmlns:a16="http://schemas.microsoft.com/office/drawing/2014/main" id="{F1EFB09F-F741-43D0-B201-975E9D37487F}"/>
                  </a:ext>
                </a:extLst>
              </p:cNvPr>
              <p:cNvSpPr/>
              <p:nvPr/>
            </p:nvSpPr>
            <p:spPr>
              <a:xfrm>
                <a:off x="4406469" y="8673713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9CD09E49-4406-4399-A327-A6F2569FBAAA}"/>
                  </a:ext>
                </a:extLst>
              </p:cNvPr>
              <p:cNvSpPr/>
              <p:nvPr/>
            </p:nvSpPr>
            <p:spPr>
              <a:xfrm rot="20778171">
                <a:off x="4055699" y="6484206"/>
                <a:ext cx="829523" cy="681382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0" fmla="*/ 115393 w 948872"/>
                  <a:gd name="connsiteY0" fmla="*/ 0 h 899784"/>
                  <a:gd name="connsiteX1" fmla="*/ 29668 w 948872"/>
                  <a:gd name="connsiteY1" fmla="*/ 438150 h 899784"/>
                  <a:gd name="connsiteX2" fmla="*/ 563068 w 948872"/>
                  <a:gd name="connsiteY2" fmla="*/ 847725 h 899784"/>
                  <a:gd name="connsiteX3" fmla="*/ 948873 w 948872"/>
                  <a:gd name="connsiteY3" fmla="*/ 894102 h 899784"/>
                  <a:gd name="connsiteX0" fmla="*/ 115393 w 563069"/>
                  <a:gd name="connsiteY0" fmla="*/ 0 h 847724"/>
                  <a:gd name="connsiteX1" fmla="*/ 29668 w 563069"/>
                  <a:gd name="connsiteY1" fmla="*/ 438150 h 847724"/>
                  <a:gd name="connsiteX2" fmla="*/ 563068 w 563069"/>
                  <a:gd name="connsiteY2" fmla="*/ 847725 h 847724"/>
                  <a:gd name="connsiteX0" fmla="*/ 133527 w 829523"/>
                  <a:gd name="connsiteY0" fmla="*/ 0 h 681383"/>
                  <a:gd name="connsiteX1" fmla="*/ 47802 w 829523"/>
                  <a:gd name="connsiteY1" fmla="*/ 438150 h 681383"/>
                  <a:gd name="connsiteX2" fmla="*/ 829524 w 829523"/>
                  <a:gd name="connsiteY2" fmla="*/ 681383 h 681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9523" h="681383">
                    <a:moveTo>
                      <a:pt x="133527" y="0"/>
                    </a:moveTo>
                    <a:cubicBezTo>
                      <a:pt x="53358" y="148431"/>
                      <a:pt x="-68198" y="324586"/>
                      <a:pt x="47802" y="438150"/>
                    </a:cubicBezTo>
                    <a:cubicBezTo>
                      <a:pt x="163802" y="551714"/>
                      <a:pt x="676323" y="605391"/>
                      <a:pt x="829524" y="681383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2F6C5F8E-1500-43B3-9003-A6011C219045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345E6B97-F92F-428C-8C6C-38E99530B74A}"/>
                  </a:ext>
                </a:extLst>
              </p:cNvPr>
              <p:cNvSpPr/>
              <p:nvPr/>
            </p:nvSpPr>
            <p:spPr>
              <a:xfrm>
                <a:off x="5350866" y="5794815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D2C3DB4B-7D41-4944-8174-B3101634B159}"/>
                  </a:ext>
                </a:extLst>
              </p:cNvPr>
              <p:cNvSpPr/>
              <p:nvPr/>
            </p:nvSpPr>
            <p:spPr>
              <a:xfrm>
                <a:off x="4609151" y="5857615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A90737F2-2B78-4B18-94E8-9E6758436195}"/>
                  </a:ext>
                </a:extLst>
              </p:cNvPr>
              <p:cNvSpPr/>
              <p:nvPr/>
            </p:nvSpPr>
            <p:spPr>
              <a:xfrm>
                <a:off x="5481507" y="5851996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6B861A5D-3952-477E-A6CA-853AC954C811}"/>
                </a:ext>
              </a:extLst>
            </p:cNvPr>
            <p:cNvSpPr/>
            <p:nvPr/>
          </p:nvSpPr>
          <p:spPr>
            <a:xfrm>
              <a:off x="6566946" y="3276957"/>
              <a:ext cx="1232186" cy="347260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6EDA3046-B2FE-45C0-99C1-2D440D792F59}"/>
                </a:ext>
              </a:extLst>
            </p:cNvPr>
            <p:cNvSpPr/>
            <p:nvPr/>
          </p:nvSpPr>
          <p:spPr>
            <a:xfrm rot="21346442">
              <a:off x="7696536" y="3595059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4F2811FB-2876-4EE3-8D3E-23131D97631E}"/>
                </a:ext>
              </a:extLst>
            </p:cNvPr>
            <p:cNvSpPr/>
            <p:nvPr/>
          </p:nvSpPr>
          <p:spPr>
            <a:xfrm rot="1390805" flipH="1">
              <a:off x="6504565" y="3499393"/>
              <a:ext cx="114064" cy="305266"/>
            </a:xfrm>
            <a:custGeom>
              <a:avLst/>
              <a:gdLst>
                <a:gd name="connsiteX0" fmla="*/ 0 w 114064"/>
                <a:gd name="connsiteY0" fmla="*/ 0 h 305266"/>
                <a:gd name="connsiteX1" fmla="*/ 55131 w 114064"/>
                <a:gd name="connsiteY1" fmla="*/ 0 h 305266"/>
                <a:gd name="connsiteX2" fmla="*/ 89680 w 114064"/>
                <a:gd name="connsiteY2" fmla="*/ 61418 h 305266"/>
                <a:gd name="connsiteX3" fmla="*/ 114064 w 114064"/>
                <a:gd name="connsiteY3" fmla="*/ 137214 h 305266"/>
                <a:gd name="connsiteX4" fmla="*/ 114064 w 114064"/>
                <a:gd name="connsiteY4" fmla="*/ 305266 h 305266"/>
                <a:gd name="connsiteX5" fmla="*/ 109661 w 114064"/>
                <a:gd name="connsiteY5" fmla="*/ 305266 h 305266"/>
                <a:gd name="connsiteX6" fmla="*/ 98475 w 114064"/>
                <a:gd name="connsiteY6" fmla="*/ 234551 h 305266"/>
                <a:gd name="connsiteX7" fmla="*/ 53765 w 114064"/>
                <a:gd name="connsiteY7" fmla="*/ 95577 h 305266"/>
                <a:gd name="connsiteX8" fmla="*/ 0 w 114064"/>
                <a:gd name="connsiteY8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64" h="305266">
                  <a:moveTo>
                    <a:pt x="0" y="0"/>
                  </a:moveTo>
                  <a:lnTo>
                    <a:pt x="55131" y="0"/>
                  </a:lnTo>
                  <a:lnTo>
                    <a:pt x="89680" y="61418"/>
                  </a:lnTo>
                  <a:lnTo>
                    <a:pt x="114064" y="137214"/>
                  </a:lnTo>
                  <a:lnTo>
                    <a:pt x="114064" y="305266"/>
                  </a:lnTo>
                  <a:lnTo>
                    <a:pt x="109661" y="305266"/>
                  </a:lnTo>
                  <a:lnTo>
                    <a:pt x="98475" y="234551"/>
                  </a:lnTo>
                  <a:cubicBezTo>
                    <a:pt x="88255" y="186355"/>
                    <a:pt x="73180" y="139865"/>
                    <a:pt x="53765" y="955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A201E65D-1FC5-4CD9-A065-FC0D2402C70D}"/>
              </a:ext>
            </a:extLst>
          </p:cNvPr>
          <p:cNvGrpSpPr/>
          <p:nvPr/>
        </p:nvGrpSpPr>
        <p:grpSpPr>
          <a:xfrm flipH="1">
            <a:off x="1728146" y="2258293"/>
            <a:ext cx="1750567" cy="2312477"/>
            <a:chOff x="3866971" y="6327657"/>
            <a:chExt cx="2661978" cy="351643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C02A42D6-3AC3-45A4-916D-C172C16E2692}"/>
                </a:ext>
              </a:extLst>
            </p:cNvPr>
            <p:cNvGrpSpPr/>
            <p:nvPr/>
          </p:nvGrpSpPr>
          <p:grpSpPr>
            <a:xfrm flipH="1">
              <a:off x="3866971" y="6342971"/>
              <a:ext cx="2661978" cy="3501125"/>
              <a:chOff x="-704602" y="7985701"/>
              <a:chExt cx="3434247" cy="4516839"/>
            </a:xfrm>
          </p:grpSpPr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BD09AD4C-C075-414A-9C41-3B05E8486FD8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2CD6BA5C-45C3-4868-BA31-12E6438F9B81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959321" cy="4018542"/>
                <a:chOff x="-229676" y="8483998"/>
                <a:chExt cx="2959321" cy="4018542"/>
              </a:xfrm>
            </p:grpSpPr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59767D4B-5803-43DA-827D-A51523413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8099" y="10587408"/>
                  <a:ext cx="1106799" cy="30237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E7A6357A-688E-44A8-A27F-241F781CAE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743" y="10809320"/>
                  <a:ext cx="1178800" cy="33251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D7CAC2BB-56E3-40E6-B0C1-5792E04810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4241" y="11109135"/>
                  <a:ext cx="141977" cy="124185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CE1A557A-02A7-4DE8-A770-5284FB6FC1D3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FFCF7665-9307-4183-B2DE-4BCFA572F0DB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Rectangle: Top Corners Rounded 279">
                  <a:extLst>
                    <a:ext uri="{FF2B5EF4-FFF2-40B4-BE49-F238E27FC236}">
                      <a16:creationId xmlns:a16="http://schemas.microsoft.com/office/drawing/2014/main" id="{AC84FF3D-E9FE-412C-B034-E7431D9F884F}"/>
                    </a:ext>
                  </a:extLst>
                </p:cNvPr>
                <p:cNvSpPr/>
                <p:nvPr/>
              </p:nvSpPr>
              <p:spPr>
                <a:xfrm>
                  <a:off x="2060150" y="12092795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Rectangle: Top Corners Rounded 280">
                  <a:extLst>
                    <a:ext uri="{FF2B5EF4-FFF2-40B4-BE49-F238E27FC236}">
                      <a16:creationId xmlns:a16="http://schemas.microsoft.com/office/drawing/2014/main" id="{839179BB-A8C1-4566-9142-0553679E2F4A}"/>
                    </a:ext>
                  </a:extLst>
                </p:cNvPr>
                <p:cNvSpPr/>
                <p:nvPr/>
              </p:nvSpPr>
              <p:spPr>
                <a:xfrm>
                  <a:off x="1827061" y="12302231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D8C28AFD-B7CA-47CB-AA0B-DACD7D03A9AF}"/>
                    </a:ext>
                  </a:extLst>
                </p:cNvPr>
                <p:cNvSpPr/>
                <p:nvPr/>
              </p:nvSpPr>
              <p:spPr>
                <a:xfrm>
                  <a:off x="1008627" y="9969220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96F2A283-338E-463A-ACA0-F624BBD40634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00402EA2-71E3-427E-AAF8-D8B1C9FFBA72}"/>
                    </a:ext>
                  </a:extLst>
                </p:cNvPr>
                <p:cNvSpPr/>
                <p:nvPr/>
              </p:nvSpPr>
              <p:spPr>
                <a:xfrm>
                  <a:off x="1934242" y="9179351"/>
                  <a:ext cx="261279" cy="25952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B4DE98AA-29CA-49CD-90C9-A07080B5F062}"/>
                    </a:ext>
                  </a:extLst>
                </p:cNvPr>
                <p:cNvSpPr/>
                <p:nvPr/>
              </p:nvSpPr>
              <p:spPr>
                <a:xfrm>
                  <a:off x="1168185" y="9324238"/>
                  <a:ext cx="100007" cy="1304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5EEEE7BB-1366-4F8C-8BB3-54F0DBB47660}"/>
                    </a:ext>
                  </a:extLst>
                </p:cNvPr>
                <p:cNvSpPr/>
                <p:nvPr/>
              </p:nvSpPr>
              <p:spPr>
                <a:xfrm>
                  <a:off x="2031287" y="9317535"/>
                  <a:ext cx="100007" cy="1304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D4A43BAA-8005-4B5D-896D-D39E5DCE14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5607" y="10869964"/>
                  <a:ext cx="66152" cy="132570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2FCBC63A-7EBF-41F4-AAB8-73D78BF44CEB}"/>
                  </a:ext>
                </a:extLst>
              </p:cNvPr>
              <p:cNvSpPr/>
              <p:nvPr/>
            </p:nvSpPr>
            <p:spPr>
              <a:xfrm>
                <a:off x="1434892" y="10072407"/>
                <a:ext cx="353980" cy="132856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E51A73F9-C492-4F47-8229-72D894F65FFB}"/>
                </a:ext>
              </a:extLst>
            </p:cNvPr>
            <p:cNvSpPr/>
            <p:nvPr/>
          </p:nvSpPr>
          <p:spPr>
            <a:xfrm>
              <a:off x="3966907" y="6327657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F5ECC23E-5A9A-4E9C-AF22-26E252C5BE6E}"/>
                </a:ext>
              </a:extLst>
            </p:cNvPr>
            <p:cNvGrpSpPr/>
            <p:nvPr/>
          </p:nvGrpSpPr>
          <p:grpSpPr>
            <a:xfrm>
              <a:off x="5284903" y="6347744"/>
              <a:ext cx="1054009" cy="1558727"/>
              <a:chOff x="5284903" y="6347744"/>
              <a:chExt cx="1054009" cy="1558727"/>
            </a:xfrm>
          </p:grpSpPr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3EAA08F9-11C7-490B-BE63-4C9151D464B6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D9EC57F4-959C-4860-8D72-FB94C5EB383B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AFDA36F5-6190-43BA-AB88-EEAD80B178C3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4EEE913-B3CB-43CA-A6CB-BE6E4EF8C756}"/>
              </a:ext>
            </a:extLst>
          </p:cNvPr>
          <p:cNvGrpSpPr/>
          <p:nvPr/>
        </p:nvGrpSpPr>
        <p:grpSpPr>
          <a:xfrm flipH="1">
            <a:off x="4880039" y="3567997"/>
            <a:ext cx="930223" cy="976215"/>
            <a:chOff x="4664384" y="3985422"/>
            <a:chExt cx="653543" cy="685856"/>
          </a:xfrm>
        </p:grpSpPr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BF0968F-311B-4980-B115-0D0F577FE03F}"/>
                </a:ext>
              </a:extLst>
            </p:cNvPr>
            <p:cNvCxnSpPr>
              <a:cxnSpLocks/>
            </p:cNvCxnSpPr>
            <p:nvPr/>
          </p:nvCxnSpPr>
          <p:spPr>
            <a:xfrm>
              <a:off x="4801674" y="3985422"/>
              <a:ext cx="396372" cy="1082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AA03938F-F1A1-42DA-B97E-ACFAE831E056}"/>
                </a:ext>
              </a:extLst>
            </p:cNvPr>
            <p:cNvCxnSpPr>
              <a:cxnSpLocks/>
            </p:cNvCxnSpPr>
            <p:nvPr/>
          </p:nvCxnSpPr>
          <p:spPr>
            <a:xfrm>
              <a:off x="4664384" y="4064894"/>
              <a:ext cx="422157" cy="11908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95789C4-BC75-481B-8AC1-126C99924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3073" y="4172265"/>
              <a:ext cx="50845" cy="4447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ectangle: Top Corners Rounded 333">
              <a:extLst>
                <a:ext uri="{FF2B5EF4-FFF2-40B4-BE49-F238E27FC236}">
                  <a16:creationId xmlns:a16="http://schemas.microsoft.com/office/drawing/2014/main" id="{9989D2B0-8B85-4271-8A7E-709F29E7CA54}"/>
                </a:ext>
              </a:extLst>
            </p:cNvPr>
            <p:cNvSpPr/>
            <p:nvPr/>
          </p:nvSpPr>
          <p:spPr>
            <a:xfrm>
              <a:off x="5078164" y="4524538"/>
              <a:ext cx="239763" cy="71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5" name="Rectangle: Top Corners Rounded 334">
              <a:extLst>
                <a:ext uri="{FF2B5EF4-FFF2-40B4-BE49-F238E27FC236}">
                  <a16:creationId xmlns:a16="http://schemas.microsoft.com/office/drawing/2014/main" id="{7C4C70DE-FB99-40B2-8DB7-EEA46CBAB07B}"/>
                </a:ext>
              </a:extLst>
            </p:cNvPr>
            <p:cNvSpPr/>
            <p:nvPr/>
          </p:nvSpPr>
          <p:spPr>
            <a:xfrm>
              <a:off x="4994689" y="4599542"/>
              <a:ext cx="239763" cy="71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357B2289-3521-44C9-AA40-601E45F552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2487" y="4086612"/>
              <a:ext cx="23691" cy="4747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0C4E0A79-FC1F-454C-B83B-6C9A24FA618B}"/>
              </a:ext>
            </a:extLst>
          </p:cNvPr>
          <p:cNvGrpSpPr/>
          <p:nvPr/>
        </p:nvGrpSpPr>
        <p:grpSpPr>
          <a:xfrm flipH="1">
            <a:off x="5045875" y="2153454"/>
            <a:ext cx="1426829" cy="1615932"/>
            <a:chOff x="179982" y="7262551"/>
            <a:chExt cx="2783806" cy="3152754"/>
          </a:xfrm>
        </p:grpSpPr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E0C7A2C7-9779-417B-8A92-5F1B470E5A94}"/>
                </a:ext>
              </a:extLst>
            </p:cNvPr>
            <p:cNvSpPr/>
            <p:nvPr/>
          </p:nvSpPr>
          <p:spPr>
            <a:xfrm rot="501063">
              <a:off x="303478" y="7262551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2067D6D5-1F93-4051-AE23-5AD14FADC0F4}"/>
                </a:ext>
              </a:extLst>
            </p:cNvPr>
            <p:cNvGrpSpPr/>
            <p:nvPr/>
          </p:nvGrpSpPr>
          <p:grpSpPr>
            <a:xfrm>
              <a:off x="179982" y="7374544"/>
              <a:ext cx="2783806" cy="3040761"/>
              <a:chOff x="179982" y="7374544"/>
              <a:chExt cx="2783806" cy="3040761"/>
            </a:xfrm>
          </p:grpSpPr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435F550A-C95C-46EF-9F3A-141B80FDC826}"/>
                  </a:ext>
                </a:extLst>
              </p:cNvPr>
              <p:cNvSpPr/>
              <p:nvPr/>
            </p:nvSpPr>
            <p:spPr>
              <a:xfrm rot="16586297" flipH="1">
                <a:off x="2333054" y="9593117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E6E2483B-F1CD-46C2-9C79-01CA2993A4EF}"/>
                  </a:ext>
                </a:extLst>
              </p:cNvPr>
              <p:cNvSpPr/>
              <p:nvPr/>
            </p:nvSpPr>
            <p:spPr>
              <a:xfrm>
                <a:off x="426914" y="7967527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32C1353C-F281-4575-A252-7D03F5742089}"/>
                  </a:ext>
                </a:extLst>
              </p:cNvPr>
              <p:cNvSpPr/>
              <p:nvPr/>
            </p:nvSpPr>
            <p:spPr>
              <a:xfrm>
                <a:off x="1536348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EA0DCBFD-5C5D-4278-AD6C-A445B73B1370}"/>
                  </a:ext>
                </a:extLst>
              </p:cNvPr>
              <p:cNvSpPr/>
              <p:nvPr/>
            </p:nvSpPr>
            <p:spPr>
              <a:xfrm>
                <a:off x="2122366" y="9224948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AF425EB8-4B91-4795-9FDA-BD5E1214877B}"/>
                  </a:ext>
                </a:extLst>
              </p:cNvPr>
              <p:cNvSpPr/>
              <p:nvPr/>
            </p:nvSpPr>
            <p:spPr>
              <a:xfrm>
                <a:off x="2418943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D009ECBA-ED91-4A19-A77F-335BA626A4A3}"/>
                  </a:ext>
                </a:extLst>
              </p:cNvPr>
              <p:cNvSpPr/>
              <p:nvPr/>
            </p:nvSpPr>
            <p:spPr>
              <a:xfrm>
                <a:off x="1653246" y="8902381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9ADB2CA0-02BC-483A-ABE2-31A4A2FAECC5}"/>
                  </a:ext>
                </a:extLst>
              </p:cNvPr>
              <p:cNvSpPr/>
              <p:nvPr/>
            </p:nvSpPr>
            <p:spPr>
              <a:xfrm>
                <a:off x="2516559" y="8897629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DCAA0360-45E9-4552-B062-02E061FDBF43}"/>
                  </a:ext>
                </a:extLst>
              </p:cNvPr>
              <p:cNvSpPr/>
              <p:nvPr/>
            </p:nvSpPr>
            <p:spPr>
              <a:xfrm rot="20734271">
                <a:off x="179982" y="7449596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C000FE85-A281-40E9-97F4-BB9910EC8A59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33CC30FB-9562-46AA-B536-860934A8BDDE}"/>
                  </a:ext>
                </a:extLst>
              </p:cNvPr>
              <p:cNvSpPr/>
              <p:nvPr/>
            </p:nvSpPr>
            <p:spPr>
              <a:xfrm rot="19702647">
                <a:off x="792535" y="9764521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D8B4483E-949C-4EEF-A8BC-2DDDD7DBC921}"/>
                </a:ext>
              </a:extLst>
            </p:cNvPr>
            <p:cNvSpPr/>
            <p:nvPr/>
          </p:nvSpPr>
          <p:spPr>
            <a:xfrm>
              <a:off x="1943925" y="9674919"/>
              <a:ext cx="487131" cy="137692"/>
            </a:xfrm>
            <a:custGeom>
              <a:avLst/>
              <a:gdLst>
                <a:gd name="connsiteX0" fmla="*/ 4816 w 1113086"/>
                <a:gd name="connsiteY0" fmla="*/ 82008 h 379987"/>
                <a:gd name="connsiteX1" fmla="*/ 433441 w 1113086"/>
                <a:gd name="connsiteY1" fmla="*/ 85183 h 379987"/>
                <a:gd name="connsiteX2" fmla="*/ 519166 w 1113086"/>
                <a:gd name="connsiteY2" fmla="*/ 116933 h 379987"/>
                <a:gd name="connsiteX3" fmla="*/ 579491 w 1113086"/>
                <a:gd name="connsiteY3" fmla="*/ 104233 h 379987"/>
                <a:gd name="connsiteX4" fmla="*/ 604891 w 1113086"/>
                <a:gd name="connsiteY4" fmla="*/ 62958 h 379987"/>
                <a:gd name="connsiteX5" fmla="*/ 1112891 w 1113086"/>
                <a:gd name="connsiteY5" fmla="*/ 15333 h 379987"/>
                <a:gd name="connsiteX6" fmla="*/ 662041 w 1113086"/>
                <a:gd name="connsiteY6" fmla="*/ 355058 h 379987"/>
                <a:gd name="connsiteX7" fmla="*/ 392166 w 1113086"/>
                <a:gd name="connsiteY7" fmla="*/ 345533 h 379987"/>
                <a:gd name="connsiteX8" fmla="*/ 214366 w 1113086"/>
                <a:gd name="connsiteY8" fmla="*/ 275683 h 379987"/>
                <a:gd name="connsiteX9" fmla="*/ 4816 w 1113086"/>
                <a:gd name="connsiteY9" fmla="*/ 82008 h 379987"/>
                <a:gd name="connsiteX0" fmla="*/ 4816 w 1113291"/>
                <a:gd name="connsiteY0" fmla="*/ 75842 h 373821"/>
                <a:gd name="connsiteX1" fmla="*/ 433441 w 1113291"/>
                <a:gd name="connsiteY1" fmla="*/ 79017 h 373821"/>
                <a:gd name="connsiteX2" fmla="*/ 519166 w 1113291"/>
                <a:gd name="connsiteY2" fmla="*/ 110767 h 373821"/>
                <a:gd name="connsiteX3" fmla="*/ 579491 w 1113291"/>
                <a:gd name="connsiteY3" fmla="*/ 98067 h 373821"/>
                <a:gd name="connsiteX4" fmla="*/ 1112891 w 1113291"/>
                <a:gd name="connsiteY4" fmla="*/ 9167 h 373821"/>
                <a:gd name="connsiteX5" fmla="*/ 662041 w 1113291"/>
                <a:gd name="connsiteY5" fmla="*/ 348892 h 373821"/>
                <a:gd name="connsiteX6" fmla="*/ 392166 w 1113291"/>
                <a:gd name="connsiteY6" fmla="*/ 339367 h 373821"/>
                <a:gd name="connsiteX7" fmla="*/ 214366 w 1113291"/>
                <a:gd name="connsiteY7" fmla="*/ 269517 h 373821"/>
                <a:gd name="connsiteX8" fmla="*/ 4816 w 1113291"/>
                <a:gd name="connsiteY8" fmla="*/ 75842 h 373821"/>
                <a:gd name="connsiteX0" fmla="*/ 4816 w 1113291"/>
                <a:gd name="connsiteY0" fmla="*/ 78386 h 376365"/>
                <a:gd name="connsiteX1" fmla="*/ 433441 w 1113291"/>
                <a:gd name="connsiteY1" fmla="*/ 81561 h 376365"/>
                <a:gd name="connsiteX2" fmla="*/ 519166 w 1113291"/>
                <a:gd name="connsiteY2" fmla="*/ 113311 h 376365"/>
                <a:gd name="connsiteX3" fmla="*/ 579491 w 1113291"/>
                <a:gd name="connsiteY3" fmla="*/ 81561 h 376365"/>
                <a:gd name="connsiteX4" fmla="*/ 1112891 w 1113291"/>
                <a:gd name="connsiteY4" fmla="*/ 11711 h 376365"/>
                <a:gd name="connsiteX5" fmla="*/ 662041 w 1113291"/>
                <a:gd name="connsiteY5" fmla="*/ 351436 h 376365"/>
                <a:gd name="connsiteX6" fmla="*/ 392166 w 1113291"/>
                <a:gd name="connsiteY6" fmla="*/ 341911 h 376365"/>
                <a:gd name="connsiteX7" fmla="*/ 214366 w 1113291"/>
                <a:gd name="connsiteY7" fmla="*/ 272061 h 376365"/>
                <a:gd name="connsiteX8" fmla="*/ 4816 w 1113291"/>
                <a:gd name="connsiteY8" fmla="*/ 78386 h 376365"/>
                <a:gd name="connsiteX0" fmla="*/ 4816 w 1113987"/>
                <a:gd name="connsiteY0" fmla="*/ 67224 h 365203"/>
                <a:gd name="connsiteX1" fmla="*/ 433441 w 1113987"/>
                <a:gd name="connsiteY1" fmla="*/ 70399 h 365203"/>
                <a:gd name="connsiteX2" fmla="*/ 519166 w 1113987"/>
                <a:gd name="connsiteY2" fmla="*/ 102149 h 365203"/>
                <a:gd name="connsiteX3" fmla="*/ 579491 w 1113987"/>
                <a:gd name="connsiteY3" fmla="*/ 70399 h 365203"/>
                <a:gd name="connsiteX4" fmla="*/ 1112891 w 1113987"/>
                <a:gd name="connsiteY4" fmla="*/ 549 h 365203"/>
                <a:gd name="connsiteX5" fmla="*/ 662041 w 1113987"/>
                <a:gd name="connsiteY5" fmla="*/ 340274 h 365203"/>
                <a:gd name="connsiteX6" fmla="*/ 392166 w 1113987"/>
                <a:gd name="connsiteY6" fmla="*/ 330749 h 365203"/>
                <a:gd name="connsiteX7" fmla="*/ 214366 w 1113987"/>
                <a:gd name="connsiteY7" fmla="*/ 260899 h 365203"/>
                <a:gd name="connsiteX8" fmla="*/ 4816 w 1113987"/>
                <a:gd name="connsiteY8" fmla="*/ 67224 h 365203"/>
                <a:gd name="connsiteX0" fmla="*/ 4816 w 1113987"/>
                <a:gd name="connsiteY0" fmla="*/ 67394 h 365373"/>
                <a:gd name="connsiteX1" fmla="*/ 433441 w 1113987"/>
                <a:gd name="connsiteY1" fmla="*/ 70569 h 365373"/>
                <a:gd name="connsiteX2" fmla="*/ 519166 w 1113987"/>
                <a:gd name="connsiteY2" fmla="*/ 102319 h 365373"/>
                <a:gd name="connsiteX3" fmla="*/ 579491 w 1113987"/>
                <a:gd name="connsiteY3" fmla="*/ 70569 h 365373"/>
                <a:gd name="connsiteX4" fmla="*/ 1112891 w 1113987"/>
                <a:gd name="connsiteY4" fmla="*/ 719 h 365373"/>
                <a:gd name="connsiteX5" fmla="*/ 662041 w 1113987"/>
                <a:gd name="connsiteY5" fmla="*/ 340444 h 365373"/>
                <a:gd name="connsiteX6" fmla="*/ 392166 w 1113987"/>
                <a:gd name="connsiteY6" fmla="*/ 330919 h 365373"/>
                <a:gd name="connsiteX7" fmla="*/ 214366 w 1113987"/>
                <a:gd name="connsiteY7" fmla="*/ 261069 h 365373"/>
                <a:gd name="connsiteX8" fmla="*/ 4816 w 1113987"/>
                <a:gd name="connsiteY8" fmla="*/ 67394 h 365373"/>
                <a:gd name="connsiteX0" fmla="*/ 4816 w 1113108"/>
                <a:gd name="connsiteY0" fmla="*/ 80414 h 378393"/>
                <a:gd name="connsiteX1" fmla="*/ 433441 w 1113108"/>
                <a:gd name="connsiteY1" fmla="*/ 83589 h 378393"/>
                <a:gd name="connsiteX2" fmla="*/ 519166 w 1113108"/>
                <a:gd name="connsiteY2" fmla="*/ 115339 h 378393"/>
                <a:gd name="connsiteX3" fmla="*/ 601716 w 1113108"/>
                <a:gd name="connsiteY3" fmla="*/ 80414 h 378393"/>
                <a:gd name="connsiteX4" fmla="*/ 1112891 w 1113108"/>
                <a:gd name="connsiteY4" fmla="*/ 13739 h 378393"/>
                <a:gd name="connsiteX5" fmla="*/ 662041 w 1113108"/>
                <a:gd name="connsiteY5" fmla="*/ 353464 h 378393"/>
                <a:gd name="connsiteX6" fmla="*/ 392166 w 1113108"/>
                <a:gd name="connsiteY6" fmla="*/ 343939 h 378393"/>
                <a:gd name="connsiteX7" fmla="*/ 214366 w 1113108"/>
                <a:gd name="connsiteY7" fmla="*/ 274089 h 378393"/>
                <a:gd name="connsiteX8" fmla="*/ 4816 w 1113108"/>
                <a:gd name="connsiteY8" fmla="*/ 80414 h 378393"/>
                <a:gd name="connsiteX0" fmla="*/ 4816 w 1113066"/>
                <a:gd name="connsiteY0" fmla="*/ 82957 h 380936"/>
                <a:gd name="connsiteX1" fmla="*/ 433441 w 1113066"/>
                <a:gd name="connsiteY1" fmla="*/ 86132 h 380936"/>
                <a:gd name="connsiteX2" fmla="*/ 519166 w 1113066"/>
                <a:gd name="connsiteY2" fmla="*/ 117882 h 380936"/>
                <a:gd name="connsiteX3" fmla="*/ 608066 w 1113066"/>
                <a:gd name="connsiteY3" fmla="*/ 70257 h 380936"/>
                <a:gd name="connsiteX4" fmla="*/ 1112891 w 1113066"/>
                <a:gd name="connsiteY4" fmla="*/ 16282 h 380936"/>
                <a:gd name="connsiteX5" fmla="*/ 662041 w 1113066"/>
                <a:gd name="connsiteY5" fmla="*/ 356007 h 380936"/>
                <a:gd name="connsiteX6" fmla="*/ 392166 w 1113066"/>
                <a:gd name="connsiteY6" fmla="*/ 346482 h 380936"/>
                <a:gd name="connsiteX7" fmla="*/ 214366 w 1113066"/>
                <a:gd name="connsiteY7" fmla="*/ 276632 h 380936"/>
                <a:gd name="connsiteX8" fmla="*/ 4816 w 1113066"/>
                <a:gd name="connsiteY8" fmla="*/ 82957 h 380936"/>
                <a:gd name="connsiteX0" fmla="*/ 4816 w 1115568"/>
                <a:gd name="connsiteY0" fmla="*/ 67070 h 365049"/>
                <a:gd name="connsiteX1" fmla="*/ 433441 w 1115568"/>
                <a:gd name="connsiteY1" fmla="*/ 70245 h 365049"/>
                <a:gd name="connsiteX2" fmla="*/ 519166 w 1115568"/>
                <a:gd name="connsiteY2" fmla="*/ 101995 h 365049"/>
                <a:gd name="connsiteX3" fmla="*/ 608066 w 1115568"/>
                <a:gd name="connsiteY3" fmla="*/ 54370 h 365049"/>
                <a:gd name="connsiteX4" fmla="*/ 1112891 w 1115568"/>
                <a:gd name="connsiteY4" fmla="*/ 395 h 365049"/>
                <a:gd name="connsiteX5" fmla="*/ 662041 w 1115568"/>
                <a:gd name="connsiteY5" fmla="*/ 340120 h 365049"/>
                <a:gd name="connsiteX6" fmla="*/ 392166 w 1115568"/>
                <a:gd name="connsiteY6" fmla="*/ 330595 h 365049"/>
                <a:gd name="connsiteX7" fmla="*/ 214366 w 1115568"/>
                <a:gd name="connsiteY7" fmla="*/ 260745 h 365049"/>
                <a:gd name="connsiteX8" fmla="*/ 4816 w 1115568"/>
                <a:gd name="connsiteY8" fmla="*/ 67070 h 365049"/>
                <a:gd name="connsiteX0" fmla="*/ 8764 w 1119516"/>
                <a:gd name="connsiteY0" fmla="*/ 67070 h 365049"/>
                <a:gd name="connsiteX1" fmla="*/ 437389 w 1119516"/>
                <a:gd name="connsiteY1" fmla="*/ 70245 h 365049"/>
                <a:gd name="connsiteX2" fmla="*/ 523114 w 1119516"/>
                <a:gd name="connsiteY2" fmla="*/ 101995 h 365049"/>
                <a:gd name="connsiteX3" fmla="*/ 612014 w 1119516"/>
                <a:gd name="connsiteY3" fmla="*/ 54370 h 365049"/>
                <a:gd name="connsiteX4" fmla="*/ 1116839 w 1119516"/>
                <a:gd name="connsiteY4" fmla="*/ 395 h 365049"/>
                <a:gd name="connsiteX5" fmla="*/ 665989 w 1119516"/>
                <a:gd name="connsiteY5" fmla="*/ 340120 h 365049"/>
                <a:gd name="connsiteX6" fmla="*/ 396114 w 1119516"/>
                <a:gd name="connsiteY6" fmla="*/ 330595 h 365049"/>
                <a:gd name="connsiteX7" fmla="*/ 218314 w 1119516"/>
                <a:gd name="connsiteY7" fmla="*/ 260745 h 365049"/>
                <a:gd name="connsiteX8" fmla="*/ 8764 w 1119516"/>
                <a:gd name="connsiteY8" fmla="*/ 67070 h 365049"/>
                <a:gd name="connsiteX0" fmla="*/ 4351 w 1115103"/>
                <a:gd name="connsiteY0" fmla="*/ 67070 h 365049"/>
                <a:gd name="connsiteX1" fmla="*/ 420276 w 1115103"/>
                <a:gd name="connsiteY1" fmla="*/ 60720 h 365049"/>
                <a:gd name="connsiteX2" fmla="*/ 518701 w 1115103"/>
                <a:gd name="connsiteY2" fmla="*/ 101995 h 365049"/>
                <a:gd name="connsiteX3" fmla="*/ 607601 w 1115103"/>
                <a:gd name="connsiteY3" fmla="*/ 54370 h 365049"/>
                <a:gd name="connsiteX4" fmla="*/ 1112426 w 1115103"/>
                <a:gd name="connsiteY4" fmla="*/ 395 h 365049"/>
                <a:gd name="connsiteX5" fmla="*/ 661576 w 1115103"/>
                <a:gd name="connsiteY5" fmla="*/ 340120 h 365049"/>
                <a:gd name="connsiteX6" fmla="*/ 391701 w 1115103"/>
                <a:gd name="connsiteY6" fmla="*/ 330595 h 365049"/>
                <a:gd name="connsiteX7" fmla="*/ 213901 w 1115103"/>
                <a:gd name="connsiteY7" fmla="*/ 260745 h 365049"/>
                <a:gd name="connsiteX8" fmla="*/ 4351 w 1115103"/>
                <a:gd name="connsiteY8" fmla="*/ 67070 h 365049"/>
                <a:gd name="connsiteX0" fmla="*/ 6566 w 1117318"/>
                <a:gd name="connsiteY0" fmla="*/ 67070 h 365049"/>
                <a:gd name="connsiteX1" fmla="*/ 422491 w 1117318"/>
                <a:gd name="connsiteY1" fmla="*/ 60720 h 365049"/>
                <a:gd name="connsiteX2" fmla="*/ 520916 w 1117318"/>
                <a:gd name="connsiteY2" fmla="*/ 101995 h 365049"/>
                <a:gd name="connsiteX3" fmla="*/ 609816 w 1117318"/>
                <a:gd name="connsiteY3" fmla="*/ 54370 h 365049"/>
                <a:gd name="connsiteX4" fmla="*/ 1114641 w 1117318"/>
                <a:gd name="connsiteY4" fmla="*/ 395 h 365049"/>
                <a:gd name="connsiteX5" fmla="*/ 663791 w 1117318"/>
                <a:gd name="connsiteY5" fmla="*/ 340120 h 365049"/>
                <a:gd name="connsiteX6" fmla="*/ 393916 w 1117318"/>
                <a:gd name="connsiteY6" fmla="*/ 330595 h 365049"/>
                <a:gd name="connsiteX7" fmla="*/ 216116 w 1117318"/>
                <a:gd name="connsiteY7" fmla="*/ 260745 h 365049"/>
                <a:gd name="connsiteX8" fmla="*/ 6566 w 1117318"/>
                <a:gd name="connsiteY8" fmla="*/ 67070 h 365049"/>
                <a:gd name="connsiteX0" fmla="*/ 7462 w 1118037"/>
                <a:gd name="connsiteY0" fmla="*/ 67074 h 373955"/>
                <a:gd name="connsiteX1" fmla="*/ 423387 w 1118037"/>
                <a:gd name="connsiteY1" fmla="*/ 60724 h 373955"/>
                <a:gd name="connsiteX2" fmla="*/ 521812 w 1118037"/>
                <a:gd name="connsiteY2" fmla="*/ 101999 h 373955"/>
                <a:gd name="connsiteX3" fmla="*/ 610712 w 1118037"/>
                <a:gd name="connsiteY3" fmla="*/ 54374 h 373955"/>
                <a:gd name="connsiteX4" fmla="*/ 1115537 w 1118037"/>
                <a:gd name="connsiteY4" fmla="*/ 399 h 373955"/>
                <a:gd name="connsiteX5" fmla="*/ 664687 w 1118037"/>
                <a:gd name="connsiteY5" fmla="*/ 340124 h 373955"/>
                <a:gd name="connsiteX6" fmla="*/ 566262 w 1118037"/>
                <a:gd name="connsiteY6" fmla="*/ 352824 h 373955"/>
                <a:gd name="connsiteX7" fmla="*/ 217012 w 1118037"/>
                <a:gd name="connsiteY7" fmla="*/ 260749 h 373955"/>
                <a:gd name="connsiteX8" fmla="*/ 7462 w 1118037"/>
                <a:gd name="connsiteY8" fmla="*/ 67074 h 373955"/>
                <a:gd name="connsiteX0" fmla="*/ 7462 w 1124417"/>
                <a:gd name="connsiteY0" fmla="*/ 75198 h 362376"/>
                <a:gd name="connsiteX1" fmla="*/ 423387 w 1124417"/>
                <a:gd name="connsiteY1" fmla="*/ 68848 h 362376"/>
                <a:gd name="connsiteX2" fmla="*/ 521812 w 1124417"/>
                <a:gd name="connsiteY2" fmla="*/ 110123 h 362376"/>
                <a:gd name="connsiteX3" fmla="*/ 610712 w 1124417"/>
                <a:gd name="connsiteY3" fmla="*/ 62498 h 362376"/>
                <a:gd name="connsiteX4" fmla="*/ 1115537 w 1124417"/>
                <a:gd name="connsiteY4" fmla="*/ 8523 h 362376"/>
                <a:gd name="connsiteX5" fmla="*/ 905987 w 1124417"/>
                <a:gd name="connsiteY5" fmla="*/ 233948 h 362376"/>
                <a:gd name="connsiteX6" fmla="*/ 566262 w 1124417"/>
                <a:gd name="connsiteY6" fmla="*/ 360948 h 362376"/>
                <a:gd name="connsiteX7" fmla="*/ 217012 w 1124417"/>
                <a:gd name="connsiteY7" fmla="*/ 268873 h 362376"/>
                <a:gd name="connsiteX8" fmla="*/ 7462 w 1124417"/>
                <a:gd name="connsiteY8" fmla="*/ 75198 h 362376"/>
                <a:gd name="connsiteX0" fmla="*/ 7462 w 1124417"/>
                <a:gd name="connsiteY0" fmla="*/ 66719 h 353897"/>
                <a:gd name="connsiteX1" fmla="*/ 423387 w 1124417"/>
                <a:gd name="connsiteY1" fmla="*/ 60369 h 353897"/>
                <a:gd name="connsiteX2" fmla="*/ 521812 w 1124417"/>
                <a:gd name="connsiteY2" fmla="*/ 101644 h 353897"/>
                <a:gd name="connsiteX3" fmla="*/ 610712 w 1124417"/>
                <a:gd name="connsiteY3" fmla="*/ 54019 h 353897"/>
                <a:gd name="connsiteX4" fmla="*/ 1115537 w 1124417"/>
                <a:gd name="connsiteY4" fmla="*/ 44 h 353897"/>
                <a:gd name="connsiteX5" fmla="*/ 905987 w 1124417"/>
                <a:gd name="connsiteY5" fmla="*/ 225469 h 353897"/>
                <a:gd name="connsiteX6" fmla="*/ 566262 w 1124417"/>
                <a:gd name="connsiteY6" fmla="*/ 352469 h 353897"/>
                <a:gd name="connsiteX7" fmla="*/ 217012 w 1124417"/>
                <a:gd name="connsiteY7" fmla="*/ 260394 h 353897"/>
                <a:gd name="connsiteX8" fmla="*/ 7462 w 1124417"/>
                <a:gd name="connsiteY8" fmla="*/ 66719 h 353897"/>
                <a:gd name="connsiteX0" fmla="*/ 7462 w 1124417"/>
                <a:gd name="connsiteY0" fmla="*/ 66719 h 353897"/>
                <a:gd name="connsiteX1" fmla="*/ 423387 w 1124417"/>
                <a:gd name="connsiteY1" fmla="*/ 60369 h 353897"/>
                <a:gd name="connsiteX2" fmla="*/ 521812 w 1124417"/>
                <a:gd name="connsiteY2" fmla="*/ 101644 h 353897"/>
                <a:gd name="connsiteX3" fmla="*/ 610712 w 1124417"/>
                <a:gd name="connsiteY3" fmla="*/ 54019 h 353897"/>
                <a:gd name="connsiteX4" fmla="*/ 1115537 w 1124417"/>
                <a:gd name="connsiteY4" fmla="*/ 44 h 353897"/>
                <a:gd name="connsiteX5" fmla="*/ 905987 w 1124417"/>
                <a:gd name="connsiteY5" fmla="*/ 225469 h 353897"/>
                <a:gd name="connsiteX6" fmla="*/ 566262 w 1124417"/>
                <a:gd name="connsiteY6" fmla="*/ 352469 h 353897"/>
                <a:gd name="connsiteX7" fmla="*/ 217012 w 1124417"/>
                <a:gd name="connsiteY7" fmla="*/ 260394 h 353897"/>
                <a:gd name="connsiteX8" fmla="*/ 7462 w 1124417"/>
                <a:gd name="connsiteY8" fmla="*/ 66719 h 35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4417" h="353897">
                  <a:moveTo>
                    <a:pt x="7462" y="66719"/>
                  </a:moveTo>
                  <a:cubicBezTo>
                    <a:pt x="51383" y="61957"/>
                    <a:pt x="337662" y="54548"/>
                    <a:pt x="423387" y="60369"/>
                  </a:cubicBezTo>
                  <a:cubicBezTo>
                    <a:pt x="509112" y="66190"/>
                    <a:pt x="490591" y="102702"/>
                    <a:pt x="521812" y="101644"/>
                  </a:cubicBezTo>
                  <a:cubicBezTo>
                    <a:pt x="553033" y="100586"/>
                    <a:pt x="511758" y="86827"/>
                    <a:pt x="610712" y="54019"/>
                  </a:cubicBezTo>
                  <a:cubicBezTo>
                    <a:pt x="709666" y="21211"/>
                    <a:pt x="1066325" y="3219"/>
                    <a:pt x="1115537" y="44"/>
                  </a:cubicBezTo>
                  <a:cubicBezTo>
                    <a:pt x="1164749" y="-3131"/>
                    <a:pt x="997533" y="166732"/>
                    <a:pt x="905987" y="225469"/>
                  </a:cubicBezTo>
                  <a:cubicBezTo>
                    <a:pt x="814441" y="284207"/>
                    <a:pt x="640875" y="365698"/>
                    <a:pt x="566262" y="352469"/>
                  </a:cubicBezTo>
                  <a:cubicBezTo>
                    <a:pt x="485300" y="355115"/>
                    <a:pt x="310145" y="308019"/>
                    <a:pt x="217012" y="260394"/>
                  </a:cubicBezTo>
                  <a:cubicBezTo>
                    <a:pt x="123879" y="212769"/>
                    <a:pt x="-36459" y="71481"/>
                    <a:pt x="7462" y="66719"/>
                  </a:cubicBezTo>
                  <a:close/>
                </a:path>
              </a:pathLst>
            </a:custGeom>
            <a:solidFill>
              <a:srgbClr val="D10B2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76AC92E6-19EF-45B2-9255-D90B97559798}"/>
              </a:ext>
            </a:extLst>
          </p:cNvPr>
          <p:cNvGrpSpPr/>
          <p:nvPr/>
        </p:nvGrpSpPr>
        <p:grpSpPr>
          <a:xfrm>
            <a:off x="3805019" y="2828736"/>
            <a:ext cx="2197841" cy="3510976"/>
            <a:chOff x="1048235" y="3573580"/>
            <a:chExt cx="1418628" cy="226620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610FCB80-D9CE-4FC5-9B24-7085AC02EF63}"/>
                </a:ext>
              </a:extLst>
            </p:cNvPr>
            <p:cNvGrpSpPr/>
            <p:nvPr/>
          </p:nvGrpSpPr>
          <p:grpSpPr>
            <a:xfrm>
              <a:off x="1048235" y="3573580"/>
              <a:ext cx="1418628" cy="2266204"/>
              <a:chOff x="1052980" y="2654171"/>
              <a:chExt cx="2211508" cy="3532799"/>
            </a:xfrm>
          </p:grpSpPr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C4BC98F2-9367-4A7D-A7F0-1AC64E23D766}"/>
                  </a:ext>
                </a:extLst>
              </p:cNvPr>
              <p:cNvGrpSpPr/>
              <p:nvPr/>
            </p:nvGrpSpPr>
            <p:grpSpPr>
              <a:xfrm>
                <a:off x="1052980" y="2703387"/>
                <a:ext cx="2211508" cy="3483583"/>
                <a:chOff x="3651142" y="4827937"/>
                <a:chExt cx="2536875" cy="3996105"/>
              </a:xfrm>
            </p:grpSpPr>
            <p:sp>
              <p:nvSpPr>
                <p:cNvPr id="260" name="Freeform: Shape 259">
                  <a:extLst>
                    <a:ext uri="{FF2B5EF4-FFF2-40B4-BE49-F238E27FC236}">
                      <a16:creationId xmlns:a16="http://schemas.microsoft.com/office/drawing/2014/main" id="{C7395EBA-4146-4DE5-AEDE-E60988E1AB70}"/>
                    </a:ext>
                  </a:extLst>
                </p:cNvPr>
                <p:cNvSpPr/>
                <p:nvPr/>
              </p:nvSpPr>
              <p:spPr>
                <a:xfrm rot="20415840" flipH="1">
                  <a:off x="5247136" y="6240820"/>
                  <a:ext cx="719415" cy="979648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  <a:gd name="connsiteX0" fmla="*/ 0 w 723830"/>
                    <a:gd name="connsiteY0" fmla="*/ 0 h 1002839"/>
                    <a:gd name="connsiteX1" fmla="*/ 633604 w 723830"/>
                    <a:gd name="connsiteY1" fmla="*/ 903446 h 1002839"/>
                    <a:gd name="connsiteX2" fmla="*/ 719329 w 723830"/>
                    <a:gd name="connsiteY2" fmla="*/ 979646 h 1002839"/>
                    <a:gd name="connsiteX3" fmla="*/ 719329 w 723830"/>
                    <a:gd name="connsiteY3" fmla="*/ 979646 h 1002839"/>
                    <a:gd name="connsiteX0" fmla="*/ 0 w 719414"/>
                    <a:gd name="connsiteY0" fmla="*/ 0 h 979646"/>
                    <a:gd name="connsiteX1" fmla="*/ 168042 w 719414"/>
                    <a:gd name="connsiteY1" fmla="*/ 596585 h 979646"/>
                    <a:gd name="connsiteX2" fmla="*/ 633604 w 719414"/>
                    <a:gd name="connsiteY2" fmla="*/ 903446 h 979646"/>
                    <a:gd name="connsiteX3" fmla="*/ 719329 w 719414"/>
                    <a:gd name="connsiteY3" fmla="*/ 979646 h 979646"/>
                    <a:gd name="connsiteX4" fmla="*/ 719329 w 719414"/>
                    <a:gd name="connsiteY4" fmla="*/ 979646 h 979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9414" h="979646">
                      <a:moveTo>
                        <a:pt x="0" y="0"/>
                      </a:moveTo>
                      <a:cubicBezTo>
                        <a:pt x="54252" y="82730"/>
                        <a:pt x="62441" y="446011"/>
                        <a:pt x="168042" y="596585"/>
                      </a:cubicBezTo>
                      <a:cubicBezTo>
                        <a:pt x="273643" y="747159"/>
                        <a:pt x="541723" y="839603"/>
                        <a:pt x="633604" y="903446"/>
                      </a:cubicBezTo>
                      <a:cubicBezTo>
                        <a:pt x="725485" y="967290"/>
                        <a:pt x="719329" y="979646"/>
                        <a:pt x="719329" y="979646"/>
                      </a:cubicBezTo>
                      <a:lnTo>
                        <a:pt x="719329" y="979646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2B07549B-4BCA-4D14-AE4C-5EB3AE4B132C}"/>
                    </a:ext>
                  </a:extLst>
                </p:cNvPr>
                <p:cNvCxnSpPr>
                  <a:cxnSpLocks/>
                  <a:endCxn id="258" idx="3"/>
                </p:cNvCxnSpPr>
                <p:nvPr/>
              </p:nvCxnSpPr>
              <p:spPr>
                <a:xfrm>
                  <a:off x="4812496" y="7049422"/>
                  <a:ext cx="37319" cy="157430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F0403F17-BC9D-40A7-983F-4906DE9872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13125" y="7188137"/>
                  <a:ext cx="36906" cy="147121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1AAF098B-D327-4A2F-B484-57C7BC73AAA9}"/>
                    </a:ext>
                  </a:extLst>
                </p:cNvPr>
                <p:cNvSpPr/>
                <p:nvPr/>
              </p:nvSpPr>
              <p:spPr>
                <a:xfrm>
                  <a:off x="3651142" y="4827937"/>
                  <a:ext cx="2536875" cy="2447779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E7A8D489-7DF8-490D-96AC-C82CDB8B1DF2}"/>
                    </a:ext>
                  </a:extLst>
                </p:cNvPr>
                <p:cNvSpPr/>
                <p:nvPr/>
              </p:nvSpPr>
              <p:spPr>
                <a:xfrm>
                  <a:off x="4468273" y="5794816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7" name="Rectangle: Top Corners Rounded 256">
                  <a:extLst>
                    <a:ext uri="{FF2B5EF4-FFF2-40B4-BE49-F238E27FC236}">
                      <a16:creationId xmlns:a16="http://schemas.microsoft.com/office/drawing/2014/main" id="{A506166B-AC1B-4A15-B0AA-76A63BF21CDC}"/>
                    </a:ext>
                  </a:extLst>
                </p:cNvPr>
                <p:cNvSpPr/>
                <p:nvPr/>
              </p:nvSpPr>
              <p:spPr>
                <a:xfrm>
                  <a:off x="5067903" y="8526608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8" name="Rectangle: Top Corners Rounded 257">
                  <a:extLst>
                    <a:ext uri="{FF2B5EF4-FFF2-40B4-BE49-F238E27FC236}">
                      <a16:creationId xmlns:a16="http://schemas.microsoft.com/office/drawing/2014/main" id="{F48D37C8-867D-4AC5-9FF1-BFF5CDCC727F}"/>
                    </a:ext>
                  </a:extLst>
                </p:cNvPr>
                <p:cNvSpPr/>
                <p:nvPr/>
              </p:nvSpPr>
              <p:spPr>
                <a:xfrm>
                  <a:off x="4515066" y="8623732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9" name="Freeform: Shape 258">
                  <a:extLst>
                    <a:ext uri="{FF2B5EF4-FFF2-40B4-BE49-F238E27FC236}">
                      <a16:creationId xmlns:a16="http://schemas.microsoft.com/office/drawing/2014/main" id="{0C483044-D983-4577-B205-4B045FD85D46}"/>
                    </a:ext>
                  </a:extLst>
                </p:cNvPr>
                <p:cNvSpPr/>
                <p:nvPr/>
              </p:nvSpPr>
              <p:spPr>
                <a:xfrm rot="535574">
                  <a:off x="3865268" y="6465980"/>
                  <a:ext cx="649909" cy="923978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1" name="Freeform: Shape 260">
                  <a:extLst>
                    <a:ext uri="{FF2B5EF4-FFF2-40B4-BE49-F238E27FC236}">
                      <a16:creationId xmlns:a16="http://schemas.microsoft.com/office/drawing/2014/main" id="{46E16628-DF12-4E43-B212-778A179EF7A8}"/>
                    </a:ext>
                  </a:extLst>
                </p:cNvPr>
                <p:cNvSpPr/>
                <p:nvPr/>
              </p:nvSpPr>
              <p:spPr>
                <a:xfrm rot="21179857">
                  <a:off x="5018001" y="6174895"/>
                  <a:ext cx="184935" cy="190499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57E0E220-679E-4AAB-8754-DF857DBEC05A}"/>
                    </a:ext>
                  </a:extLst>
                </p:cNvPr>
                <p:cNvSpPr/>
                <p:nvPr/>
              </p:nvSpPr>
              <p:spPr>
                <a:xfrm>
                  <a:off x="5350866" y="5794815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2D68866D-7B25-436D-8226-003613FC1A92}"/>
                    </a:ext>
                  </a:extLst>
                </p:cNvPr>
                <p:cNvSpPr/>
                <p:nvPr/>
              </p:nvSpPr>
              <p:spPr>
                <a:xfrm>
                  <a:off x="4555116" y="5852372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E864F76F-2221-434F-99FD-50854F90B916}"/>
                    </a:ext>
                  </a:extLst>
                </p:cNvPr>
                <p:cNvSpPr/>
                <p:nvPr/>
              </p:nvSpPr>
              <p:spPr>
                <a:xfrm>
                  <a:off x="5422915" y="5860082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7D9BBA6E-DA77-4653-9A08-325B621A469A}"/>
                  </a:ext>
                </a:extLst>
              </p:cNvPr>
              <p:cNvGrpSpPr/>
              <p:nvPr/>
            </p:nvGrpSpPr>
            <p:grpSpPr>
              <a:xfrm flipH="1">
                <a:off x="1155137" y="2654171"/>
                <a:ext cx="1972366" cy="622593"/>
                <a:chOff x="914841" y="1896670"/>
                <a:chExt cx="1972366" cy="622593"/>
              </a:xfrm>
            </p:grpSpPr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2BE03C07-1911-45BB-8117-8F371EBC5C3D}"/>
                    </a:ext>
                  </a:extLst>
                </p:cNvPr>
                <p:cNvSpPr/>
                <p:nvPr/>
              </p:nvSpPr>
              <p:spPr>
                <a:xfrm flipH="1">
                  <a:off x="914841" y="2386708"/>
                  <a:ext cx="1972366" cy="132555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CFCE52BD-90C2-4A8D-B4D1-317A3C24948C}"/>
                    </a:ext>
                  </a:extLst>
                </p:cNvPr>
                <p:cNvSpPr/>
                <p:nvPr/>
              </p:nvSpPr>
              <p:spPr>
                <a:xfrm flipH="1">
                  <a:off x="951310" y="1896670"/>
                  <a:ext cx="1899425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id="{8B4A6E29-FDE5-4E7D-8471-A85DF62C7E53}"/>
                    </a:ext>
                  </a:extLst>
                </p:cNvPr>
                <p:cNvSpPr/>
                <p:nvPr/>
              </p:nvSpPr>
              <p:spPr>
                <a:xfrm flipH="1">
                  <a:off x="1649940" y="2399298"/>
                  <a:ext cx="156041" cy="63684"/>
                </a:xfrm>
                <a:custGeom>
                  <a:avLst/>
                  <a:gdLst>
                    <a:gd name="connsiteX0" fmla="*/ 0 w 156042"/>
                    <a:gd name="connsiteY0" fmla="*/ 0 h 63684"/>
                    <a:gd name="connsiteX1" fmla="*/ 22583 w 156042"/>
                    <a:gd name="connsiteY1" fmla="*/ 35867 h 63684"/>
                    <a:gd name="connsiteX2" fmla="*/ 36471 w 156042"/>
                    <a:gd name="connsiteY2" fmla="*/ 63684 h 63684"/>
                    <a:gd name="connsiteX3" fmla="*/ 69146 w 156042"/>
                    <a:gd name="connsiteY3" fmla="*/ 59618 h 63684"/>
                    <a:gd name="connsiteX4" fmla="*/ 156042 w 156042"/>
                    <a:gd name="connsiteY4" fmla="*/ 33820 h 63684"/>
                    <a:gd name="connsiteX5" fmla="*/ 22583 w 156042"/>
                    <a:gd name="connsiteY5" fmla="*/ 2228 h 63684"/>
                    <a:gd name="connsiteX6" fmla="*/ 0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0" y="0"/>
                      </a:moveTo>
                      <a:lnTo>
                        <a:pt x="22583" y="35867"/>
                      </a:lnTo>
                      <a:lnTo>
                        <a:pt x="36471" y="63684"/>
                      </a:lnTo>
                      <a:lnTo>
                        <a:pt x="69146" y="59618"/>
                      </a:lnTo>
                      <a:cubicBezTo>
                        <a:pt x="125101" y="51689"/>
                        <a:pt x="156042" y="42971"/>
                        <a:pt x="156042" y="33820"/>
                      </a:cubicBezTo>
                      <a:cubicBezTo>
                        <a:pt x="156042" y="22381"/>
                        <a:pt x="107696" y="11619"/>
                        <a:pt x="22583" y="22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1B8C042A-EBC6-4521-9C0B-310649306481}"/>
                    </a:ext>
                  </a:extLst>
                </p:cNvPr>
                <p:cNvSpPr/>
                <p:nvPr/>
              </p:nvSpPr>
              <p:spPr>
                <a:xfrm flipH="1">
                  <a:off x="1432708" y="2347203"/>
                  <a:ext cx="156043" cy="63684"/>
                </a:xfrm>
                <a:custGeom>
                  <a:avLst/>
                  <a:gdLst>
                    <a:gd name="connsiteX0" fmla="*/ 156042 w 156042"/>
                    <a:gd name="connsiteY0" fmla="*/ 0 h 63684"/>
                    <a:gd name="connsiteX1" fmla="*/ 133459 w 156042"/>
                    <a:gd name="connsiteY1" fmla="*/ 2228 h 63684"/>
                    <a:gd name="connsiteX2" fmla="*/ 0 w 156042"/>
                    <a:gd name="connsiteY2" fmla="*/ 33820 h 63684"/>
                    <a:gd name="connsiteX3" fmla="*/ 86896 w 156042"/>
                    <a:gd name="connsiteY3" fmla="*/ 59618 h 63684"/>
                    <a:gd name="connsiteX4" fmla="*/ 119571 w 156042"/>
                    <a:gd name="connsiteY4" fmla="*/ 63684 h 63684"/>
                    <a:gd name="connsiteX5" fmla="*/ 133459 w 156042"/>
                    <a:gd name="connsiteY5" fmla="*/ 35867 h 63684"/>
                    <a:gd name="connsiteX6" fmla="*/ 156042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156042" y="0"/>
                      </a:moveTo>
                      <a:lnTo>
                        <a:pt x="133459" y="2228"/>
                      </a:lnTo>
                      <a:cubicBezTo>
                        <a:pt x="48346" y="11619"/>
                        <a:pt x="0" y="22381"/>
                        <a:pt x="0" y="33820"/>
                      </a:cubicBezTo>
                      <a:cubicBezTo>
                        <a:pt x="0" y="42971"/>
                        <a:pt x="30942" y="51689"/>
                        <a:pt x="86896" y="59618"/>
                      </a:cubicBezTo>
                      <a:lnTo>
                        <a:pt x="119571" y="63684"/>
                      </a:lnTo>
                      <a:lnTo>
                        <a:pt x="133459" y="35867"/>
                      </a:lnTo>
                      <a:lnTo>
                        <a:pt x="156042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244" name="Arc 243">
              <a:extLst>
                <a:ext uri="{FF2B5EF4-FFF2-40B4-BE49-F238E27FC236}">
                  <a16:creationId xmlns:a16="http://schemas.microsoft.com/office/drawing/2014/main" id="{4F32F06D-FB16-448C-B585-EF79BF1EAFBE}"/>
                </a:ext>
              </a:extLst>
            </p:cNvPr>
            <p:cNvSpPr/>
            <p:nvPr/>
          </p:nvSpPr>
          <p:spPr>
            <a:xfrm rot="20799047">
              <a:off x="1382244" y="4299086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5" name="Arc 244">
              <a:extLst>
                <a:ext uri="{FF2B5EF4-FFF2-40B4-BE49-F238E27FC236}">
                  <a16:creationId xmlns:a16="http://schemas.microsoft.com/office/drawing/2014/main" id="{A677E21C-E348-4FA1-8B99-0452D6051BA6}"/>
                </a:ext>
              </a:extLst>
            </p:cNvPr>
            <p:cNvSpPr/>
            <p:nvPr/>
          </p:nvSpPr>
          <p:spPr>
            <a:xfrm rot="20364936">
              <a:off x="1889126" y="4296405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6" name="Arc 245">
              <a:extLst>
                <a:ext uri="{FF2B5EF4-FFF2-40B4-BE49-F238E27FC236}">
                  <a16:creationId xmlns:a16="http://schemas.microsoft.com/office/drawing/2014/main" id="{DA61AA15-4A50-48AB-A0DF-71CCDA74B649}"/>
                </a:ext>
              </a:extLst>
            </p:cNvPr>
            <p:cNvSpPr/>
            <p:nvPr/>
          </p:nvSpPr>
          <p:spPr>
            <a:xfrm rot="10009664">
              <a:off x="1754340" y="4606383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39" name="emojimouth">
            <a:hlinkClick r:id="" action="ppaction://media"/>
            <a:extLst>
              <a:ext uri="{FF2B5EF4-FFF2-40B4-BE49-F238E27FC236}">
                <a16:creationId xmlns:a16="http://schemas.microsoft.com/office/drawing/2014/main" id="{A26F5F95-1B2A-4813-857B-9E2C3AF23376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6"/>
          <a:srcRect l="49010" t="20632" r="43027" b="69011"/>
          <a:stretch/>
        </p:blipFill>
        <p:spPr>
          <a:xfrm flipH="1">
            <a:off x="4907365" y="4447485"/>
            <a:ext cx="279878" cy="204751"/>
          </a:xfrm>
          <a:prstGeom prst="rect">
            <a:avLst/>
          </a:prstGeom>
        </p:spPr>
      </p:pic>
      <p:sp>
        <p:nvSpPr>
          <p:cNvPr id="204" name="Arc 203">
            <a:extLst>
              <a:ext uri="{FF2B5EF4-FFF2-40B4-BE49-F238E27FC236}">
                <a16:creationId xmlns:a16="http://schemas.microsoft.com/office/drawing/2014/main" id="{A837BA3D-2A6B-4DBC-A1F5-1E102D0BE08B}"/>
              </a:ext>
            </a:extLst>
          </p:cNvPr>
          <p:cNvSpPr/>
          <p:nvPr/>
        </p:nvSpPr>
        <p:spPr>
          <a:xfrm rot="9451874">
            <a:off x="9220660" y="4348009"/>
            <a:ext cx="439143" cy="104554"/>
          </a:xfrm>
          <a:prstGeom prst="arc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05" name="emojimouth">
            <a:hlinkClick r:id="" action="ppaction://media"/>
            <a:extLst>
              <a:ext uri="{FF2B5EF4-FFF2-40B4-BE49-F238E27FC236}">
                <a16:creationId xmlns:a16="http://schemas.microsoft.com/office/drawing/2014/main" id="{6C0D29F1-6709-453E-985B-EE47F55DD538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6"/>
          <a:srcRect l="49010" t="20632" r="43027" b="69011"/>
          <a:stretch/>
        </p:blipFill>
        <p:spPr>
          <a:xfrm>
            <a:off x="4901302" y="4364625"/>
            <a:ext cx="279878" cy="204751"/>
          </a:xfrm>
          <a:prstGeom prst="rect">
            <a:avLst/>
          </a:prstGeom>
        </p:spPr>
      </p:pic>
      <p:pic>
        <p:nvPicPr>
          <p:cNvPr id="3" name="AIVoiceGenerator_com_14-12-2024T18_3_30_ D">
            <a:hlinkClick r:id="" action="ppaction://media"/>
            <a:extLst>
              <a:ext uri="{FF2B5EF4-FFF2-40B4-BE49-F238E27FC236}">
                <a16:creationId xmlns:a16="http://schemas.microsoft.com/office/drawing/2014/main" id="{0302A6C2-27CC-4D02-A28E-980C9A466B2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369266" y="2585650"/>
            <a:ext cx="867676" cy="86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25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20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68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339"/>
                </p:tgtEl>
              </p:cMediaNode>
            </p:video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205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58E46F5-9DA7-44C5-B0AD-A07C61518030}"/>
              </a:ext>
            </a:extLst>
          </p:cNvPr>
          <p:cNvSpPr/>
          <p:nvPr/>
        </p:nvSpPr>
        <p:spPr>
          <a:xfrm>
            <a:off x="9753060" y="3619785"/>
            <a:ext cx="152718" cy="273560"/>
          </a:xfrm>
          <a:custGeom>
            <a:avLst/>
            <a:gdLst>
              <a:gd name="connsiteX0" fmla="*/ 0 w 45719"/>
              <a:gd name="connsiteY0" fmla="*/ 0 h 202123"/>
              <a:gd name="connsiteX1" fmla="*/ 45719 w 45719"/>
              <a:gd name="connsiteY1" fmla="*/ 0 h 202123"/>
              <a:gd name="connsiteX2" fmla="*/ 45719 w 45719"/>
              <a:gd name="connsiteY2" fmla="*/ 202123 h 202123"/>
              <a:gd name="connsiteX3" fmla="*/ 0 w 45719"/>
              <a:gd name="connsiteY3" fmla="*/ 202123 h 202123"/>
              <a:gd name="connsiteX4" fmla="*/ 0 w 45719"/>
              <a:gd name="connsiteY4" fmla="*/ 0 h 202123"/>
              <a:gd name="connsiteX0" fmla="*/ 368618 w 414337"/>
              <a:gd name="connsiteY0" fmla="*/ 0 h 214312"/>
              <a:gd name="connsiteX1" fmla="*/ 0 w 414337"/>
              <a:gd name="connsiteY1" fmla="*/ 214312 h 214312"/>
              <a:gd name="connsiteX2" fmla="*/ 414337 w 414337"/>
              <a:gd name="connsiteY2" fmla="*/ 202123 h 214312"/>
              <a:gd name="connsiteX3" fmla="*/ 368618 w 414337"/>
              <a:gd name="connsiteY3" fmla="*/ 202123 h 214312"/>
              <a:gd name="connsiteX4" fmla="*/ 368618 w 414337"/>
              <a:gd name="connsiteY4" fmla="*/ 0 h 214312"/>
              <a:gd name="connsiteX0" fmla="*/ 382906 w 382906"/>
              <a:gd name="connsiteY0" fmla="*/ 0 h 454536"/>
              <a:gd name="connsiteX1" fmla="*/ 14288 w 382906"/>
              <a:gd name="connsiteY1" fmla="*/ 214312 h 454536"/>
              <a:gd name="connsiteX2" fmla="*/ 0 w 382906"/>
              <a:gd name="connsiteY2" fmla="*/ 454536 h 454536"/>
              <a:gd name="connsiteX3" fmla="*/ 382906 w 382906"/>
              <a:gd name="connsiteY3" fmla="*/ 202123 h 454536"/>
              <a:gd name="connsiteX4" fmla="*/ 382906 w 382906"/>
              <a:gd name="connsiteY4" fmla="*/ 0 h 454536"/>
              <a:gd name="connsiteX0" fmla="*/ 368618 w 368618"/>
              <a:gd name="connsiteY0" fmla="*/ 0 h 441836"/>
              <a:gd name="connsiteX1" fmla="*/ 0 w 368618"/>
              <a:gd name="connsiteY1" fmla="*/ 214312 h 441836"/>
              <a:gd name="connsiteX2" fmla="*/ 4762 w 368618"/>
              <a:gd name="connsiteY2" fmla="*/ 441836 h 441836"/>
              <a:gd name="connsiteX3" fmla="*/ 368618 w 368618"/>
              <a:gd name="connsiteY3" fmla="*/ 202123 h 441836"/>
              <a:gd name="connsiteX4" fmla="*/ 368618 w 368618"/>
              <a:gd name="connsiteY4" fmla="*/ 0 h 441836"/>
              <a:gd name="connsiteX0" fmla="*/ 368618 w 368618"/>
              <a:gd name="connsiteY0" fmla="*/ 0 h 346586"/>
              <a:gd name="connsiteX1" fmla="*/ 0 w 368618"/>
              <a:gd name="connsiteY1" fmla="*/ 214312 h 346586"/>
              <a:gd name="connsiteX2" fmla="*/ 328612 w 368618"/>
              <a:gd name="connsiteY2" fmla="*/ 346586 h 346586"/>
              <a:gd name="connsiteX3" fmla="*/ 368618 w 368618"/>
              <a:gd name="connsiteY3" fmla="*/ 202123 h 346586"/>
              <a:gd name="connsiteX4" fmla="*/ 368618 w 368618"/>
              <a:gd name="connsiteY4" fmla="*/ 0 h 346586"/>
              <a:gd name="connsiteX0" fmla="*/ 165418 w 165418"/>
              <a:gd name="connsiteY0" fmla="*/ 0 h 346586"/>
              <a:gd name="connsiteX1" fmla="*/ 0 w 165418"/>
              <a:gd name="connsiteY1" fmla="*/ 125412 h 346586"/>
              <a:gd name="connsiteX2" fmla="*/ 125412 w 165418"/>
              <a:gd name="connsiteY2" fmla="*/ 346586 h 346586"/>
              <a:gd name="connsiteX3" fmla="*/ 165418 w 165418"/>
              <a:gd name="connsiteY3" fmla="*/ 202123 h 346586"/>
              <a:gd name="connsiteX4" fmla="*/ 165418 w 165418"/>
              <a:gd name="connsiteY4" fmla="*/ 0 h 346586"/>
              <a:gd name="connsiteX0" fmla="*/ 165418 w 165418"/>
              <a:gd name="connsiteY0" fmla="*/ 0 h 302136"/>
              <a:gd name="connsiteX1" fmla="*/ 0 w 165418"/>
              <a:gd name="connsiteY1" fmla="*/ 125412 h 302136"/>
              <a:gd name="connsiteX2" fmla="*/ 4762 w 165418"/>
              <a:gd name="connsiteY2" fmla="*/ 302136 h 302136"/>
              <a:gd name="connsiteX3" fmla="*/ 165418 w 165418"/>
              <a:gd name="connsiteY3" fmla="*/ 202123 h 302136"/>
              <a:gd name="connsiteX4" fmla="*/ 165418 w 165418"/>
              <a:gd name="connsiteY4" fmla="*/ 0 h 302136"/>
              <a:gd name="connsiteX0" fmla="*/ 160656 w 160656"/>
              <a:gd name="connsiteY0" fmla="*/ 0 h 302136"/>
              <a:gd name="connsiteX1" fmla="*/ 26988 w 160656"/>
              <a:gd name="connsiteY1" fmla="*/ 84137 h 302136"/>
              <a:gd name="connsiteX2" fmla="*/ 0 w 160656"/>
              <a:gd name="connsiteY2" fmla="*/ 302136 h 302136"/>
              <a:gd name="connsiteX3" fmla="*/ 160656 w 160656"/>
              <a:gd name="connsiteY3" fmla="*/ 202123 h 302136"/>
              <a:gd name="connsiteX4" fmla="*/ 160656 w 160656"/>
              <a:gd name="connsiteY4" fmla="*/ 0 h 302136"/>
              <a:gd name="connsiteX0" fmla="*/ 144781 w 144781"/>
              <a:gd name="connsiteY0" fmla="*/ 0 h 302136"/>
              <a:gd name="connsiteX1" fmla="*/ 11113 w 144781"/>
              <a:gd name="connsiteY1" fmla="*/ 84137 h 302136"/>
              <a:gd name="connsiteX2" fmla="*/ 0 w 144781"/>
              <a:gd name="connsiteY2" fmla="*/ 302136 h 302136"/>
              <a:gd name="connsiteX3" fmla="*/ 144781 w 144781"/>
              <a:gd name="connsiteY3" fmla="*/ 202123 h 302136"/>
              <a:gd name="connsiteX4" fmla="*/ 144781 w 144781"/>
              <a:gd name="connsiteY4" fmla="*/ 0 h 302136"/>
              <a:gd name="connsiteX0" fmla="*/ 140019 w 140019"/>
              <a:gd name="connsiteY0" fmla="*/ 0 h 294992"/>
              <a:gd name="connsiteX1" fmla="*/ 6351 w 140019"/>
              <a:gd name="connsiteY1" fmla="*/ 84137 h 294992"/>
              <a:gd name="connsiteX2" fmla="*/ 0 w 140019"/>
              <a:gd name="connsiteY2" fmla="*/ 294992 h 294992"/>
              <a:gd name="connsiteX3" fmla="*/ 140019 w 140019"/>
              <a:gd name="connsiteY3" fmla="*/ 202123 h 294992"/>
              <a:gd name="connsiteX4" fmla="*/ 140019 w 140019"/>
              <a:gd name="connsiteY4" fmla="*/ 0 h 294992"/>
              <a:gd name="connsiteX0" fmla="*/ 156688 w 156688"/>
              <a:gd name="connsiteY0" fmla="*/ 0 h 290229"/>
              <a:gd name="connsiteX1" fmla="*/ 6351 w 156688"/>
              <a:gd name="connsiteY1" fmla="*/ 79374 h 290229"/>
              <a:gd name="connsiteX2" fmla="*/ 0 w 156688"/>
              <a:gd name="connsiteY2" fmla="*/ 290229 h 290229"/>
              <a:gd name="connsiteX3" fmla="*/ 140019 w 156688"/>
              <a:gd name="connsiteY3" fmla="*/ 197360 h 290229"/>
              <a:gd name="connsiteX4" fmla="*/ 156688 w 156688"/>
              <a:gd name="connsiteY4" fmla="*/ 0 h 290229"/>
              <a:gd name="connsiteX0" fmla="*/ 159069 w 159069"/>
              <a:gd name="connsiteY0" fmla="*/ 0 h 283085"/>
              <a:gd name="connsiteX1" fmla="*/ 6351 w 159069"/>
              <a:gd name="connsiteY1" fmla="*/ 72230 h 283085"/>
              <a:gd name="connsiteX2" fmla="*/ 0 w 159069"/>
              <a:gd name="connsiteY2" fmla="*/ 283085 h 283085"/>
              <a:gd name="connsiteX3" fmla="*/ 140019 w 159069"/>
              <a:gd name="connsiteY3" fmla="*/ 190216 h 283085"/>
              <a:gd name="connsiteX4" fmla="*/ 159069 w 159069"/>
              <a:gd name="connsiteY4" fmla="*/ 0 h 283085"/>
              <a:gd name="connsiteX0" fmla="*/ 152718 w 152718"/>
              <a:gd name="connsiteY0" fmla="*/ 0 h 273560"/>
              <a:gd name="connsiteX1" fmla="*/ 0 w 152718"/>
              <a:gd name="connsiteY1" fmla="*/ 72230 h 273560"/>
              <a:gd name="connsiteX2" fmla="*/ 5556 w 152718"/>
              <a:gd name="connsiteY2" fmla="*/ 273560 h 273560"/>
              <a:gd name="connsiteX3" fmla="*/ 133668 w 152718"/>
              <a:gd name="connsiteY3" fmla="*/ 190216 h 273560"/>
              <a:gd name="connsiteX4" fmla="*/ 152718 w 152718"/>
              <a:gd name="connsiteY4" fmla="*/ 0 h 27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18" h="273560">
                <a:moveTo>
                  <a:pt x="152718" y="0"/>
                </a:moveTo>
                <a:lnTo>
                  <a:pt x="0" y="72230"/>
                </a:lnTo>
                <a:lnTo>
                  <a:pt x="5556" y="273560"/>
                </a:lnTo>
                <a:lnTo>
                  <a:pt x="133668" y="190216"/>
                </a:lnTo>
                <a:lnTo>
                  <a:pt x="15271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52D60B-6CE0-415A-9A44-ED3D000E5004}"/>
              </a:ext>
            </a:extLst>
          </p:cNvPr>
          <p:cNvGrpSpPr/>
          <p:nvPr/>
        </p:nvGrpSpPr>
        <p:grpSpPr>
          <a:xfrm>
            <a:off x="11283920" y="4048789"/>
            <a:ext cx="2092962" cy="1394501"/>
            <a:chOff x="9221943" y="3073519"/>
            <a:chExt cx="2166247" cy="14433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B54042-445E-4210-B881-012D92944B6D}"/>
                </a:ext>
              </a:extLst>
            </p:cNvPr>
            <p:cNvSpPr/>
            <p:nvPr/>
          </p:nvSpPr>
          <p:spPr>
            <a:xfrm>
              <a:off x="11019075" y="3871743"/>
              <a:ext cx="369115" cy="443379"/>
            </a:xfrm>
            <a:custGeom>
              <a:avLst/>
              <a:gdLst>
                <a:gd name="connsiteX0" fmla="*/ 0 w 495452"/>
                <a:gd name="connsiteY0" fmla="*/ 0 h 260817"/>
                <a:gd name="connsiteX1" fmla="*/ 495452 w 495452"/>
                <a:gd name="connsiteY1" fmla="*/ 0 h 260817"/>
                <a:gd name="connsiteX2" fmla="*/ 495452 w 495452"/>
                <a:gd name="connsiteY2" fmla="*/ 260817 h 260817"/>
                <a:gd name="connsiteX3" fmla="*/ 0 w 495452"/>
                <a:gd name="connsiteY3" fmla="*/ 260817 h 260817"/>
                <a:gd name="connsiteX4" fmla="*/ 0 w 495452"/>
                <a:gd name="connsiteY4" fmla="*/ 0 h 260817"/>
                <a:gd name="connsiteX0" fmla="*/ 0 w 495452"/>
                <a:gd name="connsiteY0" fmla="*/ 166687 h 427504"/>
                <a:gd name="connsiteX1" fmla="*/ 447827 w 495452"/>
                <a:gd name="connsiteY1" fmla="*/ 0 h 427504"/>
                <a:gd name="connsiteX2" fmla="*/ 495452 w 495452"/>
                <a:gd name="connsiteY2" fmla="*/ 427504 h 427504"/>
                <a:gd name="connsiteX3" fmla="*/ 0 w 495452"/>
                <a:gd name="connsiteY3" fmla="*/ 427504 h 427504"/>
                <a:gd name="connsiteX4" fmla="*/ 0 w 495452"/>
                <a:gd name="connsiteY4" fmla="*/ 166687 h 427504"/>
                <a:gd name="connsiteX0" fmla="*/ 0 w 471640"/>
                <a:gd name="connsiteY0" fmla="*/ 166687 h 427504"/>
                <a:gd name="connsiteX1" fmla="*/ 447827 w 471640"/>
                <a:gd name="connsiteY1" fmla="*/ 0 h 427504"/>
                <a:gd name="connsiteX2" fmla="*/ 471640 w 471640"/>
                <a:gd name="connsiteY2" fmla="*/ 246529 h 427504"/>
                <a:gd name="connsiteX3" fmla="*/ 0 w 471640"/>
                <a:gd name="connsiteY3" fmla="*/ 427504 h 427504"/>
                <a:gd name="connsiteX4" fmla="*/ 0 w 471640"/>
                <a:gd name="connsiteY4" fmla="*/ 166687 h 427504"/>
                <a:gd name="connsiteX0" fmla="*/ 0 w 471640"/>
                <a:gd name="connsiteY0" fmla="*/ 166687 h 427504"/>
                <a:gd name="connsiteX1" fmla="*/ 447827 w 471640"/>
                <a:gd name="connsiteY1" fmla="*/ 0 h 427504"/>
                <a:gd name="connsiteX2" fmla="*/ 471640 w 471640"/>
                <a:gd name="connsiteY2" fmla="*/ 232241 h 427504"/>
                <a:gd name="connsiteX3" fmla="*/ 0 w 471640"/>
                <a:gd name="connsiteY3" fmla="*/ 427504 h 427504"/>
                <a:gd name="connsiteX4" fmla="*/ 0 w 471640"/>
                <a:gd name="connsiteY4" fmla="*/ 166687 h 427504"/>
                <a:gd name="connsiteX0" fmla="*/ 0 w 457352"/>
                <a:gd name="connsiteY0" fmla="*/ 166687 h 427504"/>
                <a:gd name="connsiteX1" fmla="*/ 447827 w 457352"/>
                <a:gd name="connsiteY1" fmla="*/ 0 h 427504"/>
                <a:gd name="connsiteX2" fmla="*/ 457352 w 457352"/>
                <a:gd name="connsiteY2" fmla="*/ 222716 h 427504"/>
                <a:gd name="connsiteX3" fmla="*/ 0 w 457352"/>
                <a:gd name="connsiteY3" fmla="*/ 427504 h 427504"/>
                <a:gd name="connsiteX4" fmla="*/ 0 w 457352"/>
                <a:gd name="connsiteY4" fmla="*/ 166687 h 427504"/>
                <a:gd name="connsiteX0" fmla="*/ 0 w 457352"/>
                <a:gd name="connsiteY0" fmla="*/ 166687 h 427504"/>
                <a:gd name="connsiteX1" fmla="*/ 447827 w 457352"/>
                <a:gd name="connsiteY1" fmla="*/ 0 h 427504"/>
                <a:gd name="connsiteX2" fmla="*/ 457352 w 457352"/>
                <a:gd name="connsiteY2" fmla="*/ 222716 h 427504"/>
                <a:gd name="connsiteX3" fmla="*/ 23812 w 457352"/>
                <a:gd name="connsiteY3" fmla="*/ 427504 h 427504"/>
                <a:gd name="connsiteX4" fmla="*/ 0 w 457352"/>
                <a:gd name="connsiteY4" fmla="*/ 166687 h 427504"/>
                <a:gd name="connsiteX0" fmla="*/ 0 w 457352"/>
                <a:gd name="connsiteY0" fmla="*/ 166687 h 413217"/>
                <a:gd name="connsiteX1" fmla="*/ 447827 w 457352"/>
                <a:gd name="connsiteY1" fmla="*/ 0 h 413217"/>
                <a:gd name="connsiteX2" fmla="*/ 457352 w 457352"/>
                <a:gd name="connsiteY2" fmla="*/ 222716 h 413217"/>
                <a:gd name="connsiteX3" fmla="*/ 19049 w 457352"/>
                <a:gd name="connsiteY3" fmla="*/ 413217 h 413217"/>
                <a:gd name="connsiteX4" fmla="*/ 0 w 457352"/>
                <a:gd name="connsiteY4" fmla="*/ 166687 h 413217"/>
                <a:gd name="connsiteX0" fmla="*/ 0 w 485927"/>
                <a:gd name="connsiteY0" fmla="*/ 109537 h 413217"/>
                <a:gd name="connsiteX1" fmla="*/ 476402 w 485927"/>
                <a:gd name="connsiteY1" fmla="*/ 0 h 413217"/>
                <a:gd name="connsiteX2" fmla="*/ 485927 w 485927"/>
                <a:gd name="connsiteY2" fmla="*/ 222716 h 413217"/>
                <a:gd name="connsiteX3" fmla="*/ 47624 w 485927"/>
                <a:gd name="connsiteY3" fmla="*/ 413217 h 413217"/>
                <a:gd name="connsiteX4" fmla="*/ 0 w 485927"/>
                <a:gd name="connsiteY4" fmla="*/ 109537 h 413217"/>
                <a:gd name="connsiteX0" fmla="*/ 0 w 485927"/>
                <a:gd name="connsiteY0" fmla="*/ 109537 h 365592"/>
                <a:gd name="connsiteX1" fmla="*/ 476402 w 485927"/>
                <a:gd name="connsiteY1" fmla="*/ 0 h 365592"/>
                <a:gd name="connsiteX2" fmla="*/ 485927 w 485927"/>
                <a:gd name="connsiteY2" fmla="*/ 222716 h 365592"/>
                <a:gd name="connsiteX3" fmla="*/ 23811 w 485927"/>
                <a:gd name="connsiteY3" fmla="*/ 365592 h 365592"/>
                <a:gd name="connsiteX4" fmla="*/ 0 w 485927"/>
                <a:gd name="connsiteY4" fmla="*/ 109537 h 365592"/>
                <a:gd name="connsiteX0" fmla="*/ 0 w 485927"/>
                <a:gd name="connsiteY0" fmla="*/ 109537 h 356067"/>
                <a:gd name="connsiteX1" fmla="*/ 476402 w 485927"/>
                <a:gd name="connsiteY1" fmla="*/ 0 h 356067"/>
                <a:gd name="connsiteX2" fmla="*/ 485927 w 485927"/>
                <a:gd name="connsiteY2" fmla="*/ 222716 h 356067"/>
                <a:gd name="connsiteX3" fmla="*/ 23811 w 485927"/>
                <a:gd name="connsiteY3" fmla="*/ 356067 h 356067"/>
                <a:gd name="connsiteX4" fmla="*/ 0 w 485927"/>
                <a:gd name="connsiteY4" fmla="*/ 109537 h 356067"/>
                <a:gd name="connsiteX0" fmla="*/ 0 w 523540"/>
                <a:gd name="connsiteY0" fmla="*/ 219074 h 356067"/>
                <a:gd name="connsiteX1" fmla="*/ 514015 w 523540"/>
                <a:gd name="connsiteY1" fmla="*/ 0 h 356067"/>
                <a:gd name="connsiteX2" fmla="*/ 523540 w 523540"/>
                <a:gd name="connsiteY2" fmla="*/ 222716 h 356067"/>
                <a:gd name="connsiteX3" fmla="*/ 61424 w 523540"/>
                <a:gd name="connsiteY3" fmla="*/ 356067 h 356067"/>
                <a:gd name="connsiteX4" fmla="*/ 0 w 523540"/>
                <a:gd name="connsiteY4" fmla="*/ 219074 h 356067"/>
                <a:gd name="connsiteX0" fmla="*/ 0 w 523540"/>
                <a:gd name="connsiteY0" fmla="*/ 219074 h 451317"/>
                <a:gd name="connsiteX1" fmla="*/ 514015 w 523540"/>
                <a:gd name="connsiteY1" fmla="*/ 0 h 451317"/>
                <a:gd name="connsiteX2" fmla="*/ 523540 w 523540"/>
                <a:gd name="connsiteY2" fmla="*/ 222716 h 451317"/>
                <a:gd name="connsiteX3" fmla="*/ 30080 w 523540"/>
                <a:gd name="connsiteY3" fmla="*/ 451317 h 451317"/>
                <a:gd name="connsiteX4" fmla="*/ 0 w 523540"/>
                <a:gd name="connsiteY4" fmla="*/ 219074 h 451317"/>
                <a:gd name="connsiteX0" fmla="*/ 18565 w 542105"/>
                <a:gd name="connsiteY0" fmla="*/ 219074 h 460842"/>
                <a:gd name="connsiteX1" fmla="*/ 532580 w 542105"/>
                <a:gd name="connsiteY1" fmla="*/ 0 h 460842"/>
                <a:gd name="connsiteX2" fmla="*/ 542105 w 542105"/>
                <a:gd name="connsiteY2" fmla="*/ 222716 h 460842"/>
                <a:gd name="connsiteX3" fmla="*/ 0 w 542105"/>
                <a:gd name="connsiteY3" fmla="*/ 460842 h 460842"/>
                <a:gd name="connsiteX4" fmla="*/ 18565 w 542105"/>
                <a:gd name="connsiteY4" fmla="*/ 219074 h 460842"/>
                <a:gd name="connsiteX0" fmla="*/ 34 w 542105"/>
                <a:gd name="connsiteY0" fmla="*/ 142874 h 460842"/>
                <a:gd name="connsiteX1" fmla="*/ 532580 w 542105"/>
                <a:gd name="connsiteY1" fmla="*/ 0 h 460842"/>
                <a:gd name="connsiteX2" fmla="*/ 542105 w 542105"/>
                <a:gd name="connsiteY2" fmla="*/ 222716 h 460842"/>
                <a:gd name="connsiteX3" fmla="*/ 0 w 542105"/>
                <a:gd name="connsiteY3" fmla="*/ 460842 h 460842"/>
                <a:gd name="connsiteX4" fmla="*/ 34 w 542105"/>
                <a:gd name="connsiteY4" fmla="*/ 142874 h 460842"/>
                <a:gd name="connsiteX0" fmla="*/ 9300 w 551371"/>
                <a:gd name="connsiteY0" fmla="*/ 142874 h 416392"/>
                <a:gd name="connsiteX1" fmla="*/ 541846 w 551371"/>
                <a:gd name="connsiteY1" fmla="*/ 0 h 416392"/>
                <a:gd name="connsiteX2" fmla="*/ 551371 w 551371"/>
                <a:gd name="connsiteY2" fmla="*/ 222716 h 416392"/>
                <a:gd name="connsiteX3" fmla="*/ 0 w 551371"/>
                <a:gd name="connsiteY3" fmla="*/ 416392 h 416392"/>
                <a:gd name="connsiteX4" fmla="*/ 9300 w 551371"/>
                <a:gd name="connsiteY4" fmla="*/ 142874 h 416392"/>
                <a:gd name="connsiteX0" fmla="*/ 1 w 542072"/>
                <a:gd name="connsiteY0" fmla="*/ 142874 h 365592"/>
                <a:gd name="connsiteX1" fmla="*/ 532547 w 542072"/>
                <a:gd name="connsiteY1" fmla="*/ 0 h 365592"/>
                <a:gd name="connsiteX2" fmla="*/ 542072 w 542072"/>
                <a:gd name="connsiteY2" fmla="*/ 222716 h 365592"/>
                <a:gd name="connsiteX3" fmla="*/ 18498 w 542072"/>
                <a:gd name="connsiteY3" fmla="*/ 365592 h 365592"/>
                <a:gd name="connsiteX4" fmla="*/ 1 w 542072"/>
                <a:gd name="connsiteY4" fmla="*/ 142874 h 365592"/>
                <a:gd name="connsiteX0" fmla="*/ 1 w 542072"/>
                <a:gd name="connsiteY0" fmla="*/ 142874 h 429092"/>
                <a:gd name="connsiteX1" fmla="*/ 532547 w 542072"/>
                <a:gd name="connsiteY1" fmla="*/ 0 h 429092"/>
                <a:gd name="connsiteX2" fmla="*/ 542072 w 542072"/>
                <a:gd name="connsiteY2" fmla="*/ 222716 h 429092"/>
                <a:gd name="connsiteX3" fmla="*/ 18498 w 542072"/>
                <a:gd name="connsiteY3" fmla="*/ 429092 h 429092"/>
                <a:gd name="connsiteX4" fmla="*/ 1 w 542072"/>
                <a:gd name="connsiteY4" fmla="*/ 142874 h 429092"/>
                <a:gd name="connsiteX0" fmla="*/ 1 w 542072"/>
                <a:gd name="connsiteY0" fmla="*/ 152399 h 438617"/>
                <a:gd name="connsiteX1" fmla="*/ 518648 w 542072"/>
                <a:gd name="connsiteY1" fmla="*/ 0 h 438617"/>
                <a:gd name="connsiteX2" fmla="*/ 542072 w 542072"/>
                <a:gd name="connsiteY2" fmla="*/ 232241 h 438617"/>
                <a:gd name="connsiteX3" fmla="*/ 18498 w 542072"/>
                <a:gd name="connsiteY3" fmla="*/ 438617 h 438617"/>
                <a:gd name="connsiteX4" fmla="*/ 1 w 542072"/>
                <a:gd name="connsiteY4" fmla="*/ 152399 h 438617"/>
                <a:gd name="connsiteX0" fmla="*/ 1 w 521224"/>
                <a:gd name="connsiteY0" fmla="*/ 152399 h 438617"/>
                <a:gd name="connsiteX1" fmla="*/ 518648 w 521224"/>
                <a:gd name="connsiteY1" fmla="*/ 0 h 438617"/>
                <a:gd name="connsiteX2" fmla="*/ 521224 w 521224"/>
                <a:gd name="connsiteY2" fmla="*/ 220335 h 438617"/>
                <a:gd name="connsiteX3" fmla="*/ 18498 w 521224"/>
                <a:gd name="connsiteY3" fmla="*/ 438617 h 438617"/>
                <a:gd name="connsiteX4" fmla="*/ 1 w 521224"/>
                <a:gd name="connsiteY4" fmla="*/ 152399 h 438617"/>
                <a:gd name="connsiteX0" fmla="*/ 1 w 538597"/>
                <a:gd name="connsiteY0" fmla="*/ 152399 h 438617"/>
                <a:gd name="connsiteX1" fmla="*/ 518648 w 538597"/>
                <a:gd name="connsiteY1" fmla="*/ 0 h 438617"/>
                <a:gd name="connsiteX2" fmla="*/ 538597 w 538597"/>
                <a:gd name="connsiteY2" fmla="*/ 232241 h 438617"/>
                <a:gd name="connsiteX3" fmla="*/ 18498 w 538597"/>
                <a:gd name="connsiteY3" fmla="*/ 438617 h 438617"/>
                <a:gd name="connsiteX4" fmla="*/ 1 w 538597"/>
                <a:gd name="connsiteY4" fmla="*/ 152399 h 438617"/>
                <a:gd name="connsiteX0" fmla="*/ 1 w 538597"/>
                <a:gd name="connsiteY0" fmla="*/ 152399 h 443379"/>
                <a:gd name="connsiteX1" fmla="*/ 518648 w 538597"/>
                <a:gd name="connsiteY1" fmla="*/ 0 h 443379"/>
                <a:gd name="connsiteX2" fmla="*/ 538597 w 538597"/>
                <a:gd name="connsiteY2" fmla="*/ 232241 h 443379"/>
                <a:gd name="connsiteX3" fmla="*/ 28921 w 538597"/>
                <a:gd name="connsiteY3" fmla="*/ 443379 h 443379"/>
                <a:gd name="connsiteX4" fmla="*/ 1 w 538597"/>
                <a:gd name="connsiteY4" fmla="*/ 152399 h 44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97" h="443379">
                  <a:moveTo>
                    <a:pt x="1" y="152399"/>
                  </a:moveTo>
                  <a:lnTo>
                    <a:pt x="518648" y="0"/>
                  </a:lnTo>
                  <a:cubicBezTo>
                    <a:pt x="519507" y="73445"/>
                    <a:pt x="537738" y="158796"/>
                    <a:pt x="538597" y="232241"/>
                  </a:cubicBezTo>
                  <a:lnTo>
                    <a:pt x="28921" y="443379"/>
                  </a:lnTo>
                  <a:cubicBezTo>
                    <a:pt x="28932" y="337390"/>
                    <a:pt x="-10" y="258388"/>
                    <a:pt x="1" y="15239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11">
              <a:extLst>
                <a:ext uri="{FF2B5EF4-FFF2-40B4-BE49-F238E27FC236}">
                  <a16:creationId xmlns:a16="http://schemas.microsoft.com/office/drawing/2014/main" id="{C3629110-AB38-4BA3-99B7-00B0419B9CF9}"/>
                </a:ext>
              </a:extLst>
            </p:cNvPr>
            <p:cNvSpPr/>
            <p:nvPr/>
          </p:nvSpPr>
          <p:spPr>
            <a:xfrm>
              <a:off x="9221943" y="3709433"/>
              <a:ext cx="1821911" cy="612869"/>
            </a:xfrm>
            <a:custGeom>
              <a:avLst/>
              <a:gdLst>
                <a:gd name="connsiteX0" fmla="*/ 0 w 942551"/>
                <a:gd name="connsiteY0" fmla="*/ 0 h 245864"/>
                <a:gd name="connsiteX1" fmla="*/ 942551 w 942551"/>
                <a:gd name="connsiteY1" fmla="*/ 0 h 245864"/>
                <a:gd name="connsiteX2" fmla="*/ 942551 w 942551"/>
                <a:gd name="connsiteY2" fmla="*/ 245864 h 245864"/>
                <a:gd name="connsiteX3" fmla="*/ 0 w 942551"/>
                <a:gd name="connsiteY3" fmla="*/ 245864 h 245864"/>
                <a:gd name="connsiteX4" fmla="*/ 0 w 942551"/>
                <a:gd name="connsiteY4" fmla="*/ 0 h 245864"/>
                <a:gd name="connsiteX0" fmla="*/ 0 w 1479579"/>
                <a:gd name="connsiteY0" fmla="*/ 0 h 507121"/>
                <a:gd name="connsiteX1" fmla="*/ 1479579 w 1479579"/>
                <a:gd name="connsiteY1" fmla="*/ 261257 h 507121"/>
                <a:gd name="connsiteX2" fmla="*/ 1479579 w 1479579"/>
                <a:gd name="connsiteY2" fmla="*/ 507121 h 507121"/>
                <a:gd name="connsiteX3" fmla="*/ 537028 w 1479579"/>
                <a:gd name="connsiteY3" fmla="*/ 507121 h 507121"/>
                <a:gd name="connsiteX4" fmla="*/ 0 w 1479579"/>
                <a:gd name="connsiteY4" fmla="*/ 0 h 507121"/>
                <a:gd name="connsiteX0" fmla="*/ 101601 w 1581180"/>
                <a:gd name="connsiteY0" fmla="*/ 0 h 507121"/>
                <a:gd name="connsiteX1" fmla="*/ 1581180 w 1581180"/>
                <a:gd name="connsiteY1" fmla="*/ 261257 h 507121"/>
                <a:gd name="connsiteX2" fmla="*/ 1581180 w 1581180"/>
                <a:gd name="connsiteY2" fmla="*/ 507121 h 507121"/>
                <a:gd name="connsiteX3" fmla="*/ 0 w 1581180"/>
                <a:gd name="connsiteY3" fmla="*/ 231349 h 507121"/>
                <a:gd name="connsiteX4" fmla="*/ 101601 w 1581180"/>
                <a:gd name="connsiteY4" fmla="*/ 0 h 507121"/>
                <a:gd name="connsiteX0" fmla="*/ 101601 w 1581180"/>
                <a:gd name="connsiteY0" fmla="*/ 0 h 521635"/>
                <a:gd name="connsiteX1" fmla="*/ 1581180 w 1581180"/>
                <a:gd name="connsiteY1" fmla="*/ 261257 h 521635"/>
                <a:gd name="connsiteX2" fmla="*/ 1566666 w 1581180"/>
                <a:gd name="connsiteY2" fmla="*/ 521635 h 521635"/>
                <a:gd name="connsiteX3" fmla="*/ 0 w 1581180"/>
                <a:gd name="connsiteY3" fmla="*/ 231349 h 521635"/>
                <a:gd name="connsiteX4" fmla="*/ 101601 w 1581180"/>
                <a:gd name="connsiteY4" fmla="*/ 0 h 521635"/>
                <a:gd name="connsiteX0" fmla="*/ 72572 w 1552151"/>
                <a:gd name="connsiteY0" fmla="*/ 0 h 521635"/>
                <a:gd name="connsiteX1" fmla="*/ 1552151 w 1552151"/>
                <a:gd name="connsiteY1" fmla="*/ 261257 h 521635"/>
                <a:gd name="connsiteX2" fmla="*/ 1537637 w 1552151"/>
                <a:gd name="connsiteY2" fmla="*/ 521635 h 521635"/>
                <a:gd name="connsiteX3" fmla="*/ 0 w 1552151"/>
                <a:gd name="connsiteY3" fmla="*/ 231349 h 521635"/>
                <a:gd name="connsiteX4" fmla="*/ 72572 w 1552151"/>
                <a:gd name="connsiteY4" fmla="*/ 0 h 521635"/>
                <a:gd name="connsiteX0" fmla="*/ 43543 w 1523122"/>
                <a:gd name="connsiteY0" fmla="*/ 0 h 521635"/>
                <a:gd name="connsiteX1" fmla="*/ 1523122 w 1523122"/>
                <a:gd name="connsiteY1" fmla="*/ 261257 h 521635"/>
                <a:gd name="connsiteX2" fmla="*/ 1508608 w 1523122"/>
                <a:gd name="connsiteY2" fmla="*/ 521635 h 521635"/>
                <a:gd name="connsiteX3" fmla="*/ 0 w 1523122"/>
                <a:gd name="connsiteY3" fmla="*/ 231349 h 521635"/>
                <a:gd name="connsiteX4" fmla="*/ 43543 w 1523122"/>
                <a:gd name="connsiteY4" fmla="*/ 0 h 521635"/>
                <a:gd name="connsiteX0" fmla="*/ 43543 w 1541946"/>
                <a:gd name="connsiteY0" fmla="*/ 0 h 497822"/>
                <a:gd name="connsiteX1" fmla="*/ 1523122 w 1541946"/>
                <a:gd name="connsiteY1" fmla="*/ 261257 h 497822"/>
                <a:gd name="connsiteX2" fmla="*/ 1541946 w 1541946"/>
                <a:gd name="connsiteY2" fmla="*/ 497822 h 497822"/>
                <a:gd name="connsiteX3" fmla="*/ 0 w 1541946"/>
                <a:gd name="connsiteY3" fmla="*/ 231349 h 497822"/>
                <a:gd name="connsiteX4" fmla="*/ 43543 w 1541946"/>
                <a:gd name="connsiteY4" fmla="*/ 0 h 497822"/>
                <a:gd name="connsiteX0" fmla="*/ 5443 w 1503846"/>
                <a:gd name="connsiteY0" fmla="*/ 0 h 497822"/>
                <a:gd name="connsiteX1" fmla="*/ 1485022 w 1503846"/>
                <a:gd name="connsiteY1" fmla="*/ 261257 h 497822"/>
                <a:gd name="connsiteX2" fmla="*/ 1503846 w 1503846"/>
                <a:gd name="connsiteY2" fmla="*/ 497822 h 497822"/>
                <a:gd name="connsiteX3" fmla="*/ 0 w 1503846"/>
                <a:gd name="connsiteY3" fmla="*/ 212299 h 497822"/>
                <a:gd name="connsiteX4" fmla="*/ 5443 w 1503846"/>
                <a:gd name="connsiteY4" fmla="*/ 0 h 497822"/>
                <a:gd name="connsiteX0" fmla="*/ 5443 w 1503846"/>
                <a:gd name="connsiteY0" fmla="*/ 0 h 497822"/>
                <a:gd name="connsiteX1" fmla="*/ 1485022 w 1503846"/>
                <a:gd name="connsiteY1" fmla="*/ 261257 h 497822"/>
                <a:gd name="connsiteX2" fmla="*/ 1503846 w 1503846"/>
                <a:gd name="connsiteY2" fmla="*/ 497822 h 497822"/>
                <a:gd name="connsiteX3" fmla="*/ 0 w 1503846"/>
                <a:gd name="connsiteY3" fmla="*/ 212299 h 497822"/>
                <a:gd name="connsiteX4" fmla="*/ 5443 w 1503846"/>
                <a:gd name="connsiteY4" fmla="*/ 0 h 497822"/>
                <a:gd name="connsiteX0" fmla="*/ 5443 w 1583989"/>
                <a:gd name="connsiteY0" fmla="*/ 0 h 578784"/>
                <a:gd name="connsiteX1" fmla="*/ 1485022 w 1583989"/>
                <a:gd name="connsiteY1" fmla="*/ 261257 h 578784"/>
                <a:gd name="connsiteX2" fmla="*/ 1583989 w 1583989"/>
                <a:gd name="connsiteY2" fmla="*/ 578784 h 578784"/>
                <a:gd name="connsiteX3" fmla="*/ 0 w 1583989"/>
                <a:gd name="connsiteY3" fmla="*/ 212299 h 578784"/>
                <a:gd name="connsiteX4" fmla="*/ 5443 w 1583989"/>
                <a:gd name="connsiteY4" fmla="*/ 0 h 578784"/>
                <a:gd name="connsiteX0" fmla="*/ 5443 w 1583989"/>
                <a:gd name="connsiteY0" fmla="*/ 0 h 578784"/>
                <a:gd name="connsiteX1" fmla="*/ 1447623 w 1583989"/>
                <a:gd name="connsiteY1" fmla="*/ 346982 h 578784"/>
                <a:gd name="connsiteX2" fmla="*/ 1583989 w 1583989"/>
                <a:gd name="connsiteY2" fmla="*/ 578784 h 578784"/>
                <a:gd name="connsiteX3" fmla="*/ 0 w 1583989"/>
                <a:gd name="connsiteY3" fmla="*/ 212299 h 578784"/>
                <a:gd name="connsiteX4" fmla="*/ 5443 w 1583989"/>
                <a:gd name="connsiteY4" fmla="*/ 0 h 578784"/>
                <a:gd name="connsiteX0" fmla="*/ 5443 w 1586537"/>
                <a:gd name="connsiteY0" fmla="*/ 0 h 578784"/>
                <a:gd name="connsiteX1" fmla="*/ 1586537 w 1586537"/>
                <a:gd name="connsiteY1" fmla="*/ 346982 h 578784"/>
                <a:gd name="connsiteX2" fmla="*/ 1583989 w 1586537"/>
                <a:gd name="connsiteY2" fmla="*/ 578784 h 578784"/>
                <a:gd name="connsiteX3" fmla="*/ 0 w 1586537"/>
                <a:gd name="connsiteY3" fmla="*/ 212299 h 578784"/>
                <a:gd name="connsiteX4" fmla="*/ 5443 w 1586537"/>
                <a:gd name="connsiteY4" fmla="*/ 0 h 578784"/>
                <a:gd name="connsiteX0" fmla="*/ 5443 w 1666679"/>
                <a:gd name="connsiteY0" fmla="*/ 0 h 578784"/>
                <a:gd name="connsiteX1" fmla="*/ 1666679 w 1666679"/>
                <a:gd name="connsiteY1" fmla="*/ 356507 h 578784"/>
                <a:gd name="connsiteX2" fmla="*/ 1583989 w 1666679"/>
                <a:gd name="connsiteY2" fmla="*/ 578784 h 578784"/>
                <a:gd name="connsiteX3" fmla="*/ 0 w 1666679"/>
                <a:gd name="connsiteY3" fmla="*/ 212299 h 578784"/>
                <a:gd name="connsiteX4" fmla="*/ 5443 w 1666679"/>
                <a:gd name="connsiteY4" fmla="*/ 0 h 578784"/>
                <a:gd name="connsiteX0" fmla="*/ 5443 w 1666679"/>
                <a:gd name="connsiteY0" fmla="*/ 0 h 578784"/>
                <a:gd name="connsiteX1" fmla="*/ 1666679 w 1666679"/>
                <a:gd name="connsiteY1" fmla="*/ 356507 h 578784"/>
                <a:gd name="connsiteX2" fmla="*/ 1658789 w 1666679"/>
                <a:gd name="connsiteY2" fmla="*/ 578784 h 578784"/>
                <a:gd name="connsiteX3" fmla="*/ 0 w 1666679"/>
                <a:gd name="connsiteY3" fmla="*/ 212299 h 578784"/>
                <a:gd name="connsiteX4" fmla="*/ 5443 w 1666679"/>
                <a:gd name="connsiteY4" fmla="*/ 0 h 578784"/>
                <a:gd name="connsiteX0" fmla="*/ 5443 w 1658841"/>
                <a:gd name="connsiteY0" fmla="*/ 0 h 578784"/>
                <a:gd name="connsiteX1" fmla="*/ 1650650 w 1658841"/>
                <a:gd name="connsiteY1" fmla="*/ 299357 h 578784"/>
                <a:gd name="connsiteX2" fmla="*/ 1658789 w 1658841"/>
                <a:gd name="connsiteY2" fmla="*/ 578784 h 578784"/>
                <a:gd name="connsiteX3" fmla="*/ 0 w 1658841"/>
                <a:gd name="connsiteY3" fmla="*/ 212299 h 578784"/>
                <a:gd name="connsiteX4" fmla="*/ 5443 w 1658841"/>
                <a:gd name="connsiteY4" fmla="*/ 0 h 578784"/>
                <a:gd name="connsiteX0" fmla="*/ 5443 w 1690859"/>
                <a:gd name="connsiteY0" fmla="*/ 0 h 521634"/>
                <a:gd name="connsiteX1" fmla="*/ 1650650 w 1690859"/>
                <a:gd name="connsiteY1" fmla="*/ 299357 h 521634"/>
                <a:gd name="connsiteX2" fmla="*/ 1690847 w 1690859"/>
                <a:gd name="connsiteY2" fmla="*/ 521634 h 521634"/>
                <a:gd name="connsiteX3" fmla="*/ 0 w 1690859"/>
                <a:gd name="connsiteY3" fmla="*/ 212299 h 521634"/>
                <a:gd name="connsiteX4" fmla="*/ 5443 w 1690859"/>
                <a:gd name="connsiteY4" fmla="*/ 0 h 521634"/>
                <a:gd name="connsiteX0" fmla="*/ 5443 w 1698737"/>
                <a:gd name="connsiteY0" fmla="*/ 0 h 521634"/>
                <a:gd name="connsiteX1" fmla="*/ 1698737 w 1698737"/>
                <a:gd name="connsiteY1" fmla="*/ 294595 h 521634"/>
                <a:gd name="connsiteX2" fmla="*/ 1690847 w 1698737"/>
                <a:gd name="connsiteY2" fmla="*/ 521634 h 521634"/>
                <a:gd name="connsiteX3" fmla="*/ 0 w 1698737"/>
                <a:gd name="connsiteY3" fmla="*/ 212299 h 521634"/>
                <a:gd name="connsiteX4" fmla="*/ 5443 w 1698737"/>
                <a:gd name="connsiteY4" fmla="*/ 0 h 521634"/>
                <a:gd name="connsiteX0" fmla="*/ 5443 w 1698737"/>
                <a:gd name="connsiteY0" fmla="*/ 0 h 521634"/>
                <a:gd name="connsiteX1" fmla="*/ 1698737 w 1698737"/>
                <a:gd name="connsiteY1" fmla="*/ 207425 h 521634"/>
                <a:gd name="connsiteX2" fmla="*/ 1690847 w 1698737"/>
                <a:gd name="connsiteY2" fmla="*/ 521634 h 521634"/>
                <a:gd name="connsiteX3" fmla="*/ 0 w 1698737"/>
                <a:gd name="connsiteY3" fmla="*/ 212299 h 521634"/>
                <a:gd name="connsiteX4" fmla="*/ 5443 w 1698737"/>
                <a:gd name="connsiteY4" fmla="*/ 0 h 521634"/>
                <a:gd name="connsiteX0" fmla="*/ 5443 w 1698737"/>
                <a:gd name="connsiteY0" fmla="*/ 0 h 453143"/>
                <a:gd name="connsiteX1" fmla="*/ 1698737 w 1698737"/>
                <a:gd name="connsiteY1" fmla="*/ 207425 h 453143"/>
                <a:gd name="connsiteX2" fmla="*/ 1690847 w 1698737"/>
                <a:gd name="connsiteY2" fmla="*/ 453143 h 453143"/>
                <a:gd name="connsiteX3" fmla="*/ 0 w 1698737"/>
                <a:gd name="connsiteY3" fmla="*/ 212299 h 453143"/>
                <a:gd name="connsiteX4" fmla="*/ 5443 w 1698737"/>
                <a:gd name="connsiteY4" fmla="*/ 0 h 453143"/>
                <a:gd name="connsiteX0" fmla="*/ 5443 w 1698737"/>
                <a:gd name="connsiteY0" fmla="*/ 0 h 490502"/>
                <a:gd name="connsiteX1" fmla="*/ 1698737 w 1698737"/>
                <a:gd name="connsiteY1" fmla="*/ 207425 h 490502"/>
                <a:gd name="connsiteX2" fmla="*/ 1690847 w 1698737"/>
                <a:gd name="connsiteY2" fmla="*/ 490502 h 490502"/>
                <a:gd name="connsiteX3" fmla="*/ 0 w 1698737"/>
                <a:gd name="connsiteY3" fmla="*/ 212299 h 490502"/>
                <a:gd name="connsiteX4" fmla="*/ 5443 w 1698737"/>
                <a:gd name="connsiteY4" fmla="*/ 0 h 490502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268337 h 546540"/>
                <a:gd name="connsiteX4" fmla="*/ 14599 w 1698737"/>
                <a:gd name="connsiteY4" fmla="*/ 0 h 546540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224752 h 546540"/>
                <a:gd name="connsiteX4" fmla="*/ 14599 w 1698737"/>
                <a:gd name="connsiteY4" fmla="*/ 0 h 546540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193620 h 546540"/>
                <a:gd name="connsiteX4" fmla="*/ 14599 w 1698737"/>
                <a:gd name="connsiteY4" fmla="*/ 0 h 546540"/>
                <a:gd name="connsiteX0" fmla="*/ 5442 w 1689580"/>
                <a:gd name="connsiteY0" fmla="*/ 0 h 546540"/>
                <a:gd name="connsiteX1" fmla="*/ 1689580 w 1689580"/>
                <a:gd name="connsiteY1" fmla="*/ 263463 h 546540"/>
                <a:gd name="connsiteX2" fmla="*/ 1681690 w 1689580"/>
                <a:gd name="connsiteY2" fmla="*/ 546540 h 546540"/>
                <a:gd name="connsiteX3" fmla="*/ 0 w 1689580"/>
                <a:gd name="connsiteY3" fmla="*/ 174941 h 546540"/>
                <a:gd name="connsiteX4" fmla="*/ 5442 w 1689580"/>
                <a:gd name="connsiteY4" fmla="*/ 0 h 546540"/>
                <a:gd name="connsiteX0" fmla="*/ 0 w 1848965"/>
                <a:gd name="connsiteY0" fmla="*/ 0 h 608804"/>
                <a:gd name="connsiteX1" fmla="*/ 1848965 w 1848965"/>
                <a:gd name="connsiteY1" fmla="*/ 325727 h 608804"/>
                <a:gd name="connsiteX2" fmla="*/ 1841075 w 1848965"/>
                <a:gd name="connsiteY2" fmla="*/ 608804 h 608804"/>
                <a:gd name="connsiteX3" fmla="*/ 159385 w 1848965"/>
                <a:gd name="connsiteY3" fmla="*/ 237205 h 608804"/>
                <a:gd name="connsiteX4" fmla="*/ 0 w 1848965"/>
                <a:gd name="connsiteY4" fmla="*/ 0 h 608804"/>
                <a:gd name="connsiteX0" fmla="*/ 5442 w 1854407"/>
                <a:gd name="connsiteY0" fmla="*/ 0 h 608804"/>
                <a:gd name="connsiteX1" fmla="*/ 1854407 w 1854407"/>
                <a:gd name="connsiteY1" fmla="*/ 325727 h 608804"/>
                <a:gd name="connsiteX2" fmla="*/ 1846517 w 1854407"/>
                <a:gd name="connsiteY2" fmla="*/ 608804 h 608804"/>
                <a:gd name="connsiteX3" fmla="*/ 0 w 1854407"/>
                <a:gd name="connsiteY3" fmla="*/ 193620 h 608804"/>
                <a:gd name="connsiteX4" fmla="*/ 5442 w 1854407"/>
                <a:gd name="connsiteY4" fmla="*/ 0 h 608804"/>
                <a:gd name="connsiteX0" fmla="*/ 5442 w 1855829"/>
                <a:gd name="connsiteY0" fmla="*/ 0 h 596351"/>
                <a:gd name="connsiteX1" fmla="*/ 1854407 w 1855829"/>
                <a:gd name="connsiteY1" fmla="*/ 325727 h 596351"/>
                <a:gd name="connsiteX2" fmla="*/ 1855675 w 1855829"/>
                <a:gd name="connsiteY2" fmla="*/ 596351 h 596351"/>
                <a:gd name="connsiteX3" fmla="*/ 0 w 1855829"/>
                <a:gd name="connsiteY3" fmla="*/ 193620 h 596351"/>
                <a:gd name="connsiteX4" fmla="*/ 5442 w 1855829"/>
                <a:gd name="connsiteY4" fmla="*/ 0 h 596351"/>
                <a:gd name="connsiteX0" fmla="*/ 12311 w 1855829"/>
                <a:gd name="connsiteY0" fmla="*/ 0 h 596351"/>
                <a:gd name="connsiteX1" fmla="*/ 1854407 w 1855829"/>
                <a:gd name="connsiteY1" fmla="*/ 325727 h 596351"/>
                <a:gd name="connsiteX2" fmla="*/ 1855675 w 1855829"/>
                <a:gd name="connsiteY2" fmla="*/ 596351 h 596351"/>
                <a:gd name="connsiteX3" fmla="*/ 0 w 1855829"/>
                <a:gd name="connsiteY3" fmla="*/ 193620 h 596351"/>
                <a:gd name="connsiteX4" fmla="*/ 12311 w 1855829"/>
                <a:gd name="connsiteY4" fmla="*/ 0 h 596351"/>
                <a:gd name="connsiteX0" fmla="*/ 0 w 1860687"/>
                <a:gd name="connsiteY0" fmla="*/ 0 h 596351"/>
                <a:gd name="connsiteX1" fmla="*/ 1859265 w 1860687"/>
                <a:gd name="connsiteY1" fmla="*/ 325727 h 596351"/>
                <a:gd name="connsiteX2" fmla="*/ 1860533 w 1860687"/>
                <a:gd name="connsiteY2" fmla="*/ 596351 h 596351"/>
                <a:gd name="connsiteX3" fmla="*/ 4858 w 1860687"/>
                <a:gd name="connsiteY3" fmla="*/ 193620 h 596351"/>
                <a:gd name="connsiteX4" fmla="*/ 0 w 1860687"/>
                <a:gd name="connsiteY4" fmla="*/ 0 h 596351"/>
                <a:gd name="connsiteX0" fmla="*/ 0 w 1884589"/>
                <a:gd name="connsiteY0" fmla="*/ 0 h 610360"/>
                <a:gd name="connsiteX1" fmla="*/ 1859265 w 1884589"/>
                <a:gd name="connsiteY1" fmla="*/ 325727 h 610360"/>
                <a:gd name="connsiteX2" fmla="*/ 1884570 w 1884589"/>
                <a:gd name="connsiteY2" fmla="*/ 610360 h 610360"/>
                <a:gd name="connsiteX3" fmla="*/ 4858 w 1884589"/>
                <a:gd name="connsiteY3" fmla="*/ 193620 h 610360"/>
                <a:gd name="connsiteX4" fmla="*/ 0 w 1884589"/>
                <a:gd name="connsiteY4" fmla="*/ 0 h 61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589" h="610360">
                  <a:moveTo>
                    <a:pt x="0" y="0"/>
                  </a:moveTo>
                  <a:lnTo>
                    <a:pt x="1859265" y="325727"/>
                  </a:lnTo>
                  <a:cubicBezTo>
                    <a:pt x="1858416" y="402994"/>
                    <a:pt x="1885419" y="533093"/>
                    <a:pt x="1884570" y="610360"/>
                  </a:cubicBezTo>
                  <a:lnTo>
                    <a:pt x="4858" y="193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57DD75-C5CF-47B8-874C-E4477695F647}"/>
                </a:ext>
              </a:extLst>
            </p:cNvPr>
            <p:cNvSpPr/>
            <p:nvPr/>
          </p:nvSpPr>
          <p:spPr>
            <a:xfrm rot="19316143">
              <a:off x="9505823" y="3073519"/>
              <a:ext cx="1604470" cy="1443329"/>
            </a:xfrm>
            <a:custGeom>
              <a:avLst/>
              <a:gdLst>
                <a:gd name="connsiteX0" fmla="*/ 0 w 415722"/>
                <a:gd name="connsiteY0" fmla="*/ 0 h 221433"/>
                <a:gd name="connsiteX1" fmla="*/ 415722 w 415722"/>
                <a:gd name="connsiteY1" fmla="*/ 0 h 221433"/>
                <a:gd name="connsiteX2" fmla="*/ 415722 w 415722"/>
                <a:gd name="connsiteY2" fmla="*/ 221433 h 221433"/>
                <a:gd name="connsiteX3" fmla="*/ 0 w 415722"/>
                <a:gd name="connsiteY3" fmla="*/ 221433 h 221433"/>
                <a:gd name="connsiteX4" fmla="*/ 0 w 415722"/>
                <a:gd name="connsiteY4" fmla="*/ 0 h 221433"/>
                <a:gd name="connsiteX0" fmla="*/ 0 w 441969"/>
                <a:gd name="connsiteY0" fmla="*/ 0 h 241987"/>
                <a:gd name="connsiteX1" fmla="*/ 441969 w 441969"/>
                <a:gd name="connsiteY1" fmla="*/ 20554 h 241987"/>
                <a:gd name="connsiteX2" fmla="*/ 441969 w 441969"/>
                <a:gd name="connsiteY2" fmla="*/ 241987 h 241987"/>
                <a:gd name="connsiteX3" fmla="*/ 26247 w 441969"/>
                <a:gd name="connsiteY3" fmla="*/ 241987 h 241987"/>
                <a:gd name="connsiteX4" fmla="*/ 0 w 441969"/>
                <a:gd name="connsiteY4" fmla="*/ 0 h 241987"/>
                <a:gd name="connsiteX0" fmla="*/ 0 w 1429205"/>
                <a:gd name="connsiteY0" fmla="*/ 0 h 1190506"/>
                <a:gd name="connsiteX1" fmla="*/ 441969 w 1429205"/>
                <a:gd name="connsiteY1" fmla="*/ 20554 h 1190506"/>
                <a:gd name="connsiteX2" fmla="*/ 1429205 w 1429205"/>
                <a:gd name="connsiteY2" fmla="*/ 1190506 h 1190506"/>
                <a:gd name="connsiteX3" fmla="*/ 26247 w 1429205"/>
                <a:gd name="connsiteY3" fmla="*/ 241987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41969 w 1429205"/>
                <a:gd name="connsiteY1" fmla="*/ 20554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34787 w 1429205"/>
                <a:gd name="connsiteY1" fmla="*/ 45174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26791 w 1429205"/>
                <a:gd name="connsiteY1" fmla="*/ 63109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13915 w 1429205"/>
                <a:gd name="connsiteY1" fmla="*/ 40928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40454"/>
                <a:gd name="connsiteY0" fmla="*/ 0 h 1199315"/>
                <a:gd name="connsiteX1" fmla="*/ 425164 w 1440454"/>
                <a:gd name="connsiteY1" fmla="*/ 49737 h 1199315"/>
                <a:gd name="connsiteX2" fmla="*/ 1440454 w 1440454"/>
                <a:gd name="connsiteY2" fmla="*/ 1199315 h 1199315"/>
                <a:gd name="connsiteX3" fmla="*/ 1004040 w 1440454"/>
                <a:gd name="connsiteY3" fmla="*/ 1140769 h 1199315"/>
                <a:gd name="connsiteX4" fmla="*/ 0 w 1440454"/>
                <a:gd name="connsiteY4" fmla="*/ 0 h 1199315"/>
                <a:gd name="connsiteX0" fmla="*/ 0 w 1450076"/>
                <a:gd name="connsiteY0" fmla="*/ 0 h 1194752"/>
                <a:gd name="connsiteX1" fmla="*/ 425164 w 1450076"/>
                <a:gd name="connsiteY1" fmla="*/ 49737 h 1194752"/>
                <a:gd name="connsiteX2" fmla="*/ 1450076 w 1450076"/>
                <a:gd name="connsiteY2" fmla="*/ 1194752 h 1194752"/>
                <a:gd name="connsiteX3" fmla="*/ 1004040 w 1450076"/>
                <a:gd name="connsiteY3" fmla="*/ 1140769 h 1194752"/>
                <a:gd name="connsiteX4" fmla="*/ 0 w 1450076"/>
                <a:gd name="connsiteY4" fmla="*/ 0 h 1194752"/>
                <a:gd name="connsiteX0" fmla="*/ 0 w 1450076"/>
                <a:gd name="connsiteY0" fmla="*/ 0 h 1194752"/>
                <a:gd name="connsiteX1" fmla="*/ 425164 w 1450076"/>
                <a:gd name="connsiteY1" fmla="*/ 49737 h 1194752"/>
                <a:gd name="connsiteX2" fmla="*/ 1450076 w 1450076"/>
                <a:gd name="connsiteY2" fmla="*/ 1194752 h 1194752"/>
                <a:gd name="connsiteX3" fmla="*/ 1011539 w 1450076"/>
                <a:gd name="connsiteY3" fmla="*/ 1146642 h 1194752"/>
                <a:gd name="connsiteX4" fmla="*/ 0 w 1450076"/>
                <a:gd name="connsiteY4" fmla="*/ 0 h 1194752"/>
                <a:gd name="connsiteX0" fmla="*/ 0 w 1350916"/>
                <a:gd name="connsiteY0" fmla="*/ 47478 h 1145015"/>
                <a:gd name="connsiteX1" fmla="*/ 326004 w 1350916"/>
                <a:gd name="connsiteY1" fmla="*/ 0 h 1145015"/>
                <a:gd name="connsiteX2" fmla="*/ 1350916 w 1350916"/>
                <a:gd name="connsiteY2" fmla="*/ 1145015 h 1145015"/>
                <a:gd name="connsiteX3" fmla="*/ 912379 w 1350916"/>
                <a:gd name="connsiteY3" fmla="*/ 1096905 h 1145015"/>
                <a:gd name="connsiteX4" fmla="*/ 0 w 1350916"/>
                <a:gd name="connsiteY4" fmla="*/ 47478 h 1145015"/>
                <a:gd name="connsiteX0" fmla="*/ 0 w 1298649"/>
                <a:gd name="connsiteY0" fmla="*/ 5313 h 1145015"/>
                <a:gd name="connsiteX1" fmla="*/ 273737 w 1298649"/>
                <a:gd name="connsiteY1" fmla="*/ 0 h 1145015"/>
                <a:gd name="connsiteX2" fmla="*/ 1298649 w 1298649"/>
                <a:gd name="connsiteY2" fmla="*/ 1145015 h 1145015"/>
                <a:gd name="connsiteX3" fmla="*/ 860112 w 1298649"/>
                <a:gd name="connsiteY3" fmla="*/ 1096905 h 1145015"/>
                <a:gd name="connsiteX4" fmla="*/ 0 w 1298649"/>
                <a:gd name="connsiteY4" fmla="*/ 5313 h 1145015"/>
                <a:gd name="connsiteX0" fmla="*/ 0 w 1298649"/>
                <a:gd name="connsiteY0" fmla="*/ 0 h 1139702"/>
                <a:gd name="connsiteX1" fmla="*/ 257083 w 1298649"/>
                <a:gd name="connsiteY1" fmla="*/ 14685 h 1139702"/>
                <a:gd name="connsiteX2" fmla="*/ 1298649 w 1298649"/>
                <a:gd name="connsiteY2" fmla="*/ 1139702 h 1139702"/>
                <a:gd name="connsiteX3" fmla="*/ 860112 w 1298649"/>
                <a:gd name="connsiteY3" fmla="*/ 1091592 h 1139702"/>
                <a:gd name="connsiteX4" fmla="*/ 0 w 1298649"/>
                <a:gd name="connsiteY4" fmla="*/ 0 h 1139702"/>
                <a:gd name="connsiteX0" fmla="*/ 0 w 1298649"/>
                <a:gd name="connsiteY0" fmla="*/ 0 h 1139702"/>
                <a:gd name="connsiteX1" fmla="*/ 257083 w 1298649"/>
                <a:gd name="connsiteY1" fmla="*/ 14685 h 1139702"/>
                <a:gd name="connsiteX2" fmla="*/ 1298649 w 1298649"/>
                <a:gd name="connsiteY2" fmla="*/ 1139702 h 1139702"/>
                <a:gd name="connsiteX3" fmla="*/ 833529 w 1298649"/>
                <a:gd name="connsiteY3" fmla="*/ 1072017 h 1139702"/>
                <a:gd name="connsiteX4" fmla="*/ 0 w 1298649"/>
                <a:gd name="connsiteY4" fmla="*/ 0 h 1139702"/>
                <a:gd name="connsiteX0" fmla="*/ 0 w 1263738"/>
                <a:gd name="connsiteY0" fmla="*/ 0 h 1130126"/>
                <a:gd name="connsiteX1" fmla="*/ 257083 w 1263738"/>
                <a:gd name="connsiteY1" fmla="*/ 14685 h 1130126"/>
                <a:gd name="connsiteX2" fmla="*/ 1263738 w 1263738"/>
                <a:gd name="connsiteY2" fmla="*/ 1130126 h 1130126"/>
                <a:gd name="connsiteX3" fmla="*/ 833529 w 1263738"/>
                <a:gd name="connsiteY3" fmla="*/ 1072017 h 1130126"/>
                <a:gd name="connsiteX4" fmla="*/ 0 w 1263738"/>
                <a:gd name="connsiteY4" fmla="*/ 0 h 1130126"/>
                <a:gd name="connsiteX0" fmla="*/ 0 w 1263738"/>
                <a:gd name="connsiteY0" fmla="*/ 0 h 1130126"/>
                <a:gd name="connsiteX1" fmla="*/ 192925 w 1263738"/>
                <a:gd name="connsiteY1" fmla="*/ 6759 h 1130126"/>
                <a:gd name="connsiteX2" fmla="*/ 1263738 w 1263738"/>
                <a:gd name="connsiteY2" fmla="*/ 1130126 h 1130126"/>
                <a:gd name="connsiteX3" fmla="*/ 833529 w 1263738"/>
                <a:gd name="connsiteY3" fmla="*/ 1072017 h 1130126"/>
                <a:gd name="connsiteX4" fmla="*/ 0 w 1263738"/>
                <a:gd name="connsiteY4" fmla="*/ 0 h 1130126"/>
                <a:gd name="connsiteX0" fmla="*/ 0 w 1275005"/>
                <a:gd name="connsiteY0" fmla="*/ 0 h 1147496"/>
                <a:gd name="connsiteX1" fmla="*/ 204192 w 1275005"/>
                <a:gd name="connsiteY1" fmla="*/ 24129 h 1147496"/>
                <a:gd name="connsiteX2" fmla="*/ 1275005 w 1275005"/>
                <a:gd name="connsiteY2" fmla="*/ 1147496 h 1147496"/>
                <a:gd name="connsiteX3" fmla="*/ 844796 w 1275005"/>
                <a:gd name="connsiteY3" fmla="*/ 1089387 h 1147496"/>
                <a:gd name="connsiteX4" fmla="*/ 0 w 1275005"/>
                <a:gd name="connsiteY4" fmla="*/ 0 h 1147496"/>
                <a:gd name="connsiteX0" fmla="*/ 0 w 1258744"/>
                <a:gd name="connsiteY0" fmla="*/ 0 h 1147655"/>
                <a:gd name="connsiteX1" fmla="*/ 204192 w 1258744"/>
                <a:gd name="connsiteY1" fmla="*/ 24129 h 1147655"/>
                <a:gd name="connsiteX2" fmla="*/ 1258744 w 1258744"/>
                <a:gd name="connsiteY2" fmla="*/ 1147655 h 1147655"/>
                <a:gd name="connsiteX3" fmla="*/ 844796 w 1258744"/>
                <a:gd name="connsiteY3" fmla="*/ 1089387 h 1147655"/>
                <a:gd name="connsiteX4" fmla="*/ 0 w 1258744"/>
                <a:gd name="connsiteY4" fmla="*/ 0 h 1147655"/>
                <a:gd name="connsiteX0" fmla="*/ 0 w 1259610"/>
                <a:gd name="connsiteY0" fmla="*/ 0 h 1154338"/>
                <a:gd name="connsiteX1" fmla="*/ 204192 w 1259610"/>
                <a:gd name="connsiteY1" fmla="*/ 24129 h 1154338"/>
                <a:gd name="connsiteX2" fmla="*/ 1259610 w 1259610"/>
                <a:gd name="connsiteY2" fmla="*/ 1154338 h 1154338"/>
                <a:gd name="connsiteX3" fmla="*/ 844796 w 1259610"/>
                <a:gd name="connsiteY3" fmla="*/ 1089387 h 1154338"/>
                <a:gd name="connsiteX4" fmla="*/ 0 w 1259610"/>
                <a:gd name="connsiteY4" fmla="*/ 0 h 1154338"/>
                <a:gd name="connsiteX0" fmla="*/ 0 w 1251876"/>
                <a:gd name="connsiteY0" fmla="*/ 0 h 1136570"/>
                <a:gd name="connsiteX1" fmla="*/ 204192 w 1251876"/>
                <a:gd name="connsiteY1" fmla="*/ 24129 h 1136570"/>
                <a:gd name="connsiteX2" fmla="*/ 1251876 w 1251876"/>
                <a:gd name="connsiteY2" fmla="*/ 1136570 h 1136570"/>
                <a:gd name="connsiteX3" fmla="*/ 844796 w 1251876"/>
                <a:gd name="connsiteY3" fmla="*/ 1089387 h 1136570"/>
                <a:gd name="connsiteX4" fmla="*/ 0 w 1251876"/>
                <a:gd name="connsiteY4" fmla="*/ 0 h 1136570"/>
                <a:gd name="connsiteX0" fmla="*/ 0 w 1247613"/>
                <a:gd name="connsiteY0" fmla="*/ 0 h 1145533"/>
                <a:gd name="connsiteX1" fmla="*/ 204192 w 1247613"/>
                <a:gd name="connsiteY1" fmla="*/ 24129 h 1145533"/>
                <a:gd name="connsiteX2" fmla="*/ 1247613 w 1247613"/>
                <a:gd name="connsiteY2" fmla="*/ 1145533 h 1145533"/>
                <a:gd name="connsiteX3" fmla="*/ 844796 w 1247613"/>
                <a:gd name="connsiteY3" fmla="*/ 1089387 h 1145533"/>
                <a:gd name="connsiteX4" fmla="*/ 0 w 1247613"/>
                <a:gd name="connsiteY4" fmla="*/ 0 h 1145533"/>
                <a:gd name="connsiteX0" fmla="*/ 0 w 1251876"/>
                <a:gd name="connsiteY0" fmla="*/ 0 h 1136569"/>
                <a:gd name="connsiteX1" fmla="*/ 204192 w 1251876"/>
                <a:gd name="connsiteY1" fmla="*/ 24129 h 1136569"/>
                <a:gd name="connsiteX2" fmla="*/ 1251876 w 1251876"/>
                <a:gd name="connsiteY2" fmla="*/ 1136569 h 1136569"/>
                <a:gd name="connsiteX3" fmla="*/ 844796 w 1251876"/>
                <a:gd name="connsiteY3" fmla="*/ 1089387 h 1136569"/>
                <a:gd name="connsiteX4" fmla="*/ 0 w 1251876"/>
                <a:gd name="connsiteY4" fmla="*/ 0 h 1136569"/>
                <a:gd name="connsiteX0" fmla="*/ 0 w 1207001"/>
                <a:gd name="connsiteY0" fmla="*/ 0 h 1171767"/>
                <a:gd name="connsiteX1" fmla="*/ 204192 w 1207001"/>
                <a:gd name="connsiteY1" fmla="*/ 24129 h 1171767"/>
                <a:gd name="connsiteX2" fmla="*/ 1207001 w 1207001"/>
                <a:gd name="connsiteY2" fmla="*/ 1171767 h 1171767"/>
                <a:gd name="connsiteX3" fmla="*/ 844796 w 1207001"/>
                <a:gd name="connsiteY3" fmla="*/ 1089387 h 1171767"/>
                <a:gd name="connsiteX4" fmla="*/ 0 w 1207001"/>
                <a:gd name="connsiteY4" fmla="*/ 0 h 1171767"/>
                <a:gd name="connsiteX0" fmla="*/ 0 w 1296971"/>
                <a:gd name="connsiteY0" fmla="*/ 0 h 1247857"/>
                <a:gd name="connsiteX1" fmla="*/ 294162 w 1296971"/>
                <a:gd name="connsiteY1" fmla="*/ 100219 h 1247857"/>
                <a:gd name="connsiteX2" fmla="*/ 1296971 w 1296971"/>
                <a:gd name="connsiteY2" fmla="*/ 1247857 h 1247857"/>
                <a:gd name="connsiteX3" fmla="*/ 934766 w 1296971"/>
                <a:gd name="connsiteY3" fmla="*/ 1165477 h 1247857"/>
                <a:gd name="connsiteX4" fmla="*/ 0 w 1296971"/>
                <a:gd name="connsiteY4" fmla="*/ 0 h 1247857"/>
                <a:gd name="connsiteX0" fmla="*/ 0 w 1296971"/>
                <a:gd name="connsiteY0" fmla="*/ 0 h 1247857"/>
                <a:gd name="connsiteX1" fmla="*/ 308903 w 1296971"/>
                <a:gd name="connsiteY1" fmla="*/ 86561 h 1247857"/>
                <a:gd name="connsiteX2" fmla="*/ 1296971 w 1296971"/>
                <a:gd name="connsiteY2" fmla="*/ 1247857 h 1247857"/>
                <a:gd name="connsiteX3" fmla="*/ 934766 w 1296971"/>
                <a:gd name="connsiteY3" fmla="*/ 1165477 h 1247857"/>
                <a:gd name="connsiteX4" fmla="*/ 0 w 1296971"/>
                <a:gd name="connsiteY4" fmla="*/ 0 h 1247857"/>
                <a:gd name="connsiteX0" fmla="*/ 0 w 1296971"/>
                <a:gd name="connsiteY0" fmla="*/ 0 h 1247857"/>
                <a:gd name="connsiteX1" fmla="*/ 308903 w 1296971"/>
                <a:gd name="connsiteY1" fmla="*/ 86561 h 1247857"/>
                <a:gd name="connsiteX2" fmla="*/ 1296971 w 1296971"/>
                <a:gd name="connsiteY2" fmla="*/ 1247857 h 1247857"/>
                <a:gd name="connsiteX3" fmla="*/ 954458 w 1296971"/>
                <a:gd name="connsiteY3" fmla="*/ 1171681 h 1247857"/>
                <a:gd name="connsiteX4" fmla="*/ 0 w 1296971"/>
                <a:gd name="connsiteY4" fmla="*/ 0 h 1247857"/>
                <a:gd name="connsiteX0" fmla="*/ 0 w 1283277"/>
                <a:gd name="connsiteY0" fmla="*/ 0 h 1246726"/>
                <a:gd name="connsiteX1" fmla="*/ 308903 w 1283277"/>
                <a:gd name="connsiteY1" fmla="*/ 8656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  <a:gd name="connsiteX0" fmla="*/ 0 w 1290323"/>
                <a:gd name="connsiteY0" fmla="*/ 0 h 1237009"/>
                <a:gd name="connsiteX1" fmla="*/ 308903 w 1290323"/>
                <a:gd name="connsiteY1" fmla="*/ 86561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75269 w 1290323"/>
                <a:gd name="connsiteY1" fmla="*/ 59088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68795 w 1290323"/>
                <a:gd name="connsiteY1" fmla="*/ 78693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71917 w 1290323"/>
                <a:gd name="connsiteY1" fmla="*/ 106415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84637 w 1290323"/>
                <a:gd name="connsiteY1" fmla="*/ 142251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83277"/>
                <a:gd name="connsiteY0" fmla="*/ 0 h 1246726"/>
                <a:gd name="connsiteX1" fmla="*/ 384637 w 1283277"/>
                <a:gd name="connsiteY1" fmla="*/ 14225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  <a:gd name="connsiteX0" fmla="*/ 0 w 1283277"/>
                <a:gd name="connsiteY0" fmla="*/ 0 h 1246726"/>
                <a:gd name="connsiteX1" fmla="*/ 384637 w 1283277"/>
                <a:gd name="connsiteY1" fmla="*/ 14225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277" h="1246726">
                  <a:moveTo>
                    <a:pt x="0" y="0"/>
                  </a:moveTo>
                  <a:lnTo>
                    <a:pt x="384637" y="142251"/>
                  </a:lnTo>
                  <a:lnTo>
                    <a:pt x="1283277" y="1246726"/>
                  </a:lnTo>
                  <a:lnTo>
                    <a:pt x="954458" y="1171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76FD83E-DD8E-46D4-8E5F-3B92B910CC6B}"/>
                </a:ext>
              </a:extLst>
            </p:cNvPr>
            <p:cNvSpPr/>
            <p:nvPr/>
          </p:nvSpPr>
          <p:spPr>
            <a:xfrm>
              <a:off x="10488394" y="4029509"/>
              <a:ext cx="164998" cy="1278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1CB93CA1-B642-4C0D-ADAC-A7D0BFCEE96D}"/>
                </a:ext>
              </a:extLst>
            </p:cNvPr>
            <p:cNvSpPr/>
            <p:nvPr/>
          </p:nvSpPr>
          <p:spPr>
            <a:xfrm>
              <a:off x="9574292" y="3849809"/>
              <a:ext cx="164998" cy="1278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F1F06A3-57AF-4F13-8EE7-19D56452C789}"/>
              </a:ext>
            </a:extLst>
          </p:cNvPr>
          <p:cNvSpPr/>
          <p:nvPr/>
        </p:nvSpPr>
        <p:spPr>
          <a:xfrm>
            <a:off x="-1911460" y="1891952"/>
            <a:ext cx="467290" cy="45754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3A632B0B-C2F1-431A-80F2-20D803DCA354}"/>
              </a:ext>
            </a:extLst>
          </p:cNvPr>
          <p:cNvSpPr/>
          <p:nvPr/>
        </p:nvSpPr>
        <p:spPr>
          <a:xfrm>
            <a:off x="-487520" y="1891952"/>
            <a:ext cx="467290" cy="45754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AF0A7F3-605E-48AC-86B0-280832786323}"/>
              </a:ext>
            </a:extLst>
          </p:cNvPr>
          <p:cNvSpPr/>
          <p:nvPr/>
        </p:nvSpPr>
        <p:spPr>
          <a:xfrm>
            <a:off x="-1209503" y="1931293"/>
            <a:ext cx="467290" cy="45754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4EEE913-B3CB-43CA-A6CB-BE6E4EF8C756}"/>
              </a:ext>
            </a:extLst>
          </p:cNvPr>
          <p:cNvGrpSpPr/>
          <p:nvPr/>
        </p:nvGrpSpPr>
        <p:grpSpPr>
          <a:xfrm flipH="1">
            <a:off x="17742284" y="8386364"/>
            <a:ext cx="653543" cy="685856"/>
            <a:chOff x="4664384" y="3985422"/>
            <a:chExt cx="653543" cy="685856"/>
          </a:xfrm>
        </p:grpSpPr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BF0968F-311B-4980-B115-0D0F577FE03F}"/>
                </a:ext>
              </a:extLst>
            </p:cNvPr>
            <p:cNvCxnSpPr>
              <a:cxnSpLocks/>
            </p:cNvCxnSpPr>
            <p:nvPr/>
          </p:nvCxnSpPr>
          <p:spPr>
            <a:xfrm>
              <a:off x="4801674" y="3985422"/>
              <a:ext cx="396372" cy="1082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AA03938F-F1A1-42DA-B97E-ACFAE831E056}"/>
                </a:ext>
              </a:extLst>
            </p:cNvPr>
            <p:cNvCxnSpPr>
              <a:cxnSpLocks/>
            </p:cNvCxnSpPr>
            <p:nvPr/>
          </p:nvCxnSpPr>
          <p:spPr>
            <a:xfrm>
              <a:off x="4664384" y="4064894"/>
              <a:ext cx="422157" cy="11908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95789C4-BC75-481B-8AC1-126C99924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3073" y="4172265"/>
              <a:ext cx="50845" cy="4447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ectangle: Top Corners Rounded 333">
              <a:extLst>
                <a:ext uri="{FF2B5EF4-FFF2-40B4-BE49-F238E27FC236}">
                  <a16:creationId xmlns:a16="http://schemas.microsoft.com/office/drawing/2014/main" id="{9989D2B0-8B85-4271-8A7E-709F29E7CA54}"/>
                </a:ext>
              </a:extLst>
            </p:cNvPr>
            <p:cNvSpPr/>
            <p:nvPr/>
          </p:nvSpPr>
          <p:spPr>
            <a:xfrm>
              <a:off x="5078164" y="4524538"/>
              <a:ext cx="239763" cy="71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5" name="Rectangle: Top Corners Rounded 334">
              <a:extLst>
                <a:ext uri="{FF2B5EF4-FFF2-40B4-BE49-F238E27FC236}">
                  <a16:creationId xmlns:a16="http://schemas.microsoft.com/office/drawing/2014/main" id="{7C4C70DE-FB99-40B2-8DB7-EEA46CBAB07B}"/>
                </a:ext>
              </a:extLst>
            </p:cNvPr>
            <p:cNvSpPr/>
            <p:nvPr/>
          </p:nvSpPr>
          <p:spPr>
            <a:xfrm>
              <a:off x="4994689" y="4599542"/>
              <a:ext cx="239763" cy="71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357B2289-3521-44C9-AA40-601E45F552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2487" y="4086612"/>
              <a:ext cx="23691" cy="4747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0627C07-EEF9-4FEC-9A90-4FAC021BE46F}"/>
              </a:ext>
            </a:extLst>
          </p:cNvPr>
          <p:cNvSpPr/>
          <p:nvPr/>
        </p:nvSpPr>
        <p:spPr>
          <a:xfrm>
            <a:off x="-4337844" y="-1465580"/>
            <a:ext cx="10895729" cy="573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E60FC5-A792-49E1-8626-6F9612572ED6}"/>
              </a:ext>
            </a:extLst>
          </p:cNvPr>
          <p:cNvSpPr/>
          <p:nvPr/>
        </p:nvSpPr>
        <p:spPr>
          <a:xfrm>
            <a:off x="-6125396" y="-3569070"/>
            <a:ext cx="14691876" cy="2154643"/>
          </a:xfrm>
          <a:custGeom>
            <a:avLst/>
            <a:gdLst>
              <a:gd name="connsiteX0" fmla="*/ 0 w 4949371"/>
              <a:gd name="connsiteY0" fmla="*/ 0 h 501723"/>
              <a:gd name="connsiteX1" fmla="*/ 4949371 w 4949371"/>
              <a:gd name="connsiteY1" fmla="*/ 0 h 501723"/>
              <a:gd name="connsiteX2" fmla="*/ 4949371 w 4949371"/>
              <a:gd name="connsiteY2" fmla="*/ 501723 h 501723"/>
              <a:gd name="connsiteX3" fmla="*/ 0 w 4949371"/>
              <a:gd name="connsiteY3" fmla="*/ 501723 h 501723"/>
              <a:gd name="connsiteX4" fmla="*/ 0 w 4949371"/>
              <a:gd name="connsiteY4" fmla="*/ 0 h 501723"/>
              <a:gd name="connsiteX0" fmla="*/ 0 w 5979885"/>
              <a:gd name="connsiteY0" fmla="*/ 0 h 1227437"/>
              <a:gd name="connsiteX1" fmla="*/ 5979885 w 5979885"/>
              <a:gd name="connsiteY1" fmla="*/ 725714 h 1227437"/>
              <a:gd name="connsiteX2" fmla="*/ 5979885 w 5979885"/>
              <a:gd name="connsiteY2" fmla="*/ 1227437 h 1227437"/>
              <a:gd name="connsiteX3" fmla="*/ 1030514 w 5979885"/>
              <a:gd name="connsiteY3" fmla="*/ 1227437 h 1227437"/>
              <a:gd name="connsiteX4" fmla="*/ 0 w 5979885"/>
              <a:gd name="connsiteY4" fmla="*/ 0 h 1227437"/>
              <a:gd name="connsiteX0" fmla="*/ 0 w 7300685"/>
              <a:gd name="connsiteY0" fmla="*/ 0 h 1227437"/>
              <a:gd name="connsiteX1" fmla="*/ 7300685 w 7300685"/>
              <a:gd name="connsiteY1" fmla="*/ 0 h 1227437"/>
              <a:gd name="connsiteX2" fmla="*/ 5979885 w 7300685"/>
              <a:gd name="connsiteY2" fmla="*/ 1227437 h 1227437"/>
              <a:gd name="connsiteX3" fmla="*/ 1030514 w 7300685"/>
              <a:gd name="connsiteY3" fmla="*/ 1227437 h 1227437"/>
              <a:gd name="connsiteX4" fmla="*/ 0 w 7300685"/>
              <a:gd name="connsiteY4" fmla="*/ 0 h 122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85" h="1227437">
                <a:moveTo>
                  <a:pt x="0" y="0"/>
                </a:moveTo>
                <a:lnTo>
                  <a:pt x="7300685" y="0"/>
                </a:lnTo>
                <a:lnTo>
                  <a:pt x="5979885" y="1227437"/>
                </a:lnTo>
                <a:lnTo>
                  <a:pt x="1030514" y="12274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EABE1-473B-4D23-A40C-A0388DF06CEB}"/>
              </a:ext>
            </a:extLst>
          </p:cNvPr>
          <p:cNvSpPr/>
          <p:nvPr/>
        </p:nvSpPr>
        <p:spPr>
          <a:xfrm>
            <a:off x="-8738473" y="-3579838"/>
            <a:ext cx="4750983" cy="10334537"/>
          </a:xfrm>
          <a:custGeom>
            <a:avLst/>
            <a:gdLst>
              <a:gd name="connsiteX0" fmla="*/ 0 w 691715"/>
              <a:gd name="connsiteY0" fmla="*/ 0 h 6023429"/>
              <a:gd name="connsiteX1" fmla="*/ 691715 w 691715"/>
              <a:gd name="connsiteY1" fmla="*/ 0 h 6023429"/>
              <a:gd name="connsiteX2" fmla="*/ 691715 w 691715"/>
              <a:gd name="connsiteY2" fmla="*/ 6023429 h 6023429"/>
              <a:gd name="connsiteX3" fmla="*/ 0 w 691715"/>
              <a:gd name="connsiteY3" fmla="*/ 6023429 h 6023429"/>
              <a:gd name="connsiteX4" fmla="*/ 0 w 691715"/>
              <a:gd name="connsiteY4" fmla="*/ 0 h 6023429"/>
              <a:gd name="connsiteX0" fmla="*/ 0 w 2360858"/>
              <a:gd name="connsiteY0" fmla="*/ 0 h 6023429"/>
              <a:gd name="connsiteX1" fmla="*/ 691715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06322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0858" h="6023429">
                <a:moveTo>
                  <a:pt x="0" y="0"/>
                </a:moveTo>
                <a:lnTo>
                  <a:pt x="1315829" y="0"/>
                </a:lnTo>
                <a:cubicBezTo>
                  <a:pt x="1436619" y="233438"/>
                  <a:pt x="2234070" y="998099"/>
                  <a:pt x="2325315" y="1254397"/>
                </a:cubicBezTo>
                <a:lnTo>
                  <a:pt x="2360858" y="4630057"/>
                </a:lnTo>
                <a:lnTo>
                  <a:pt x="0" y="60234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777700-D39F-43D1-B7E6-94680A9CF0CE}"/>
              </a:ext>
            </a:extLst>
          </p:cNvPr>
          <p:cNvSpPr/>
          <p:nvPr/>
        </p:nvSpPr>
        <p:spPr>
          <a:xfrm>
            <a:off x="5771156" y="-3569070"/>
            <a:ext cx="6408470" cy="10334537"/>
          </a:xfrm>
          <a:custGeom>
            <a:avLst/>
            <a:gdLst>
              <a:gd name="connsiteX0" fmla="*/ 0 w 1815734"/>
              <a:gd name="connsiteY0" fmla="*/ 0 h 6023429"/>
              <a:gd name="connsiteX1" fmla="*/ 1815734 w 1815734"/>
              <a:gd name="connsiteY1" fmla="*/ 0 h 6023429"/>
              <a:gd name="connsiteX2" fmla="*/ 1815734 w 1815734"/>
              <a:gd name="connsiteY2" fmla="*/ 6023429 h 6023429"/>
              <a:gd name="connsiteX3" fmla="*/ 0 w 1815734"/>
              <a:gd name="connsiteY3" fmla="*/ 6023429 h 6023429"/>
              <a:gd name="connsiteX4" fmla="*/ 0 w 1815734"/>
              <a:gd name="connsiteY4" fmla="*/ 0 h 6023429"/>
              <a:gd name="connsiteX0" fmla="*/ 1246780 w 3062514"/>
              <a:gd name="connsiteY0" fmla="*/ 0 h 6023429"/>
              <a:gd name="connsiteX1" fmla="*/ 3062514 w 3062514"/>
              <a:gd name="connsiteY1" fmla="*/ 0 h 6023429"/>
              <a:gd name="connsiteX2" fmla="*/ 3062514 w 3062514"/>
              <a:gd name="connsiteY2" fmla="*/ 6023429 h 6023429"/>
              <a:gd name="connsiteX3" fmla="*/ 1246780 w 3062514"/>
              <a:gd name="connsiteY3" fmla="*/ 6023429 h 6023429"/>
              <a:gd name="connsiteX4" fmla="*/ 0 w 3062514"/>
              <a:gd name="connsiteY4" fmla="*/ 1248229 h 6023429"/>
              <a:gd name="connsiteX5" fmla="*/ 1246780 w 306251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0 w 3065072"/>
              <a:gd name="connsiteY3" fmla="*/ 463005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80201 w 3095935"/>
              <a:gd name="connsiteY0" fmla="*/ 0 h 6023429"/>
              <a:gd name="connsiteX1" fmla="*/ 3095935 w 3095935"/>
              <a:gd name="connsiteY1" fmla="*/ 0 h 6023429"/>
              <a:gd name="connsiteX2" fmla="*/ 3095935 w 3095935"/>
              <a:gd name="connsiteY2" fmla="*/ 6023429 h 6023429"/>
              <a:gd name="connsiteX3" fmla="*/ 318 w 3095935"/>
              <a:gd name="connsiteY3" fmla="*/ 4582432 h 6023429"/>
              <a:gd name="connsiteX4" fmla="*/ 33421 w 3095935"/>
              <a:gd name="connsiteY4" fmla="*/ 1248229 h 6023429"/>
              <a:gd name="connsiteX5" fmla="*/ 1280201 w 3095935"/>
              <a:gd name="connsiteY5" fmla="*/ 0 h 6023429"/>
              <a:gd name="connsiteX0" fmla="*/ 1264550 w 3080284"/>
              <a:gd name="connsiteY0" fmla="*/ 0 h 6023429"/>
              <a:gd name="connsiteX1" fmla="*/ 3080284 w 3080284"/>
              <a:gd name="connsiteY1" fmla="*/ 0 h 6023429"/>
              <a:gd name="connsiteX2" fmla="*/ 3080284 w 3080284"/>
              <a:gd name="connsiteY2" fmla="*/ 6023429 h 6023429"/>
              <a:gd name="connsiteX3" fmla="*/ 495 w 3080284"/>
              <a:gd name="connsiteY3" fmla="*/ 4601482 h 6023429"/>
              <a:gd name="connsiteX4" fmla="*/ 17770 w 3080284"/>
              <a:gd name="connsiteY4" fmla="*/ 1248229 h 6023429"/>
              <a:gd name="connsiteX5" fmla="*/ 1264550 w 308028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1 w 3065072"/>
              <a:gd name="connsiteY3" fmla="*/ 461100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64549 w 3080283"/>
              <a:gd name="connsiteY0" fmla="*/ 0 h 6023429"/>
              <a:gd name="connsiteX1" fmla="*/ 3080283 w 3080283"/>
              <a:gd name="connsiteY1" fmla="*/ 0 h 6023429"/>
              <a:gd name="connsiteX2" fmla="*/ 3080283 w 3080283"/>
              <a:gd name="connsiteY2" fmla="*/ 6023429 h 6023429"/>
              <a:gd name="connsiteX3" fmla="*/ 494 w 3080283"/>
              <a:gd name="connsiteY3" fmla="*/ 4611007 h 6023429"/>
              <a:gd name="connsiteX4" fmla="*/ 17769 w 3080283"/>
              <a:gd name="connsiteY4" fmla="*/ 1248229 h 6023429"/>
              <a:gd name="connsiteX5" fmla="*/ 1264549 w 3080283"/>
              <a:gd name="connsiteY5" fmla="*/ 0 h 6023429"/>
              <a:gd name="connsiteX0" fmla="*/ 1272104 w 3087838"/>
              <a:gd name="connsiteY0" fmla="*/ 0 h 6023429"/>
              <a:gd name="connsiteX1" fmla="*/ 3087838 w 3087838"/>
              <a:gd name="connsiteY1" fmla="*/ 0 h 6023429"/>
              <a:gd name="connsiteX2" fmla="*/ 3087838 w 3087838"/>
              <a:gd name="connsiteY2" fmla="*/ 6023429 h 6023429"/>
              <a:gd name="connsiteX3" fmla="*/ 8049 w 3087838"/>
              <a:gd name="connsiteY3" fmla="*/ 4611007 h 6023429"/>
              <a:gd name="connsiteX4" fmla="*/ 0 w 3087838"/>
              <a:gd name="connsiteY4" fmla="*/ 1225369 h 6023429"/>
              <a:gd name="connsiteX5" fmla="*/ 1272104 w 3087838"/>
              <a:gd name="connsiteY5" fmla="*/ 0 h 6023429"/>
              <a:gd name="connsiteX0" fmla="*/ 1272998 w 3088732"/>
              <a:gd name="connsiteY0" fmla="*/ 0 h 6023429"/>
              <a:gd name="connsiteX1" fmla="*/ 3088732 w 3088732"/>
              <a:gd name="connsiteY1" fmla="*/ 0 h 6023429"/>
              <a:gd name="connsiteX2" fmla="*/ 3088732 w 3088732"/>
              <a:gd name="connsiteY2" fmla="*/ 6023429 h 6023429"/>
              <a:gd name="connsiteX3" fmla="*/ 8943 w 3088732"/>
              <a:gd name="connsiteY3" fmla="*/ 4611007 h 6023429"/>
              <a:gd name="connsiteX4" fmla="*/ 894 w 3088732"/>
              <a:gd name="connsiteY4" fmla="*/ 1225369 h 6023429"/>
              <a:gd name="connsiteX5" fmla="*/ 1272998 w 3088732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8732" h="6023429">
                <a:moveTo>
                  <a:pt x="1272998" y="0"/>
                </a:moveTo>
                <a:lnTo>
                  <a:pt x="3088732" y="0"/>
                </a:lnTo>
                <a:lnTo>
                  <a:pt x="3088732" y="6023429"/>
                </a:lnTo>
                <a:lnTo>
                  <a:pt x="8943" y="4611007"/>
                </a:lnTo>
                <a:cubicBezTo>
                  <a:pt x="-8074" y="2990245"/>
                  <a:pt x="5249" y="2846131"/>
                  <a:pt x="894" y="1225369"/>
                </a:cubicBezTo>
                <a:lnTo>
                  <a:pt x="127299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9F9D15-475D-44E3-84C5-C9DDCA7F6A63}"/>
              </a:ext>
            </a:extLst>
          </p:cNvPr>
          <p:cNvSpPr/>
          <p:nvPr/>
        </p:nvSpPr>
        <p:spPr>
          <a:xfrm rot="21429455">
            <a:off x="-8201567" y="1132952"/>
            <a:ext cx="3076228" cy="2343921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892" h="1264149">
                <a:moveTo>
                  <a:pt x="0" y="175260"/>
                </a:moveTo>
                <a:lnTo>
                  <a:pt x="1388892" y="0"/>
                </a:lnTo>
                <a:lnTo>
                  <a:pt x="1381272" y="936489"/>
                </a:lnTo>
                <a:lnTo>
                  <a:pt x="45720" y="1264149"/>
                </a:lnTo>
                <a:lnTo>
                  <a:pt x="0" y="1752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085A84A-4754-4027-8F61-87085855EC9B}"/>
              </a:ext>
            </a:extLst>
          </p:cNvPr>
          <p:cNvGrpSpPr/>
          <p:nvPr/>
        </p:nvGrpSpPr>
        <p:grpSpPr>
          <a:xfrm>
            <a:off x="-3103968" y="-301681"/>
            <a:ext cx="7965150" cy="4433420"/>
            <a:chOff x="2837951" y="1419048"/>
            <a:chExt cx="5675318" cy="31588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181D23-17EA-4E90-ABA4-565E3B2476F8}"/>
                </a:ext>
              </a:extLst>
            </p:cNvPr>
            <p:cNvSpPr/>
            <p:nvPr/>
          </p:nvSpPr>
          <p:spPr>
            <a:xfrm>
              <a:off x="3424239" y="1715148"/>
              <a:ext cx="4487348" cy="1713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EF8B7C-F194-44AF-8DED-0AB0BF151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6650" y="1524000"/>
              <a:ext cx="3905250" cy="19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9061E0-64BB-4C65-94F1-E609BCD40EDB}"/>
                </a:ext>
              </a:extLst>
            </p:cNvPr>
            <p:cNvGrpSpPr/>
            <p:nvPr/>
          </p:nvGrpSpPr>
          <p:grpSpPr>
            <a:xfrm flipH="1">
              <a:off x="7338156" y="1419048"/>
              <a:ext cx="1175113" cy="3158894"/>
              <a:chOff x="4702627" y="1209490"/>
              <a:chExt cx="1456895" cy="336595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6B1D63C-0CB2-485E-B69D-642261E5A2DA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9AC15AC-C729-4BE9-BC19-6AA7B0371EFE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4D77EAB-8EA7-4196-AF34-0923CDB1962C}"/>
                </a:ext>
              </a:extLst>
            </p:cNvPr>
            <p:cNvGrpSpPr/>
            <p:nvPr/>
          </p:nvGrpSpPr>
          <p:grpSpPr>
            <a:xfrm>
              <a:off x="2837951" y="1419048"/>
              <a:ext cx="1175113" cy="3158894"/>
              <a:chOff x="4702627" y="1209490"/>
              <a:chExt cx="1456895" cy="3365951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89245FA-DF2D-41C1-B4D9-F9C51ED9A6E4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5CC709D-AB8F-46A2-8814-EE0B82930D1A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4" name="Oval 163">
            <a:extLst>
              <a:ext uri="{FF2B5EF4-FFF2-40B4-BE49-F238E27FC236}">
                <a16:creationId xmlns:a16="http://schemas.microsoft.com/office/drawing/2014/main" id="{FD18901E-F337-4A65-9004-0B6855156E2F}"/>
              </a:ext>
            </a:extLst>
          </p:cNvPr>
          <p:cNvSpPr/>
          <p:nvPr/>
        </p:nvSpPr>
        <p:spPr>
          <a:xfrm>
            <a:off x="543833" y="-3577059"/>
            <a:ext cx="1168692" cy="1286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B47328-1FF9-4479-88D0-1B43D0402384}"/>
              </a:ext>
            </a:extLst>
          </p:cNvPr>
          <p:cNvGrpSpPr/>
          <p:nvPr/>
        </p:nvGrpSpPr>
        <p:grpSpPr>
          <a:xfrm>
            <a:off x="-8254114" y="3196574"/>
            <a:ext cx="4755638" cy="3403967"/>
            <a:chOff x="282305" y="3951628"/>
            <a:chExt cx="2771798" cy="198398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8" name="Cylinder 67">
              <a:extLst>
                <a:ext uri="{FF2B5EF4-FFF2-40B4-BE49-F238E27FC236}">
                  <a16:creationId xmlns:a16="http://schemas.microsoft.com/office/drawing/2014/main" id="{020834C3-2EF0-43FF-B00E-12BF5E967FEB}"/>
                </a:ext>
              </a:extLst>
            </p:cNvPr>
            <p:cNvSpPr/>
            <p:nvPr/>
          </p:nvSpPr>
          <p:spPr>
            <a:xfrm>
              <a:off x="1161067" y="5467824"/>
              <a:ext cx="171819" cy="467788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97EA3905-E5AF-4D8C-B0A2-DBD2D1ED7D50}"/>
                </a:ext>
              </a:extLst>
            </p:cNvPr>
            <p:cNvSpPr/>
            <p:nvPr/>
          </p:nvSpPr>
          <p:spPr>
            <a:xfrm>
              <a:off x="2789313" y="4535115"/>
              <a:ext cx="153512" cy="407906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5BF8EFB0-AC63-449C-8574-7EA00E4A76F9}"/>
                </a:ext>
              </a:extLst>
            </p:cNvPr>
            <p:cNvSpPr/>
            <p:nvPr/>
          </p:nvSpPr>
          <p:spPr>
            <a:xfrm>
              <a:off x="290409" y="5467824"/>
              <a:ext cx="171819" cy="467788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309AC41-7BE0-4296-B543-0BDA4627E5A6}"/>
                </a:ext>
              </a:extLst>
            </p:cNvPr>
            <p:cNvSpPr/>
            <p:nvPr/>
          </p:nvSpPr>
          <p:spPr>
            <a:xfrm>
              <a:off x="312517" y="4496684"/>
              <a:ext cx="2628932" cy="1038797"/>
            </a:xfrm>
            <a:custGeom>
              <a:avLst/>
              <a:gdLst>
                <a:gd name="connsiteX0" fmla="*/ 0 w 1038257"/>
                <a:gd name="connsiteY0" fmla="*/ 0 h 48197"/>
                <a:gd name="connsiteX1" fmla="*/ 1038257 w 1038257"/>
                <a:gd name="connsiteY1" fmla="*/ 0 h 48197"/>
                <a:gd name="connsiteX2" fmla="*/ 1038257 w 1038257"/>
                <a:gd name="connsiteY2" fmla="*/ 48197 h 48197"/>
                <a:gd name="connsiteX3" fmla="*/ 0 w 1038257"/>
                <a:gd name="connsiteY3" fmla="*/ 48197 h 48197"/>
                <a:gd name="connsiteX4" fmla="*/ 0 w 1038257"/>
                <a:gd name="connsiteY4" fmla="*/ 0 h 48197"/>
                <a:gd name="connsiteX0" fmla="*/ 2057400 w 2057400"/>
                <a:gd name="connsiteY0" fmla="*/ 0 h 576835"/>
                <a:gd name="connsiteX1" fmla="*/ 1038257 w 2057400"/>
                <a:gd name="connsiteY1" fmla="*/ 528638 h 576835"/>
                <a:gd name="connsiteX2" fmla="*/ 1038257 w 2057400"/>
                <a:gd name="connsiteY2" fmla="*/ 576835 h 576835"/>
                <a:gd name="connsiteX3" fmla="*/ 0 w 2057400"/>
                <a:gd name="connsiteY3" fmla="*/ 576835 h 576835"/>
                <a:gd name="connsiteX4" fmla="*/ 2057400 w 2057400"/>
                <a:gd name="connsiteY4" fmla="*/ 0 h 576835"/>
                <a:gd name="connsiteX0" fmla="*/ 2057400 w 2757519"/>
                <a:gd name="connsiteY0" fmla="*/ 0 h 576835"/>
                <a:gd name="connsiteX1" fmla="*/ 2757519 w 2757519"/>
                <a:gd name="connsiteY1" fmla="*/ 14288 h 576835"/>
                <a:gd name="connsiteX2" fmla="*/ 1038257 w 2757519"/>
                <a:gd name="connsiteY2" fmla="*/ 576835 h 576835"/>
                <a:gd name="connsiteX3" fmla="*/ 0 w 2757519"/>
                <a:gd name="connsiteY3" fmla="*/ 576835 h 576835"/>
                <a:gd name="connsiteX4" fmla="*/ 2057400 w 2757519"/>
                <a:gd name="connsiteY4" fmla="*/ 0 h 576835"/>
                <a:gd name="connsiteX0" fmla="*/ 2057400 w 2752757"/>
                <a:gd name="connsiteY0" fmla="*/ 0 h 576835"/>
                <a:gd name="connsiteX1" fmla="*/ 2752757 w 2752757"/>
                <a:gd name="connsiteY1" fmla="*/ 14288 h 576835"/>
                <a:gd name="connsiteX2" fmla="*/ 1038257 w 2752757"/>
                <a:gd name="connsiteY2" fmla="*/ 576835 h 576835"/>
                <a:gd name="connsiteX3" fmla="*/ 0 w 2752757"/>
                <a:gd name="connsiteY3" fmla="*/ 576835 h 576835"/>
                <a:gd name="connsiteX4" fmla="*/ 2057400 w 2752757"/>
                <a:gd name="connsiteY4" fmla="*/ 0 h 576835"/>
                <a:gd name="connsiteX0" fmla="*/ 2014537 w 2752757"/>
                <a:gd name="connsiteY0" fmla="*/ 0 h 967360"/>
                <a:gd name="connsiteX1" fmla="*/ 2752757 w 2752757"/>
                <a:gd name="connsiteY1" fmla="*/ 404813 h 967360"/>
                <a:gd name="connsiteX2" fmla="*/ 1038257 w 2752757"/>
                <a:gd name="connsiteY2" fmla="*/ 967360 h 967360"/>
                <a:gd name="connsiteX3" fmla="*/ 0 w 2752757"/>
                <a:gd name="connsiteY3" fmla="*/ 967360 h 967360"/>
                <a:gd name="connsiteX4" fmla="*/ 2014537 w 2752757"/>
                <a:gd name="connsiteY4" fmla="*/ 0 h 967360"/>
                <a:gd name="connsiteX0" fmla="*/ 2014537 w 2652744"/>
                <a:gd name="connsiteY0" fmla="*/ 0 h 967360"/>
                <a:gd name="connsiteX1" fmla="*/ 2652744 w 2652744"/>
                <a:gd name="connsiteY1" fmla="*/ 85725 h 967360"/>
                <a:gd name="connsiteX2" fmla="*/ 1038257 w 2652744"/>
                <a:gd name="connsiteY2" fmla="*/ 967360 h 967360"/>
                <a:gd name="connsiteX3" fmla="*/ 0 w 2652744"/>
                <a:gd name="connsiteY3" fmla="*/ 967360 h 967360"/>
                <a:gd name="connsiteX4" fmla="*/ 2014537 w 2652744"/>
                <a:gd name="connsiteY4" fmla="*/ 0 h 967360"/>
                <a:gd name="connsiteX0" fmla="*/ 2014537 w 2628932"/>
                <a:gd name="connsiteY0" fmla="*/ 4762 h 972122"/>
                <a:gd name="connsiteX1" fmla="*/ 2628932 w 2628932"/>
                <a:gd name="connsiteY1" fmla="*/ 0 h 972122"/>
                <a:gd name="connsiteX2" fmla="*/ 1038257 w 2628932"/>
                <a:gd name="connsiteY2" fmla="*/ 972122 h 972122"/>
                <a:gd name="connsiteX3" fmla="*/ 0 w 2628932"/>
                <a:gd name="connsiteY3" fmla="*/ 972122 h 972122"/>
                <a:gd name="connsiteX4" fmla="*/ 2014537 w 2628932"/>
                <a:gd name="connsiteY4" fmla="*/ 4762 h 972122"/>
                <a:gd name="connsiteX0" fmla="*/ 2062162 w 2628932"/>
                <a:gd name="connsiteY0" fmla="*/ 0 h 1029272"/>
                <a:gd name="connsiteX1" fmla="*/ 2628932 w 2628932"/>
                <a:gd name="connsiteY1" fmla="*/ 57150 h 1029272"/>
                <a:gd name="connsiteX2" fmla="*/ 1038257 w 2628932"/>
                <a:gd name="connsiteY2" fmla="*/ 1029272 h 1029272"/>
                <a:gd name="connsiteX3" fmla="*/ 0 w 2628932"/>
                <a:gd name="connsiteY3" fmla="*/ 1029272 h 1029272"/>
                <a:gd name="connsiteX4" fmla="*/ 2062162 w 2628932"/>
                <a:gd name="connsiteY4" fmla="*/ 0 h 1029272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38257 w 2628932"/>
                <a:gd name="connsiteY2" fmla="*/ 10387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932" h="1038797">
                  <a:moveTo>
                    <a:pt x="2062162" y="0"/>
                  </a:moveTo>
                  <a:lnTo>
                    <a:pt x="2628932" y="66675"/>
                  </a:lnTo>
                  <a:lnTo>
                    <a:pt x="1038257" y="1038797"/>
                  </a:lnTo>
                  <a:lnTo>
                    <a:pt x="0" y="1038797"/>
                  </a:lnTo>
                  <a:lnTo>
                    <a:pt x="2062162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56CED9CA-93BC-47D1-AAE4-53006B8EE959}"/>
                </a:ext>
              </a:extLst>
            </p:cNvPr>
            <p:cNvSpPr/>
            <p:nvPr/>
          </p:nvSpPr>
          <p:spPr>
            <a:xfrm>
              <a:off x="2366706" y="4051076"/>
              <a:ext cx="574743" cy="510260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54E558A7-251A-477A-878C-2EC35E7E60A3}"/>
                </a:ext>
              </a:extLst>
            </p:cNvPr>
            <p:cNvSpPr/>
            <p:nvPr/>
          </p:nvSpPr>
          <p:spPr>
            <a:xfrm>
              <a:off x="1888907" y="4209018"/>
              <a:ext cx="564697" cy="644433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2DC7B7-240F-4228-A0D2-A46E249D9B22}"/>
                </a:ext>
              </a:extLst>
            </p:cNvPr>
            <p:cNvSpPr/>
            <p:nvPr/>
          </p:nvSpPr>
          <p:spPr>
            <a:xfrm>
              <a:off x="282305" y="3951628"/>
              <a:ext cx="2771798" cy="669108"/>
            </a:xfrm>
            <a:custGeom>
              <a:avLst/>
              <a:gdLst>
                <a:gd name="connsiteX0" fmla="*/ 2026920 w 2771798"/>
                <a:gd name="connsiteY0" fmla="*/ 6300 h 669108"/>
                <a:gd name="connsiteX1" fmla="*/ 2739268 w 2771798"/>
                <a:gd name="connsiteY1" fmla="*/ 6300 h 669108"/>
                <a:gd name="connsiteX2" fmla="*/ 1055248 w 2771798"/>
                <a:gd name="connsiteY2" fmla="*/ 563146 h 669108"/>
                <a:gd name="connsiteX3" fmla="*/ 0 w 2771798"/>
                <a:gd name="connsiteY3" fmla="*/ 563146 h 669108"/>
                <a:gd name="connsiteX4" fmla="*/ 2768941 w 2771798"/>
                <a:gd name="connsiteY4" fmla="*/ 0 h 669108"/>
                <a:gd name="connsiteX5" fmla="*/ 2771798 w 2771798"/>
                <a:gd name="connsiteY5" fmla="*/ 56174 h 669108"/>
                <a:gd name="connsiteX6" fmla="*/ 1054441 w 2771798"/>
                <a:gd name="connsiteY6" fmla="*/ 669108 h 669108"/>
                <a:gd name="connsiteX7" fmla="*/ 1054441 w 2771798"/>
                <a:gd name="connsiteY7" fmla="*/ 563880 h 669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1798" h="669108">
                  <a:moveTo>
                    <a:pt x="2026920" y="6300"/>
                  </a:moveTo>
                  <a:lnTo>
                    <a:pt x="2739268" y="6300"/>
                  </a:lnTo>
                  <a:lnTo>
                    <a:pt x="1055248" y="563146"/>
                  </a:lnTo>
                  <a:lnTo>
                    <a:pt x="0" y="563146"/>
                  </a:lnTo>
                  <a:close/>
                  <a:moveTo>
                    <a:pt x="2768941" y="0"/>
                  </a:moveTo>
                  <a:lnTo>
                    <a:pt x="2771798" y="56174"/>
                  </a:lnTo>
                  <a:cubicBezTo>
                    <a:pt x="2208872" y="267629"/>
                    <a:pt x="1626893" y="464797"/>
                    <a:pt x="1054441" y="669108"/>
                  </a:cubicBezTo>
                  <a:lnTo>
                    <a:pt x="1054441" y="56388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F849EA2-8D00-4301-9E8D-6565049F969A}"/>
                </a:ext>
              </a:extLst>
            </p:cNvPr>
            <p:cNvSpPr/>
            <p:nvPr/>
          </p:nvSpPr>
          <p:spPr>
            <a:xfrm>
              <a:off x="1271864" y="4412405"/>
              <a:ext cx="662340" cy="761273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  <a:gd name="connsiteX0" fmla="*/ 0 w 1287481"/>
                <a:gd name="connsiteY0" fmla="*/ 230117 h 853208"/>
                <a:gd name="connsiteX1" fmla="*/ 1287481 w 1287481"/>
                <a:gd name="connsiteY1" fmla="*/ 0 h 853208"/>
                <a:gd name="connsiteX2" fmla="*/ 1287481 w 1287481"/>
                <a:gd name="connsiteY2" fmla="*/ 853208 h 853208"/>
                <a:gd name="connsiteX3" fmla="*/ 38100 w 1287481"/>
                <a:gd name="connsiteY3" fmla="*/ 796058 h 853208"/>
                <a:gd name="connsiteX4" fmla="*/ 0 w 1287481"/>
                <a:gd name="connsiteY4" fmla="*/ 230117 h 8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53208">
                  <a:moveTo>
                    <a:pt x="0" y="230117"/>
                  </a:moveTo>
                  <a:lnTo>
                    <a:pt x="1287481" y="0"/>
                  </a:lnTo>
                  <a:lnTo>
                    <a:pt x="1287481" y="853208"/>
                  </a:lnTo>
                  <a:lnTo>
                    <a:pt x="38100" y="796058"/>
                  </a:lnTo>
                  <a:lnTo>
                    <a:pt x="0" y="2301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EF955CE-D3CB-4AA7-82ED-57A82D1F7EA8}"/>
                </a:ext>
              </a:extLst>
            </p:cNvPr>
            <p:cNvSpPr/>
            <p:nvPr/>
          </p:nvSpPr>
          <p:spPr>
            <a:xfrm>
              <a:off x="282305" y="4518878"/>
              <a:ext cx="1043905" cy="10364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47D5A0-8625-41B7-A3A6-A3D328CDFB1E}"/>
                </a:ext>
              </a:extLst>
            </p:cNvPr>
            <p:cNvSpPr/>
            <p:nvPr/>
          </p:nvSpPr>
          <p:spPr>
            <a:xfrm>
              <a:off x="1335922" y="4405261"/>
              <a:ext cx="601824" cy="1130220"/>
            </a:xfrm>
            <a:custGeom>
              <a:avLst/>
              <a:gdLst>
                <a:gd name="connsiteX0" fmla="*/ 0 w 266544"/>
                <a:gd name="connsiteY0" fmla="*/ 0 h 914745"/>
                <a:gd name="connsiteX1" fmla="*/ 266544 w 266544"/>
                <a:gd name="connsiteY1" fmla="*/ 0 h 914745"/>
                <a:gd name="connsiteX2" fmla="*/ 266544 w 266544"/>
                <a:gd name="connsiteY2" fmla="*/ 914745 h 914745"/>
                <a:gd name="connsiteX3" fmla="*/ 0 w 266544"/>
                <a:gd name="connsiteY3" fmla="*/ 914745 h 914745"/>
                <a:gd name="connsiteX4" fmla="*/ 0 w 266544"/>
                <a:gd name="connsiteY4" fmla="*/ 0 h 9147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266544 w 601824"/>
                <a:gd name="connsiteY2" fmla="*/ 1105245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78964 w 601824"/>
                <a:gd name="connsiteY2" fmla="*/ 769965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0870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8014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85842 h 1100587"/>
                <a:gd name="connsiteX1" fmla="*/ 601824 w 601824"/>
                <a:gd name="connsiteY1" fmla="*/ 0 h 1100587"/>
                <a:gd name="connsiteX2" fmla="*/ 598014 w 601824"/>
                <a:gd name="connsiteY2" fmla="*/ 760650 h 1100587"/>
                <a:gd name="connsiteX3" fmla="*/ 0 w 601824"/>
                <a:gd name="connsiteY3" fmla="*/ 1100587 h 1100587"/>
                <a:gd name="connsiteX4" fmla="*/ 0 w 601824"/>
                <a:gd name="connsiteY4" fmla="*/ 185842 h 1100587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8014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824" h="1105245">
                  <a:moveTo>
                    <a:pt x="0" y="190500"/>
                  </a:moveTo>
                  <a:lnTo>
                    <a:pt x="601824" y="0"/>
                  </a:lnTo>
                  <a:lnTo>
                    <a:pt x="598014" y="765308"/>
                  </a:lnTo>
                  <a:lnTo>
                    <a:pt x="0" y="1105245"/>
                  </a:lnTo>
                  <a:lnTo>
                    <a:pt x="0" y="19050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667DB8-A3BE-4883-A76B-3D0A1CEE9A8A}"/>
                </a:ext>
              </a:extLst>
            </p:cNvPr>
            <p:cNvSpPr/>
            <p:nvPr/>
          </p:nvSpPr>
          <p:spPr>
            <a:xfrm>
              <a:off x="1934213" y="4237335"/>
              <a:ext cx="521968" cy="944990"/>
            </a:xfrm>
            <a:custGeom>
              <a:avLst/>
              <a:gdLst>
                <a:gd name="connsiteX0" fmla="*/ 0 w 169543"/>
                <a:gd name="connsiteY0" fmla="*/ 0 h 808465"/>
                <a:gd name="connsiteX1" fmla="*/ 169543 w 169543"/>
                <a:gd name="connsiteY1" fmla="*/ 0 h 808465"/>
                <a:gd name="connsiteX2" fmla="*/ 169543 w 169543"/>
                <a:gd name="connsiteY2" fmla="*/ 808465 h 808465"/>
                <a:gd name="connsiteX3" fmla="*/ 0 w 169543"/>
                <a:gd name="connsiteY3" fmla="*/ 808465 h 808465"/>
                <a:gd name="connsiteX4" fmla="*/ 0 w 169543"/>
                <a:gd name="connsiteY4" fmla="*/ 0 h 808465"/>
                <a:gd name="connsiteX0" fmla="*/ 0 w 498155"/>
                <a:gd name="connsiteY0" fmla="*/ 171450 h 979915"/>
                <a:gd name="connsiteX1" fmla="*/ 498155 w 498155"/>
                <a:gd name="connsiteY1" fmla="*/ 0 h 979915"/>
                <a:gd name="connsiteX2" fmla="*/ 169543 w 498155"/>
                <a:gd name="connsiteY2" fmla="*/ 979915 h 979915"/>
                <a:gd name="connsiteX3" fmla="*/ 0 w 498155"/>
                <a:gd name="connsiteY3" fmla="*/ 979915 h 979915"/>
                <a:gd name="connsiteX4" fmla="*/ 0 w 498155"/>
                <a:gd name="connsiteY4" fmla="*/ 171450 h 979915"/>
                <a:gd name="connsiteX0" fmla="*/ 0 w 502918"/>
                <a:gd name="connsiteY0" fmla="*/ 171450 h 979915"/>
                <a:gd name="connsiteX1" fmla="*/ 498155 w 502918"/>
                <a:gd name="connsiteY1" fmla="*/ 0 h 979915"/>
                <a:gd name="connsiteX2" fmla="*/ 502918 w 502918"/>
                <a:gd name="connsiteY2" fmla="*/ 617965 h 979915"/>
                <a:gd name="connsiteX3" fmla="*/ 0 w 502918"/>
                <a:gd name="connsiteY3" fmla="*/ 979915 h 979915"/>
                <a:gd name="connsiteX4" fmla="*/ 0 w 502918"/>
                <a:gd name="connsiteY4" fmla="*/ 171450 h 979915"/>
                <a:gd name="connsiteX0" fmla="*/ 6350 w 509268"/>
                <a:gd name="connsiteY0" fmla="*/ 171450 h 951340"/>
                <a:gd name="connsiteX1" fmla="*/ 504505 w 509268"/>
                <a:gd name="connsiteY1" fmla="*/ 0 h 951340"/>
                <a:gd name="connsiteX2" fmla="*/ 509268 w 509268"/>
                <a:gd name="connsiteY2" fmla="*/ 617965 h 951340"/>
                <a:gd name="connsiteX3" fmla="*/ 0 w 509268"/>
                <a:gd name="connsiteY3" fmla="*/ 951340 h 951340"/>
                <a:gd name="connsiteX4" fmla="*/ 6350 w 509268"/>
                <a:gd name="connsiteY4" fmla="*/ 171450 h 951340"/>
                <a:gd name="connsiteX0" fmla="*/ 6350 w 509268"/>
                <a:gd name="connsiteY0" fmla="*/ 171450 h 941815"/>
                <a:gd name="connsiteX1" fmla="*/ 504505 w 509268"/>
                <a:gd name="connsiteY1" fmla="*/ 0 h 941815"/>
                <a:gd name="connsiteX2" fmla="*/ 509268 w 509268"/>
                <a:gd name="connsiteY2" fmla="*/ 617965 h 941815"/>
                <a:gd name="connsiteX3" fmla="*/ 0 w 509268"/>
                <a:gd name="connsiteY3" fmla="*/ 941815 h 941815"/>
                <a:gd name="connsiteX4" fmla="*/ 6350 w 509268"/>
                <a:gd name="connsiteY4" fmla="*/ 171450 h 941815"/>
                <a:gd name="connsiteX0" fmla="*/ 12700 w 515618"/>
                <a:gd name="connsiteY0" fmla="*/ 171450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12700 w 515618"/>
                <a:gd name="connsiteY4" fmla="*/ 171450 h 941815"/>
                <a:gd name="connsiteX0" fmla="*/ 12700 w 515618"/>
                <a:gd name="connsiteY0" fmla="*/ 171450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12700 w 515618"/>
                <a:gd name="connsiteY4" fmla="*/ 171450 h 941815"/>
                <a:gd name="connsiteX0" fmla="*/ 6350 w 515618"/>
                <a:gd name="connsiteY0" fmla="*/ 168275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6350 w 515618"/>
                <a:gd name="connsiteY4" fmla="*/ 168275 h 941815"/>
                <a:gd name="connsiteX0" fmla="*/ 6350 w 521968"/>
                <a:gd name="connsiteY0" fmla="*/ 168275 h 941815"/>
                <a:gd name="connsiteX1" fmla="*/ 510855 w 521968"/>
                <a:gd name="connsiteY1" fmla="*/ 0 h 941815"/>
                <a:gd name="connsiteX2" fmla="*/ 521968 w 521968"/>
                <a:gd name="connsiteY2" fmla="*/ 617965 h 941815"/>
                <a:gd name="connsiteX3" fmla="*/ 0 w 521968"/>
                <a:gd name="connsiteY3" fmla="*/ 941815 h 941815"/>
                <a:gd name="connsiteX4" fmla="*/ 6350 w 521968"/>
                <a:gd name="connsiteY4" fmla="*/ 168275 h 941815"/>
                <a:gd name="connsiteX0" fmla="*/ 6350 w 521968"/>
                <a:gd name="connsiteY0" fmla="*/ 171450 h 944990"/>
                <a:gd name="connsiteX1" fmla="*/ 510855 w 521968"/>
                <a:gd name="connsiteY1" fmla="*/ 0 h 944990"/>
                <a:gd name="connsiteX2" fmla="*/ 521968 w 521968"/>
                <a:gd name="connsiteY2" fmla="*/ 621140 h 944990"/>
                <a:gd name="connsiteX3" fmla="*/ 0 w 521968"/>
                <a:gd name="connsiteY3" fmla="*/ 944990 h 944990"/>
                <a:gd name="connsiteX4" fmla="*/ 6350 w 521968"/>
                <a:gd name="connsiteY4" fmla="*/ 171450 h 94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968" h="944990">
                  <a:moveTo>
                    <a:pt x="6350" y="171450"/>
                  </a:moveTo>
                  <a:lnTo>
                    <a:pt x="510855" y="0"/>
                  </a:lnTo>
                  <a:cubicBezTo>
                    <a:pt x="512443" y="205988"/>
                    <a:pt x="520380" y="415152"/>
                    <a:pt x="521968" y="621140"/>
                  </a:cubicBezTo>
                  <a:lnTo>
                    <a:pt x="0" y="944990"/>
                  </a:lnTo>
                  <a:cubicBezTo>
                    <a:pt x="2117" y="685027"/>
                    <a:pt x="4233" y="431413"/>
                    <a:pt x="6350" y="17145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D3526A-F3CA-4FB6-8AD1-3CFB60486DB9}"/>
                </a:ext>
              </a:extLst>
            </p:cNvPr>
            <p:cNvSpPr/>
            <p:nvPr/>
          </p:nvSpPr>
          <p:spPr>
            <a:xfrm>
              <a:off x="2446655" y="4058741"/>
              <a:ext cx="499149" cy="800703"/>
            </a:xfrm>
            <a:custGeom>
              <a:avLst/>
              <a:gdLst>
                <a:gd name="connsiteX0" fmla="*/ 0 w 161012"/>
                <a:gd name="connsiteY0" fmla="*/ 0 h 622109"/>
                <a:gd name="connsiteX1" fmla="*/ 161012 w 161012"/>
                <a:gd name="connsiteY1" fmla="*/ 0 h 622109"/>
                <a:gd name="connsiteX2" fmla="*/ 161012 w 161012"/>
                <a:gd name="connsiteY2" fmla="*/ 622109 h 622109"/>
                <a:gd name="connsiteX3" fmla="*/ 0 w 161012"/>
                <a:gd name="connsiteY3" fmla="*/ 622109 h 622109"/>
                <a:gd name="connsiteX4" fmla="*/ 0 w 161012"/>
                <a:gd name="connsiteY4" fmla="*/ 0 h 622109"/>
                <a:gd name="connsiteX0" fmla="*/ 0 w 170537"/>
                <a:gd name="connsiteY0" fmla="*/ 4762 h 622109"/>
                <a:gd name="connsiteX1" fmla="*/ 170537 w 170537"/>
                <a:gd name="connsiteY1" fmla="*/ 0 h 622109"/>
                <a:gd name="connsiteX2" fmla="*/ 170537 w 170537"/>
                <a:gd name="connsiteY2" fmla="*/ 622109 h 622109"/>
                <a:gd name="connsiteX3" fmla="*/ 9525 w 170537"/>
                <a:gd name="connsiteY3" fmla="*/ 622109 h 622109"/>
                <a:gd name="connsiteX4" fmla="*/ 0 w 170537"/>
                <a:gd name="connsiteY4" fmla="*/ 4762 h 622109"/>
                <a:gd name="connsiteX0" fmla="*/ 0 w 492006"/>
                <a:gd name="connsiteY0" fmla="*/ 183356 h 800703"/>
                <a:gd name="connsiteX1" fmla="*/ 492006 w 492006"/>
                <a:gd name="connsiteY1" fmla="*/ 0 h 800703"/>
                <a:gd name="connsiteX2" fmla="*/ 170537 w 492006"/>
                <a:gd name="connsiteY2" fmla="*/ 800703 h 800703"/>
                <a:gd name="connsiteX3" fmla="*/ 9525 w 492006"/>
                <a:gd name="connsiteY3" fmla="*/ 800703 h 800703"/>
                <a:gd name="connsiteX4" fmla="*/ 0 w 492006"/>
                <a:gd name="connsiteY4" fmla="*/ 183356 h 800703"/>
                <a:gd name="connsiteX0" fmla="*/ 0 w 503912"/>
                <a:gd name="connsiteY0" fmla="*/ 183356 h 800703"/>
                <a:gd name="connsiteX1" fmla="*/ 492006 w 503912"/>
                <a:gd name="connsiteY1" fmla="*/ 0 h 800703"/>
                <a:gd name="connsiteX2" fmla="*/ 503912 w 503912"/>
                <a:gd name="connsiteY2" fmla="*/ 505428 h 800703"/>
                <a:gd name="connsiteX3" fmla="*/ 9525 w 503912"/>
                <a:gd name="connsiteY3" fmla="*/ 800703 h 800703"/>
                <a:gd name="connsiteX4" fmla="*/ 0 w 503912"/>
                <a:gd name="connsiteY4" fmla="*/ 183356 h 800703"/>
                <a:gd name="connsiteX0" fmla="*/ 0 w 499149"/>
                <a:gd name="connsiteY0" fmla="*/ 183356 h 800703"/>
                <a:gd name="connsiteX1" fmla="*/ 492006 w 499149"/>
                <a:gd name="connsiteY1" fmla="*/ 0 h 800703"/>
                <a:gd name="connsiteX2" fmla="*/ 499149 w 499149"/>
                <a:gd name="connsiteY2" fmla="*/ 505428 h 800703"/>
                <a:gd name="connsiteX3" fmla="*/ 9525 w 499149"/>
                <a:gd name="connsiteY3" fmla="*/ 800703 h 800703"/>
                <a:gd name="connsiteX4" fmla="*/ 0 w 499149"/>
                <a:gd name="connsiteY4" fmla="*/ 183356 h 800703"/>
                <a:gd name="connsiteX0" fmla="*/ 0 w 499149"/>
                <a:gd name="connsiteY0" fmla="*/ 176212 h 800703"/>
                <a:gd name="connsiteX1" fmla="*/ 492006 w 499149"/>
                <a:gd name="connsiteY1" fmla="*/ 0 h 800703"/>
                <a:gd name="connsiteX2" fmla="*/ 499149 w 499149"/>
                <a:gd name="connsiteY2" fmla="*/ 505428 h 800703"/>
                <a:gd name="connsiteX3" fmla="*/ 9525 w 499149"/>
                <a:gd name="connsiteY3" fmla="*/ 800703 h 800703"/>
                <a:gd name="connsiteX4" fmla="*/ 0 w 499149"/>
                <a:gd name="connsiteY4" fmla="*/ 176212 h 80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149" h="800703">
                  <a:moveTo>
                    <a:pt x="0" y="176212"/>
                  </a:moveTo>
                  <a:lnTo>
                    <a:pt x="492006" y="0"/>
                  </a:lnTo>
                  <a:lnTo>
                    <a:pt x="499149" y="505428"/>
                  </a:lnTo>
                  <a:lnTo>
                    <a:pt x="9525" y="800703"/>
                  </a:lnTo>
                  <a:lnTo>
                    <a:pt x="0" y="176212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CF2EAE-0E48-4141-955C-D34DBD77D0EB}"/>
              </a:ext>
            </a:extLst>
          </p:cNvPr>
          <p:cNvCxnSpPr/>
          <p:nvPr/>
        </p:nvCxnSpPr>
        <p:spPr>
          <a:xfrm>
            <a:off x="1105943" y="-3512753"/>
            <a:ext cx="0" cy="769395"/>
          </a:xfrm>
          <a:prstGeom prst="line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08F6A7D-CD5A-44D7-9B23-8302550AB008}"/>
              </a:ext>
            </a:extLst>
          </p:cNvPr>
          <p:cNvSpPr/>
          <p:nvPr/>
        </p:nvSpPr>
        <p:spPr>
          <a:xfrm>
            <a:off x="163011" y="-2998204"/>
            <a:ext cx="1885868" cy="383265"/>
          </a:xfrm>
          <a:custGeom>
            <a:avLst/>
            <a:gdLst>
              <a:gd name="connsiteX0" fmla="*/ 0 w 1099167"/>
              <a:gd name="connsiteY0" fmla="*/ 54542 h 109083"/>
              <a:gd name="connsiteX1" fmla="*/ 549584 w 1099167"/>
              <a:gd name="connsiteY1" fmla="*/ 0 h 109083"/>
              <a:gd name="connsiteX2" fmla="*/ 1099168 w 1099167"/>
              <a:gd name="connsiteY2" fmla="*/ 54542 h 109083"/>
              <a:gd name="connsiteX3" fmla="*/ 549584 w 1099167"/>
              <a:gd name="connsiteY3" fmla="*/ 109084 h 109083"/>
              <a:gd name="connsiteX4" fmla="*/ 0 w 1099167"/>
              <a:gd name="connsiteY4" fmla="*/ 54542 h 109083"/>
              <a:gd name="connsiteX0" fmla="*/ 0 w 1099168"/>
              <a:gd name="connsiteY0" fmla="*/ 168842 h 223384"/>
              <a:gd name="connsiteX1" fmla="*/ 549584 w 1099168"/>
              <a:gd name="connsiteY1" fmla="*/ 0 h 223384"/>
              <a:gd name="connsiteX2" fmla="*/ 1099168 w 1099168"/>
              <a:gd name="connsiteY2" fmla="*/ 168842 h 223384"/>
              <a:gd name="connsiteX3" fmla="*/ 549584 w 1099168"/>
              <a:gd name="connsiteY3" fmla="*/ 223384 h 223384"/>
              <a:gd name="connsiteX4" fmla="*/ 0 w 1099168"/>
              <a:gd name="connsiteY4" fmla="*/ 168842 h 22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9168" h="223384">
                <a:moveTo>
                  <a:pt x="0" y="168842"/>
                </a:moveTo>
                <a:cubicBezTo>
                  <a:pt x="0" y="131611"/>
                  <a:pt x="246057" y="0"/>
                  <a:pt x="549584" y="0"/>
                </a:cubicBezTo>
                <a:cubicBezTo>
                  <a:pt x="853111" y="0"/>
                  <a:pt x="1099168" y="138719"/>
                  <a:pt x="1099168" y="168842"/>
                </a:cubicBezTo>
                <a:cubicBezTo>
                  <a:pt x="1099168" y="198965"/>
                  <a:pt x="853111" y="223384"/>
                  <a:pt x="549584" y="223384"/>
                </a:cubicBezTo>
                <a:cubicBezTo>
                  <a:pt x="246057" y="223384"/>
                  <a:pt x="0" y="206073"/>
                  <a:pt x="0" y="16884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92C86EC-5CBF-4109-A988-94F133716403}"/>
              </a:ext>
            </a:extLst>
          </p:cNvPr>
          <p:cNvGrpSpPr/>
          <p:nvPr/>
        </p:nvGrpSpPr>
        <p:grpSpPr>
          <a:xfrm>
            <a:off x="10802950" y="3950402"/>
            <a:ext cx="1888074" cy="3492022"/>
            <a:chOff x="9392988" y="3680535"/>
            <a:chExt cx="1072737" cy="1984043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7B88099E-958A-4C27-9B0F-0118B8551794}"/>
                </a:ext>
              </a:extLst>
            </p:cNvPr>
            <p:cNvSpPr/>
            <p:nvPr/>
          </p:nvSpPr>
          <p:spPr>
            <a:xfrm flipH="1">
              <a:off x="9926267" y="4607775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DC24A57F-FA4E-4F55-841C-289D8B8CBA65}"/>
                </a:ext>
              </a:extLst>
            </p:cNvPr>
            <p:cNvSpPr/>
            <p:nvPr/>
          </p:nvSpPr>
          <p:spPr>
            <a:xfrm flipH="1">
              <a:off x="9974251" y="4318557"/>
              <a:ext cx="76849" cy="9740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13728F35-9E25-4816-AE32-09FCB7C0C5B0}"/>
                </a:ext>
              </a:extLst>
            </p:cNvPr>
            <p:cNvSpPr/>
            <p:nvPr/>
          </p:nvSpPr>
          <p:spPr>
            <a:xfrm flipH="1">
              <a:off x="9392988" y="4476320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054C0DCC-B707-4327-B2D1-51018CE421E5}"/>
                </a:ext>
              </a:extLst>
            </p:cNvPr>
            <p:cNvSpPr/>
            <p:nvPr/>
          </p:nvSpPr>
          <p:spPr>
            <a:xfrm flipH="1">
              <a:off x="10388876" y="4431567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945B69-1F6B-4738-9A70-2253115A2DB9}"/>
                </a:ext>
              </a:extLst>
            </p:cNvPr>
            <p:cNvSpPr/>
            <p:nvPr/>
          </p:nvSpPr>
          <p:spPr>
            <a:xfrm>
              <a:off x="9396719" y="4291823"/>
              <a:ext cx="1063524" cy="337816"/>
            </a:xfrm>
            <a:custGeom>
              <a:avLst/>
              <a:gdLst>
                <a:gd name="connsiteX0" fmla="*/ 0 w 622993"/>
                <a:gd name="connsiteY0" fmla="*/ 0 h 296541"/>
                <a:gd name="connsiteX1" fmla="*/ 622993 w 622993"/>
                <a:gd name="connsiteY1" fmla="*/ 0 h 296541"/>
                <a:gd name="connsiteX2" fmla="*/ 622993 w 622993"/>
                <a:gd name="connsiteY2" fmla="*/ 296541 h 296541"/>
                <a:gd name="connsiteX3" fmla="*/ 0 w 622993"/>
                <a:gd name="connsiteY3" fmla="*/ 296541 h 296541"/>
                <a:gd name="connsiteX4" fmla="*/ 0 w 622993"/>
                <a:gd name="connsiteY4" fmla="*/ 0 h 296541"/>
                <a:gd name="connsiteX0" fmla="*/ 485775 w 1108768"/>
                <a:gd name="connsiteY0" fmla="*/ 0 h 296541"/>
                <a:gd name="connsiteX1" fmla="*/ 1108768 w 1108768"/>
                <a:gd name="connsiteY1" fmla="*/ 0 h 296541"/>
                <a:gd name="connsiteX2" fmla="*/ 1108768 w 1108768"/>
                <a:gd name="connsiteY2" fmla="*/ 296541 h 296541"/>
                <a:gd name="connsiteX3" fmla="*/ 0 w 1108768"/>
                <a:gd name="connsiteY3" fmla="*/ 131441 h 296541"/>
                <a:gd name="connsiteX4" fmla="*/ 485775 w 1108768"/>
                <a:gd name="connsiteY4" fmla="*/ 0 h 296541"/>
                <a:gd name="connsiteX0" fmla="*/ 485775 w 1108768"/>
                <a:gd name="connsiteY0" fmla="*/ 0 h 318766"/>
                <a:gd name="connsiteX1" fmla="*/ 1108768 w 1108768"/>
                <a:gd name="connsiteY1" fmla="*/ 0 h 318766"/>
                <a:gd name="connsiteX2" fmla="*/ 537268 w 1108768"/>
                <a:gd name="connsiteY2" fmla="*/ 318766 h 318766"/>
                <a:gd name="connsiteX3" fmla="*/ 0 w 1108768"/>
                <a:gd name="connsiteY3" fmla="*/ 131441 h 318766"/>
                <a:gd name="connsiteX4" fmla="*/ 485775 w 1108768"/>
                <a:gd name="connsiteY4" fmla="*/ 0 h 318766"/>
                <a:gd name="connsiteX0" fmla="*/ 485775 w 1156393"/>
                <a:gd name="connsiteY0" fmla="*/ 0 h 318766"/>
                <a:gd name="connsiteX1" fmla="*/ 1156393 w 1156393"/>
                <a:gd name="connsiteY1" fmla="*/ 212725 h 318766"/>
                <a:gd name="connsiteX2" fmla="*/ 537268 w 1156393"/>
                <a:gd name="connsiteY2" fmla="*/ 318766 h 318766"/>
                <a:gd name="connsiteX3" fmla="*/ 0 w 1156393"/>
                <a:gd name="connsiteY3" fmla="*/ 131441 h 318766"/>
                <a:gd name="connsiteX4" fmla="*/ 485775 w 1156393"/>
                <a:gd name="connsiteY4" fmla="*/ 0 h 318766"/>
                <a:gd name="connsiteX0" fmla="*/ 622300 w 1156393"/>
                <a:gd name="connsiteY0" fmla="*/ 0 h 290191"/>
                <a:gd name="connsiteX1" fmla="*/ 1156393 w 1156393"/>
                <a:gd name="connsiteY1" fmla="*/ 184150 h 290191"/>
                <a:gd name="connsiteX2" fmla="*/ 537268 w 1156393"/>
                <a:gd name="connsiteY2" fmla="*/ 290191 h 290191"/>
                <a:gd name="connsiteX3" fmla="*/ 0 w 1156393"/>
                <a:gd name="connsiteY3" fmla="*/ 102866 h 290191"/>
                <a:gd name="connsiteX4" fmla="*/ 622300 w 1156393"/>
                <a:gd name="connsiteY4" fmla="*/ 0 h 290191"/>
                <a:gd name="connsiteX0" fmla="*/ 501650 w 1156393"/>
                <a:gd name="connsiteY0" fmla="*/ 0 h 290191"/>
                <a:gd name="connsiteX1" fmla="*/ 1156393 w 1156393"/>
                <a:gd name="connsiteY1" fmla="*/ 184150 h 290191"/>
                <a:gd name="connsiteX2" fmla="*/ 537268 w 1156393"/>
                <a:gd name="connsiteY2" fmla="*/ 290191 h 290191"/>
                <a:gd name="connsiteX3" fmla="*/ 0 w 1156393"/>
                <a:gd name="connsiteY3" fmla="*/ 102866 h 290191"/>
                <a:gd name="connsiteX4" fmla="*/ 501650 w 1156393"/>
                <a:gd name="connsiteY4" fmla="*/ 0 h 290191"/>
                <a:gd name="connsiteX0" fmla="*/ 606425 w 1156393"/>
                <a:gd name="connsiteY0" fmla="*/ 0 h 312416"/>
                <a:gd name="connsiteX1" fmla="*/ 1156393 w 1156393"/>
                <a:gd name="connsiteY1" fmla="*/ 206375 h 312416"/>
                <a:gd name="connsiteX2" fmla="*/ 537268 w 1156393"/>
                <a:gd name="connsiteY2" fmla="*/ 312416 h 312416"/>
                <a:gd name="connsiteX3" fmla="*/ 0 w 1156393"/>
                <a:gd name="connsiteY3" fmla="*/ 125091 h 312416"/>
                <a:gd name="connsiteX4" fmla="*/ 606425 w 1156393"/>
                <a:gd name="connsiteY4" fmla="*/ 0 h 312416"/>
                <a:gd name="connsiteX0" fmla="*/ 587375 w 1156393"/>
                <a:gd name="connsiteY0" fmla="*/ 0 h 321941"/>
                <a:gd name="connsiteX1" fmla="*/ 1156393 w 1156393"/>
                <a:gd name="connsiteY1" fmla="*/ 215900 h 321941"/>
                <a:gd name="connsiteX2" fmla="*/ 537268 w 1156393"/>
                <a:gd name="connsiteY2" fmla="*/ 321941 h 321941"/>
                <a:gd name="connsiteX3" fmla="*/ 0 w 1156393"/>
                <a:gd name="connsiteY3" fmla="*/ 134616 h 321941"/>
                <a:gd name="connsiteX4" fmla="*/ 587375 w 1156393"/>
                <a:gd name="connsiteY4" fmla="*/ 0 h 321941"/>
                <a:gd name="connsiteX0" fmla="*/ 587375 w 1156393"/>
                <a:gd name="connsiteY0" fmla="*/ 0 h 337816"/>
                <a:gd name="connsiteX1" fmla="*/ 1156393 w 1156393"/>
                <a:gd name="connsiteY1" fmla="*/ 215900 h 337816"/>
                <a:gd name="connsiteX2" fmla="*/ 546793 w 1156393"/>
                <a:gd name="connsiteY2" fmla="*/ 337816 h 337816"/>
                <a:gd name="connsiteX3" fmla="*/ 0 w 1156393"/>
                <a:gd name="connsiteY3" fmla="*/ 134616 h 337816"/>
                <a:gd name="connsiteX4" fmla="*/ 587375 w 1156393"/>
                <a:gd name="connsiteY4" fmla="*/ 0 h 337816"/>
                <a:gd name="connsiteX0" fmla="*/ 587375 w 1042093"/>
                <a:gd name="connsiteY0" fmla="*/ 0 h 337816"/>
                <a:gd name="connsiteX1" fmla="*/ 1042093 w 1042093"/>
                <a:gd name="connsiteY1" fmla="*/ 139700 h 337816"/>
                <a:gd name="connsiteX2" fmla="*/ 546793 w 1042093"/>
                <a:gd name="connsiteY2" fmla="*/ 337816 h 337816"/>
                <a:gd name="connsiteX3" fmla="*/ 0 w 1042093"/>
                <a:gd name="connsiteY3" fmla="*/ 134616 h 337816"/>
                <a:gd name="connsiteX4" fmla="*/ 587375 w 1042093"/>
                <a:gd name="connsiteY4" fmla="*/ 0 h 337816"/>
                <a:gd name="connsiteX0" fmla="*/ 587375 w 1042093"/>
                <a:gd name="connsiteY0" fmla="*/ 0 h 337816"/>
                <a:gd name="connsiteX1" fmla="*/ 1042093 w 1042093"/>
                <a:gd name="connsiteY1" fmla="*/ 139700 h 337816"/>
                <a:gd name="connsiteX2" fmla="*/ 546793 w 1042093"/>
                <a:gd name="connsiteY2" fmla="*/ 337816 h 337816"/>
                <a:gd name="connsiteX3" fmla="*/ 0 w 1042093"/>
                <a:gd name="connsiteY3" fmla="*/ 134616 h 337816"/>
                <a:gd name="connsiteX4" fmla="*/ 587375 w 1042093"/>
                <a:gd name="connsiteY4" fmla="*/ 0 h 337816"/>
                <a:gd name="connsiteX0" fmla="*/ 608806 w 1063524"/>
                <a:gd name="connsiteY0" fmla="*/ 0 h 337816"/>
                <a:gd name="connsiteX1" fmla="*/ 1063524 w 1063524"/>
                <a:gd name="connsiteY1" fmla="*/ 139700 h 337816"/>
                <a:gd name="connsiteX2" fmla="*/ 568224 w 1063524"/>
                <a:gd name="connsiteY2" fmla="*/ 337816 h 337816"/>
                <a:gd name="connsiteX3" fmla="*/ 0 w 1063524"/>
                <a:gd name="connsiteY3" fmla="*/ 191766 h 337816"/>
                <a:gd name="connsiteX4" fmla="*/ 608806 w 1063524"/>
                <a:gd name="connsiteY4" fmla="*/ 0 h 33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24" h="337816">
                  <a:moveTo>
                    <a:pt x="608806" y="0"/>
                  </a:moveTo>
                  <a:cubicBezTo>
                    <a:pt x="760379" y="46567"/>
                    <a:pt x="988151" y="83608"/>
                    <a:pt x="1063524" y="139700"/>
                  </a:cubicBezTo>
                  <a:lnTo>
                    <a:pt x="568224" y="337816"/>
                  </a:lnTo>
                  <a:lnTo>
                    <a:pt x="0" y="191766"/>
                  </a:lnTo>
                  <a:lnTo>
                    <a:pt x="608806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B83359-2FFC-47DE-8C13-4B1759304BDD}"/>
                </a:ext>
              </a:extLst>
            </p:cNvPr>
            <p:cNvSpPr/>
            <p:nvPr/>
          </p:nvSpPr>
          <p:spPr>
            <a:xfrm>
              <a:off x="9393964" y="3680535"/>
              <a:ext cx="602778" cy="958967"/>
            </a:xfrm>
            <a:custGeom>
              <a:avLst/>
              <a:gdLst>
                <a:gd name="connsiteX0" fmla="*/ 0 w 237653"/>
                <a:gd name="connsiteY0" fmla="*/ 0 h 743067"/>
                <a:gd name="connsiteX1" fmla="*/ 237653 w 237653"/>
                <a:gd name="connsiteY1" fmla="*/ 0 h 743067"/>
                <a:gd name="connsiteX2" fmla="*/ 237653 w 237653"/>
                <a:gd name="connsiteY2" fmla="*/ 743067 h 743067"/>
                <a:gd name="connsiteX3" fmla="*/ 0 w 237653"/>
                <a:gd name="connsiteY3" fmla="*/ 743067 h 743067"/>
                <a:gd name="connsiteX4" fmla="*/ 0 w 237653"/>
                <a:gd name="connsiteY4" fmla="*/ 0 h 743067"/>
                <a:gd name="connsiteX0" fmla="*/ 0 w 561503"/>
                <a:gd name="connsiteY0" fmla="*/ 0 h 958967"/>
                <a:gd name="connsiteX1" fmla="*/ 237653 w 561503"/>
                <a:gd name="connsiteY1" fmla="*/ 0 h 958967"/>
                <a:gd name="connsiteX2" fmla="*/ 561503 w 561503"/>
                <a:gd name="connsiteY2" fmla="*/ 958967 h 958967"/>
                <a:gd name="connsiteX3" fmla="*/ 0 w 561503"/>
                <a:gd name="connsiteY3" fmla="*/ 743067 h 958967"/>
                <a:gd name="connsiteX4" fmla="*/ 0 w 561503"/>
                <a:gd name="connsiteY4" fmla="*/ 0 h 958967"/>
                <a:gd name="connsiteX0" fmla="*/ 0 w 583728"/>
                <a:gd name="connsiteY0" fmla="*/ 0 h 958967"/>
                <a:gd name="connsiteX1" fmla="*/ 583728 w 583728"/>
                <a:gd name="connsiteY1" fmla="*/ 50800 h 958967"/>
                <a:gd name="connsiteX2" fmla="*/ 561503 w 583728"/>
                <a:gd name="connsiteY2" fmla="*/ 958967 h 958967"/>
                <a:gd name="connsiteX3" fmla="*/ 0 w 583728"/>
                <a:gd name="connsiteY3" fmla="*/ 743067 h 958967"/>
                <a:gd name="connsiteX4" fmla="*/ 0 w 583728"/>
                <a:gd name="connsiteY4" fmla="*/ 0 h 958967"/>
                <a:gd name="connsiteX0" fmla="*/ 0 w 593253"/>
                <a:gd name="connsiteY0" fmla="*/ 0 h 958967"/>
                <a:gd name="connsiteX1" fmla="*/ 593253 w 593253"/>
                <a:gd name="connsiteY1" fmla="*/ 34925 h 958967"/>
                <a:gd name="connsiteX2" fmla="*/ 561503 w 593253"/>
                <a:gd name="connsiteY2" fmla="*/ 958967 h 958967"/>
                <a:gd name="connsiteX3" fmla="*/ 0 w 593253"/>
                <a:gd name="connsiteY3" fmla="*/ 743067 h 958967"/>
                <a:gd name="connsiteX4" fmla="*/ 0 w 593253"/>
                <a:gd name="connsiteY4" fmla="*/ 0 h 958967"/>
                <a:gd name="connsiteX0" fmla="*/ 9525 w 602778"/>
                <a:gd name="connsiteY0" fmla="*/ 0 h 958967"/>
                <a:gd name="connsiteX1" fmla="*/ 602778 w 602778"/>
                <a:gd name="connsiteY1" fmla="*/ 34925 h 958967"/>
                <a:gd name="connsiteX2" fmla="*/ 571028 w 602778"/>
                <a:gd name="connsiteY2" fmla="*/ 958967 h 958967"/>
                <a:gd name="connsiteX3" fmla="*/ 0 w 602778"/>
                <a:gd name="connsiteY3" fmla="*/ 809742 h 958967"/>
                <a:gd name="connsiteX4" fmla="*/ 9525 w 602778"/>
                <a:gd name="connsiteY4" fmla="*/ 0 h 95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778" h="958967">
                  <a:moveTo>
                    <a:pt x="9525" y="0"/>
                  </a:moveTo>
                  <a:lnTo>
                    <a:pt x="602778" y="34925"/>
                  </a:lnTo>
                  <a:lnTo>
                    <a:pt x="571028" y="958967"/>
                  </a:lnTo>
                  <a:lnTo>
                    <a:pt x="0" y="809742"/>
                  </a:lnTo>
                  <a:lnTo>
                    <a:pt x="9525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965929E-56F7-4F3A-ACA4-7A14063757D8}"/>
                </a:ext>
              </a:extLst>
            </p:cNvPr>
            <p:cNvSpPr/>
            <p:nvPr/>
          </p:nvSpPr>
          <p:spPr>
            <a:xfrm>
              <a:off x="9396855" y="4493478"/>
              <a:ext cx="529668" cy="264095"/>
            </a:xfrm>
            <a:custGeom>
              <a:avLst/>
              <a:gdLst>
                <a:gd name="connsiteX0" fmla="*/ 0 w 447118"/>
                <a:gd name="connsiteY0" fmla="*/ 0 h 238695"/>
                <a:gd name="connsiteX1" fmla="*/ 447118 w 447118"/>
                <a:gd name="connsiteY1" fmla="*/ 0 h 238695"/>
                <a:gd name="connsiteX2" fmla="*/ 447118 w 447118"/>
                <a:gd name="connsiteY2" fmla="*/ 238695 h 238695"/>
                <a:gd name="connsiteX3" fmla="*/ 0 w 447118"/>
                <a:gd name="connsiteY3" fmla="*/ 238695 h 238695"/>
                <a:gd name="connsiteX4" fmla="*/ 0 w 447118"/>
                <a:gd name="connsiteY4" fmla="*/ 0 h 238695"/>
                <a:gd name="connsiteX0" fmla="*/ 0 w 529668"/>
                <a:gd name="connsiteY0" fmla="*/ 0 h 238695"/>
                <a:gd name="connsiteX1" fmla="*/ 529668 w 529668"/>
                <a:gd name="connsiteY1" fmla="*/ 120650 h 238695"/>
                <a:gd name="connsiteX2" fmla="*/ 447118 w 529668"/>
                <a:gd name="connsiteY2" fmla="*/ 238695 h 238695"/>
                <a:gd name="connsiteX3" fmla="*/ 0 w 529668"/>
                <a:gd name="connsiteY3" fmla="*/ 238695 h 238695"/>
                <a:gd name="connsiteX4" fmla="*/ 0 w 529668"/>
                <a:gd name="connsiteY4" fmla="*/ 0 h 2386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0 w 529668"/>
                <a:gd name="connsiteY3" fmla="*/ 2640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042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11695 h 264095"/>
                <a:gd name="connsiteX4" fmla="*/ 0 w 529668"/>
                <a:gd name="connsiteY4" fmla="*/ 0 h 26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68" h="264095">
                  <a:moveTo>
                    <a:pt x="0" y="0"/>
                  </a:moveTo>
                  <a:lnTo>
                    <a:pt x="529668" y="146050"/>
                  </a:lnTo>
                  <a:lnTo>
                    <a:pt x="529668" y="264095"/>
                  </a:lnTo>
                  <a:lnTo>
                    <a:pt x="0" y="111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Rectangle 30">
              <a:extLst>
                <a:ext uri="{FF2B5EF4-FFF2-40B4-BE49-F238E27FC236}">
                  <a16:creationId xmlns:a16="http://schemas.microsoft.com/office/drawing/2014/main" id="{01B034C8-FEA3-4C96-A7F3-45146F1D9D8D}"/>
                </a:ext>
              </a:extLst>
            </p:cNvPr>
            <p:cNvSpPr/>
            <p:nvPr/>
          </p:nvSpPr>
          <p:spPr>
            <a:xfrm>
              <a:off x="9987318" y="4423262"/>
              <a:ext cx="462993" cy="307752"/>
            </a:xfrm>
            <a:custGeom>
              <a:avLst/>
              <a:gdLst>
                <a:gd name="connsiteX0" fmla="*/ 0 w 447118"/>
                <a:gd name="connsiteY0" fmla="*/ 0 h 238695"/>
                <a:gd name="connsiteX1" fmla="*/ 447118 w 447118"/>
                <a:gd name="connsiteY1" fmla="*/ 0 h 238695"/>
                <a:gd name="connsiteX2" fmla="*/ 447118 w 447118"/>
                <a:gd name="connsiteY2" fmla="*/ 238695 h 238695"/>
                <a:gd name="connsiteX3" fmla="*/ 0 w 447118"/>
                <a:gd name="connsiteY3" fmla="*/ 238695 h 238695"/>
                <a:gd name="connsiteX4" fmla="*/ 0 w 447118"/>
                <a:gd name="connsiteY4" fmla="*/ 0 h 238695"/>
                <a:gd name="connsiteX0" fmla="*/ 0 w 529668"/>
                <a:gd name="connsiteY0" fmla="*/ 0 h 238695"/>
                <a:gd name="connsiteX1" fmla="*/ 529668 w 529668"/>
                <a:gd name="connsiteY1" fmla="*/ 120650 h 238695"/>
                <a:gd name="connsiteX2" fmla="*/ 447118 w 529668"/>
                <a:gd name="connsiteY2" fmla="*/ 238695 h 238695"/>
                <a:gd name="connsiteX3" fmla="*/ 0 w 529668"/>
                <a:gd name="connsiteY3" fmla="*/ 238695 h 238695"/>
                <a:gd name="connsiteX4" fmla="*/ 0 w 529668"/>
                <a:gd name="connsiteY4" fmla="*/ 0 h 2386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0 w 529668"/>
                <a:gd name="connsiteY3" fmla="*/ 2640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042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11695 h 264095"/>
                <a:gd name="connsiteX4" fmla="*/ 0 w 529668"/>
                <a:gd name="connsiteY4" fmla="*/ 0 h 264095"/>
                <a:gd name="connsiteX0" fmla="*/ 0 w 529668"/>
                <a:gd name="connsiteY0" fmla="*/ 203200 h 467295"/>
                <a:gd name="connsiteX1" fmla="*/ 472518 w 529668"/>
                <a:gd name="connsiteY1" fmla="*/ 0 h 467295"/>
                <a:gd name="connsiteX2" fmla="*/ 529668 w 529668"/>
                <a:gd name="connsiteY2" fmla="*/ 467295 h 467295"/>
                <a:gd name="connsiteX3" fmla="*/ 0 w 529668"/>
                <a:gd name="connsiteY3" fmla="*/ 314895 h 467295"/>
                <a:gd name="connsiteX4" fmla="*/ 0 w 529668"/>
                <a:gd name="connsiteY4" fmla="*/ 203200 h 467295"/>
                <a:gd name="connsiteX0" fmla="*/ 0 w 491568"/>
                <a:gd name="connsiteY0" fmla="*/ 203200 h 314895"/>
                <a:gd name="connsiteX1" fmla="*/ 472518 w 491568"/>
                <a:gd name="connsiteY1" fmla="*/ 0 h 314895"/>
                <a:gd name="connsiteX2" fmla="*/ 491568 w 491568"/>
                <a:gd name="connsiteY2" fmla="*/ 105345 h 314895"/>
                <a:gd name="connsiteX3" fmla="*/ 0 w 491568"/>
                <a:gd name="connsiteY3" fmla="*/ 314895 h 314895"/>
                <a:gd name="connsiteX4" fmla="*/ 0 w 491568"/>
                <a:gd name="connsiteY4" fmla="*/ 203200 h 314895"/>
                <a:gd name="connsiteX0" fmla="*/ 0 w 491568"/>
                <a:gd name="connsiteY0" fmla="*/ 196057 h 307752"/>
                <a:gd name="connsiteX1" fmla="*/ 460612 w 491568"/>
                <a:gd name="connsiteY1" fmla="*/ 0 h 307752"/>
                <a:gd name="connsiteX2" fmla="*/ 491568 w 491568"/>
                <a:gd name="connsiteY2" fmla="*/ 98202 h 307752"/>
                <a:gd name="connsiteX3" fmla="*/ 0 w 491568"/>
                <a:gd name="connsiteY3" fmla="*/ 307752 h 307752"/>
                <a:gd name="connsiteX4" fmla="*/ 0 w 491568"/>
                <a:gd name="connsiteY4" fmla="*/ 196057 h 307752"/>
                <a:gd name="connsiteX0" fmla="*/ 0 w 462993"/>
                <a:gd name="connsiteY0" fmla="*/ 196057 h 307752"/>
                <a:gd name="connsiteX1" fmla="*/ 460612 w 462993"/>
                <a:gd name="connsiteY1" fmla="*/ 0 h 307752"/>
                <a:gd name="connsiteX2" fmla="*/ 462993 w 462993"/>
                <a:gd name="connsiteY2" fmla="*/ 100583 h 307752"/>
                <a:gd name="connsiteX3" fmla="*/ 0 w 462993"/>
                <a:gd name="connsiteY3" fmla="*/ 307752 h 307752"/>
                <a:gd name="connsiteX4" fmla="*/ 0 w 462993"/>
                <a:gd name="connsiteY4" fmla="*/ 196057 h 307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993" h="307752">
                  <a:moveTo>
                    <a:pt x="0" y="196057"/>
                  </a:moveTo>
                  <a:lnTo>
                    <a:pt x="460612" y="0"/>
                  </a:lnTo>
                  <a:cubicBezTo>
                    <a:pt x="461406" y="33528"/>
                    <a:pt x="462199" y="67055"/>
                    <a:pt x="462993" y="100583"/>
                  </a:cubicBezTo>
                  <a:lnTo>
                    <a:pt x="0" y="307752"/>
                  </a:lnTo>
                  <a:lnTo>
                    <a:pt x="0" y="19605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A2750DAC-D171-4B1E-8C4A-AE53C2068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3255" y="3706566"/>
              <a:ext cx="40528" cy="974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3621798-42EC-4D4D-8F49-40F8204D5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0721" y="3696128"/>
              <a:ext cx="30410" cy="9417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E93CF7D4-34D2-4EEE-9029-17AC1B092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0693" y="3696128"/>
              <a:ext cx="9160" cy="8876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6D48917-4EF3-4746-8EC3-E489D4CB1029}"/>
              </a:ext>
            </a:extLst>
          </p:cNvPr>
          <p:cNvGrpSpPr/>
          <p:nvPr/>
        </p:nvGrpSpPr>
        <p:grpSpPr>
          <a:xfrm>
            <a:off x="-2332484" y="1391497"/>
            <a:ext cx="6178715" cy="3208788"/>
            <a:chOff x="2662569" y="994320"/>
            <a:chExt cx="6390646" cy="331885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99" name="Rectangle 35">
              <a:extLst>
                <a:ext uri="{FF2B5EF4-FFF2-40B4-BE49-F238E27FC236}">
                  <a16:creationId xmlns:a16="http://schemas.microsoft.com/office/drawing/2014/main" id="{B4EE3945-4195-45C3-80A8-805B0E3A2116}"/>
                </a:ext>
              </a:extLst>
            </p:cNvPr>
            <p:cNvSpPr/>
            <p:nvPr/>
          </p:nvSpPr>
          <p:spPr>
            <a:xfrm flipH="1">
              <a:off x="8300945" y="1796797"/>
              <a:ext cx="752270" cy="417808"/>
            </a:xfrm>
            <a:custGeom>
              <a:avLst/>
              <a:gdLst>
                <a:gd name="connsiteX0" fmla="*/ 0 w 110920"/>
                <a:gd name="connsiteY0" fmla="*/ 0 h 81258"/>
                <a:gd name="connsiteX1" fmla="*/ 110920 w 110920"/>
                <a:gd name="connsiteY1" fmla="*/ 0 h 81258"/>
                <a:gd name="connsiteX2" fmla="*/ 110920 w 110920"/>
                <a:gd name="connsiteY2" fmla="*/ 81258 h 81258"/>
                <a:gd name="connsiteX3" fmla="*/ 0 w 110920"/>
                <a:gd name="connsiteY3" fmla="*/ 81258 h 81258"/>
                <a:gd name="connsiteX4" fmla="*/ 0 w 110920"/>
                <a:gd name="connsiteY4" fmla="*/ 0 h 8125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733220 w 733220"/>
                <a:gd name="connsiteY2" fmla="*/ 812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5588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558800 w 733220"/>
                <a:gd name="connsiteY4" fmla="*/ 0 h 417808"/>
                <a:gd name="connsiteX0" fmla="*/ 558800 w 752270"/>
                <a:gd name="connsiteY0" fmla="*/ 0 h 417808"/>
                <a:gd name="connsiteX1" fmla="*/ 752270 w 752270"/>
                <a:gd name="connsiteY1" fmla="*/ 25400 h 417808"/>
                <a:gd name="connsiteX2" fmla="*/ 422070 w 752270"/>
                <a:gd name="connsiteY2" fmla="*/ 411458 h 417808"/>
                <a:gd name="connsiteX3" fmla="*/ 0 w 752270"/>
                <a:gd name="connsiteY3" fmla="*/ 417808 h 417808"/>
                <a:gd name="connsiteX4" fmla="*/ 558800 w 752270"/>
                <a:gd name="connsiteY4" fmla="*/ 0 h 41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270" h="417808">
                  <a:moveTo>
                    <a:pt x="558800" y="0"/>
                  </a:moveTo>
                  <a:lnTo>
                    <a:pt x="752270" y="25400"/>
                  </a:lnTo>
                  <a:lnTo>
                    <a:pt x="422070" y="411458"/>
                  </a:lnTo>
                  <a:lnTo>
                    <a:pt x="0" y="417808"/>
                  </a:lnTo>
                  <a:lnTo>
                    <a:pt x="5588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DA3C8E4-2397-4C70-9011-71385DE5C512}"/>
                </a:ext>
              </a:extLst>
            </p:cNvPr>
            <p:cNvSpPr/>
            <p:nvPr/>
          </p:nvSpPr>
          <p:spPr>
            <a:xfrm>
              <a:off x="2662569" y="1788165"/>
              <a:ext cx="761795" cy="417808"/>
            </a:xfrm>
            <a:custGeom>
              <a:avLst/>
              <a:gdLst>
                <a:gd name="connsiteX0" fmla="*/ 0 w 110920"/>
                <a:gd name="connsiteY0" fmla="*/ 0 h 81258"/>
                <a:gd name="connsiteX1" fmla="*/ 110920 w 110920"/>
                <a:gd name="connsiteY1" fmla="*/ 0 h 81258"/>
                <a:gd name="connsiteX2" fmla="*/ 110920 w 110920"/>
                <a:gd name="connsiteY2" fmla="*/ 81258 h 81258"/>
                <a:gd name="connsiteX3" fmla="*/ 0 w 110920"/>
                <a:gd name="connsiteY3" fmla="*/ 81258 h 81258"/>
                <a:gd name="connsiteX4" fmla="*/ 0 w 110920"/>
                <a:gd name="connsiteY4" fmla="*/ 0 h 8125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733220 w 733220"/>
                <a:gd name="connsiteY2" fmla="*/ 812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5588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558800 w 733220"/>
                <a:gd name="connsiteY4" fmla="*/ 0 h 417808"/>
                <a:gd name="connsiteX0" fmla="*/ 558800 w 752270"/>
                <a:gd name="connsiteY0" fmla="*/ 0 h 417808"/>
                <a:gd name="connsiteX1" fmla="*/ 752270 w 752270"/>
                <a:gd name="connsiteY1" fmla="*/ 25400 h 417808"/>
                <a:gd name="connsiteX2" fmla="*/ 422070 w 752270"/>
                <a:gd name="connsiteY2" fmla="*/ 411458 h 417808"/>
                <a:gd name="connsiteX3" fmla="*/ 0 w 752270"/>
                <a:gd name="connsiteY3" fmla="*/ 417808 h 417808"/>
                <a:gd name="connsiteX4" fmla="*/ 558800 w 752270"/>
                <a:gd name="connsiteY4" fmla="*/ 0 h 417808"/>
                <a:gd name="connsiteX0" fmla="*/ 558800 w 761795"/>
                <a:gd name="connsiteY0" fmla="*/ 0 h 417808"/>
                <a:gd name="connsiteX1" fmla="*/ 761795 w 761795"/>
                <a:gd name="connsiteY1" fmla="*/ 34925 h 417808"/>
                <a:gd name="connsiteX2" fmla="*/ 422070 w 761795"/>
                <a:gd name="connsiteY2" fmla="*/ 411458 h 417808"/>
                <a:gd name="connsiteX3" fmla="*/ 0 w 761795"/>
                <a:gd name="connsiteY3" fmla="*/ 417808 h 417808"/>
                <a:gd name="connsiteX4" fmla="*/ 558800 w 761795"/>
                <a:gd name="connsiteY4" fmla="*/ 0 h 41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795" h="417808">
                  <a:moveTo>
                    <a:pt x="558800" y="0"/>
                  </a:moveTo>
                  <a:lnTo>
                    <a:pt x="761795" y="34925"/>
                  </a:lnTo>
                  <a:lnTo>
                    <a:pt x="422070" y="411458"/>
                  </a:lnTo>
                  <a:lnTo>
                    <a:pt x="0" y="417808"/>
                  </a:lnTo>
                  <a:lnTo>
                    <a:pt x="5588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536BD5CA-8D72-4693-90B9-D8F9FB0919D4}"/>
                </a:ext>
              </a:extLst>
            </p:cNvPr>
            <p:cNvSpPr/>
            <p:nvPr/>
          </p:nvSpPr>
          <p:spPr>
            <a:xfrm>
              <a:off x="8041580" y="3451949"/>
              <a:ext cx="112552" cy="5179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E63B5AB-43E7-48B3-A16B-D8AD7062EECC}"/>
                </a:ext>
              </a:extLst>
            </p:cNvPr>
            <p:cNvSpPr/>
            <p:nvPr/>
          </p:nvSpPr>
          <p:spPr>
            <a:xfrm>
              <a:off x="3596868" y="3470857"/>
              <a:ext cx="112552" cy="5179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1E3FCFF-ACAD-4C6D-8D67-8A300E3688A2}"/>
                </a:ext>
              </a:extLst>
            </p:cNvPr>
            <p:cNvSpPr/>
            <p:nvPr/>
          </p:nvSpPr>
          <p:spPr>
            <a:xfrm>
              <a:off x="3408461" y="994320"/>
              <a:ext cx="4900960" cy="1836768"/>
            </a:xfrm>
            <a:prstGeom prst="roundRect">
              <a:avLst>
                <a:gd name="adj" fmla="val 1390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F055CA-2891-4BE8-AEC4-2AC05403C02C}"/>
                </a:ext>
              </a:extLst>
            </p:cNvPr>
            <p:cNvSpPr/>
            <p:nvPr/>
          </p:nvSpPr>
          <p:spPr>
            <a:xfrm>
              <a:off x="5806059" y="2468880"/>
              <a:ext cx="2868212" cy="439519"/>
            </a:xfrm>
            <a:custGeom>
              <a:avLst/>
              <a:gdLst>
                <a:gd name="connsiteX0" fmla="*/ 0 w 2470198"/>
                <a:gd name="connsiteY0" fmla="*/ 0 h 424279"/>
                <a:gd name="connsiteX1" fmla="*/ 2470198 w 2470198"/>
                <a:gd name="connsiteY1" fmla="*/ 0 h 424279"/>
                <a:gd name="connsiteX2" fmla="*/ 2470198 w 2470198"/>
                <a:gd name="connsiteY2" fmla="*/ 424279 h 424279"/>
                <a:gd name="connsiteX3" fmla="*/ 0 w 2470198"/>
                <a:gd name="connsiteY3" fmla="*/ 424279 h 424279"/>
                <a:gd name="connsiteX4" fmla="*/ 0 w 2470198"/>
                <a:gd name="connsiteY4" fmla="*/ 0 h 424279"/>
                <a:gd name="connsiteX0" fmla="*/ 0 w 2820718"/>
                <a:gd name="connsiteY0" fmla="*/ 0 h 424279"/>
                <a:gd name="connsiteX1" fmla="*/ 2470198 w 2820718"/>
                <a:gd name="connsiteY1" fmla="*/ 0 h 424279"/>
                <a:gd name="connsiteX2" fmla="*/ 2820718 w 2820718"/>
                <a:gd name="connsiteY2" fmla="*/ 363319 h 424279"/>
                <a:gd name="connsiteX3" fmla="*/ 0 w 2820718"/>
                <a:gd name="connsiteY3" fmla="*/ 424279 h 424279"/>
                <a:gd name="connsiteX4" fmla="*/ 0 w 2820718"/>
                <a:gd name="connsiteY4" fmla="*/ 0 h 424279"/>
                <a:gd name="connsiteX0" fmla="*/ 0 w 2820718"/>
                <a:gd name="connsiteY0" fmla="*/ 0 h 424279"/>
                <a:gd name="connsiteX1" fmla="*/ 2470198 w 2820718"/>
                <a:gd name="connsiteY1" fmla="*/ 0 h 424279"/>
                <a:gd name="connsiteX2" fmla="*/ 2820718 w 2820718"/>
                <a:gd name="connsiteY2" fmla="*/ 393799 h 424279"/>
                <a:gd name="connsiteX3" fmla="*/ 0 w 2820718"/>
                <a:gd name="connsiteY3" fmla="*/ 424279 h 424279"/>
                <a:gd name="connsiteX4" fmla="*/ 0 w 2820718"/>
                <a:gd name="connsiteY4" fmla="*/ 0 h 424279"/>
                <a:gd name="connsiteX0" fmla="*/ 0 w 2919778"/>
                <a:gd name="connsiteY0" fmla="*/ 0 h 424279"/>
                <a:gd name="connsiteX1" fmla="*/ 2470198 w 2919778"/>
                <a:gd name="connsiteY1" fmla="*/ 0 h 424279"/>
                <a:gd name="connsiteX2" fmla="*/ 2919778 w 2919778"/>
                <a:gd name="connsiteY2" fmla="*/ 378559 h 424279"/>
                <a:gd name="connsiteX3" fmla="*/ 0 w 2919778"/>
                <a:gd name="connsiteY3" fmla="*/ 424279 h 424279"/>
                <a:gd name="connsiteX4" fmla="*/ 0 w 2919778"/>
                <a:gd name="connsiteY4" fmla="*/ 0 h 424279"/>
                <a:gd name="connsiteX0" fmla="*/ 0 w 2942638"/>
                <a:gd name="connsiteY0" fmla="*/ 0 h 424279"/>
                <a:gd name="connsiteX1" fmla="*/ 2470198 w 2942638"/>
                <a:gd name="connsiteY1" fmla="*/ 0 h 424279"/>
                <a:gd name="connsiteX2" fmla="*/ 2942638 w 2942638"/>
                <a:gd name="connsiteY2" fmla="*/ 401419 h 424279"/>
                <a:gd name="connsiteX3" fmla="*/ 0 w 2942638"/>
                <a:gd name="connsiteY3" fmla="*/ 424279 h 424279"/>
                <a:gd name="connsiteX4" fmla="*/ 0 w 2942638"/>
                <a:gd name="connsiteY4" fmla="*/ 0 h 424279"/>
                <a:gd name="connsiteX0" fmla="*/ 0 w 2942638"/>
                <a:gd name="connsiteY0" fmla="*/ 0 h 439519"/>
                <a:gd name="connsiteX1" fmla="*/ 2470198 w 2942638"/>
                <a:gd name="connsiteY1" fmla="*/ 0 h 439519"/>
                <a:gd name="connsiteX2" fmla="*/ 2942638 w 2942638"/>
                <a:gd name="connsiteY2" fmla="*/ 439519 h 439519"/>
                <a:gd name="connsiteX3" fmla="*/ 0 w 2942638"/>
                <a:gd name="connsiteY3" fmla="*/ 424279 h 439519"/>
                <a:gd name="connsiteX4" fmla="*/ 0 w 2942638"/>
                <a:gd name="connsiteY4" fmla="*/ 0 h 439519"/>
                <a:gd name="connsiteX0" fmla="*/ 0 w 2875963"/>
                <a:gd name="connsiteY0" fmla="*/ 0 h 439519"/>
                <a:gd name="connsiteX1" fmla="*/ 2470198 w 2875963"/>
                <a:gd name="connsiteY1" fmla="*/ 0 h 439519"/>
                <a:gd name="connsiteX2" fmla="*/ 2875963 w 2875963"/>
                <a:gd name="connsiteY2" fmla="*/ 439519 h 439519"/>
                <a:gd name="connsiteX3" fmla="*/ 0 w 2875963"/>
                <a:gd name="connsiteY3" fmla="*/ 424279 h 439519"/>
                <a:gd name="connsiteX4" fmla="*/ 0 w 2875963"/>
                <a:gd name="connsiteY4" fmla="*/ 0 h 439519"/>
                <a:gd name="connsiteX0" fmla="*/ 0 w 2809288"/>
                <a:gd name="connsiteY0" fmla="*/ 0 h 439519"/>
                <a:gd name="connsiteX1" fmla="*/ 2470198 w 2809288"/>
                <a:gd name="connsiteY1" fmla="*/ 0 h 439519"/>
                <a:gd name="connsiteX2" fmla="*/ 2809288 w 2809288"/>
                <a:gd name="connsiteY2" fmla="*/ 439519 h 439519"/>
                <a:gd name="connsiteX3" fmla="*/ 0 w 2809288"/>
                <a:gd name="connsiteY3" fmla="*/ 424279 h 439519"/>
                <a:gd name="connsiteX4" fmla="*/ 0 w 2809288"/>
                <a:gd name="connsiteY4" fmla="*/ 0 h 43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9288" h="439519">
                  <a:moveTo>
                    <a:pt x="0" y="0"/>
                  </a:moveTo>
                  <a:lnTo>
                    <a:pt x="2470198" y="0"/>
                  </a:lnTo>
                  <a:lnTo>
                    <a:pt x="2809288" y="439519"/>
                  </a:lnTo>
                  <a:lnTo>
                    <a:pt x="0" y="42427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763714B-1E5E-4B89-A94C-025E752369E7}"/>
                </a:ext>
              </a:extLst>
            </p:cNvPr>
            <p:cNvSpPr/>
            <p:nvPr/>
          </p:nvSpPr>
          <p:spPr>
            <a:xfrm>
              <a:off x="2988417" y="2465070"/>
              <a:ext cx="2875760" cy="438149"/>
            </a:xfrm>
            <a:custGeom>
              <a:avLst/>
              <a:gdLst>
                <a:gd name="connsiteX0" fmla="*/ 0 w 2441420"/>
                <a:gd name="connsiteY0" fmla="*/ 0 h 45719"/>
                <a:gd name="connsiteX1" fmla="*/ 2441420 w 2441420"/>
                <a:gd name="connsiteY1" fmla="*/ 0 h 45719"/>
                <a:gd name="connsiteX2" fmla="*/ 2441420 w 2441420"/>
                <a:gd name="connsiteY2" fmla="*/ 45719 h 45719"/>
                <a:gd name="connsiteX3" fmla="*/ 0 w 2441420"/>
                <a:gd name="connsiteY3" fmla="*/ 45719 h 45719"/>
                <a:gd name="connsiteX4" fmla="*/ 0 w 2441420"/>
                <a:gd name="connsiteY4" fmla="*/ 0 h 45719"/>
                <a:gd name="connsiteX0" fmla="*/ 0 w 2449040"/>
                <a:gd name="connsiteY0" fmla="*/ 0 h 114299"/>
                <a:gd name="connsiteX1" fmla="*/ 2449040 w 2449040"/>
                <a:gd name="connsiteY1" fmla="*/ 68580 h 114299"/>
                <a:gd name="connsiteX2" fmla="*/ 2449040 w 2449040"/>
                <a:gd name="connsiteY2" fmla="*/ 114299 h 114299"/>
                <a:gd name="connsiteX3" fmla="*/ 7620 w 2449040"/>
                <a:gd name="connsiteY3" fmla="*/ 114299 h 114299"/>
                <a:gd name="connsiteX4" fmla="*/ 0 w 2449040"/>
                <a:gd name="connsiteY4" fmla="*/ 0 h 114299"/>
                <a:gd name="connsiteX0" fmla="*/ 342900 w 2791940"/>
                <a:gd name="connsiteY0" fmla="*/ 0 h 426719"/>
                <a:gd name="connsiteX1" fmla="*/ 2791940 w 2791940"/>
                <a:gd name="connsiteY1" fmla="*/ 68580 h 426719"/>
                <a:gd name="connsiteX2" fmla="*/ 2791940 w 2791940"/>
                <a:gd name="connsiteY2" fmla="*/ 114299 h 426719"/>
                <a:gd name="connsiteX3" fmla="*/ 0 w 2791940"/>
                <a:gd name="connsiteY3" fmla="*/ 426719 h 426719"/>
                <a:gd name="connsiteX4" fmla="*/ 342900 w 2791940"/>
                <a:gd name="connsiteY4" fmla="*/ 0 h 426719"/>
                <a:gd name="connsiteX0" fmla="*/ 342900 w 2807180"/>
                <a:gd name="connsiteY0" fmla="*/ 0 h 495299"/>
                <a:gd name="connsiteX1" fmla="*/ 2791940 w 2807180"/>
                <a:gd name="connsiteY1" fmla="*/ 68580 h 495299"/>
                <a:gd name="connsiteX2" fmla="*/ 2807180 w 2807180"/>
                <a:gd name="connsiteY2" fmla="*/ 495299 h 495299"/>
                <a:gd name="connsiteX3" fmla="*/ 0 w 2807180"/>
                <a:gd name="connsiteY3" fmla="*/ 426719 h 495299"/>
                <a:gd name="connsiteX4" fmla="*/ 342900 w 2807180"/>
                <a:gd name="connsiteY4" fmla="*/ 0 h 495299"/>
                <a:gd name="connsiteX0" fmla="*/ 411480 w 2875760"/>
                <a:gd name="connsiteY0" fmla="*/ 0 h 502919"/>
                <a:gd name="connsiteX1" fmla="*/ 2860520 w 2875760"/>
                <a:gd name="connsiteY1" fmla="*/ 68580 h 502919"/>
                <a:gd name="connsiteX2" fmla="*/ 2875760 w 2875760"/>
                <a:gd name="connsiteY2" fmla="*/ 495299 h 502919"/>
                <a:gd name="connsiteX3" fmla="*/ 0 w 2875760"/>
                <a:gd name="connsiteY3" fmla="*/ 502919 h 502919"/>
                <a:gd name="connsiteX4" fmla="*/ 411480 w 2875760"/>
                <a:gd name="connsiteY4" fmla="*/ 0 h 502919"/>
                <a:gd name="connsiteX0" fmla="*/ 396240 w 2875760"/>
                <a:gd name="connsiteY0" fmla="*/ 0 h 434339"/>
                <a:gd name="connsiteX1" fmla="*/ 2860520 w 2875760"/>
                <a:gd name="connsiteY1" fmla="*/ 0 h 434339"/>
                <a:gd name="connsiteX2" fmla="*/ 2875760 w 2875760"/>
                <a:gd name="connsiteY2" fmla="*/ 426719 h 434339"/>
                <a:gd name="connsiteX3" fmla="*/ 0 w 2875760"/>
                <a:gd name="connsiteY3" fmla="*/ 434339 h 434339"/>
                <a:gd name="connsiteX4" fmla="*/ 396240 w 2875760"/>
                <a:gd name="connsiteY4" fmla="*/ 0 h 434339"/>
                <a:gd name="connsiteX0" fmla="*/ 396240 w 2875760"/>
                <a:gd name="connsiteY0" fmla="*/ 0 h 464819"/>
                <a:gd name="connsiteX1" fmla="*/ 2860520 w 2875760"/>
                <a:gd name="connsiteY1" fmla="*/ 30480 h 464819"/>
                <a:gd name="connsiteX2" fmla="*/ 2875760 w 2875760"/>
                <a:gd name="connsiteY2" fmla="*/ 457199 h 464819"/>
                <a:gd name="connsiteX3" fmla="*/ 0 w 2875760"/>
                <a:gd name="connsiteY3" fmla="*/ 464819 h 464819"/>
                <a:gd name="connsiteX4" fmla="*/ 396240 w 2875760"/>
                <a:gd name="connsiteY4" fmla="*/ 0 h 464819"/>
                <a:gd name="connsiteX0" fmla="*/ 381000 w 2875760"/>
                <a:gd name="connsiteY0" fmla="*/ 15240 h 434339"/>
                <a:gd name="connsiteX1" fmla="*/ 2860520 w 2875760"/>
                <a:gd name="connsiteY1" fmla="*/ 0 h 434339"/>
                <a:gd name="connsiteX2" fmla="*/ 2875760 w 2875760"/>
                <a:gd name="connsiteY2" fmla="*/ 426719 h 434339"/>
                <a:gd name="connsiteX3" fmla="*/ 0 w 2875760"/>
                <a:gd name="connsiteY3" fmla="*/ 434339 h 434339"/>
                <a:gd name="connsiteX4" fmla="*/ 381000 w 2875760"/>
                <a:gd name="connsiteY4" fmla="*/ 15240 h 434339"/>
                <a:gd name="connsiteX0" fmla="*/ 400050 w 2875760"/>
                <a:gd name="connsiteY0" fmla="*/ 0 h 438149"/>
                <a:gd name="connsiteX1" fmla="*/ 2860520 w 2875760"/>
                <a:gd name="connsiteY1" fmla="*/ 3810 h 438149"/>
                <a:gd name="connsiteX2" fmla="*/ 2875760 w 2875760"/>
                <a:gd name="connsiteY2" fmla="*/ 430529 h 438149"/>
                <a:gd name="connsiteX3" fmla="*/ 0 w 2875760"/>
                <a:gd name="connsiteY3" fmla="*/ 438149 h 438149"/>
                <a:gd name="connsiteX4" fmla="*/ 400050 w 2875760"/>
                <a:gd name="connsiteY4" fmla="*/ 0 h 43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760" h="438149">
                  <a:moveTo>
                    <a:pt x="400050" y="0"/>
                  </a:moveTo>
                  <a:lnTo>
                    <a:pt x="2860520" y="3810"/>
                  </a:lnTo>
                  <a:lnTo>
                    <a:pt x="2875760" y="430529"/>
                  </a:lnTo>
                  <a:lnTo>
                    <a:pt x="0" y="438149"/>
                  </a:lnTo>
                  <a:lnTo>
                    <a:pt x="40005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9F7958-08B2-4978-BF79-4B4C53A907D9}"/>
                </a:ext>
              </a:extLst>
            </p:cNvPr>
            <p:cNvSpPr/>
            <p:nvPr/>
          </p:nvSpPr>
          <p:spPr>
            <a:xfrm>
              <a:off x="3085188" y="2906129"/>
              <a:ext cx="2779795" cy="2029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4F7E76E-E2F2-4FF3-994C-DF8C269A9B08}"/>
                </a:ext>
              </a:extLst>
            </p:cNvPr>
            <p:cNvSpPr/>
            <p:nvPr/>
          </p:nvSpPr>
          <p:spPr>
            <a:xfrm>
              <a:off x="5859023" y="2906129"/>
              <a:ext cx="2799606" cy="2029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91C2400E-EC0F-417D-815A-DDD6CF069646}"/>
                </a:ext>
              </a:extLst>
            </p:cNvPr>
            <p:cNvSpPr/>
            <p:nvPr/>
          </p:nvSpPr>
          <p:spPr>
            <a:xfrm>
              <a:off x="3279371" y="3788219"/>
              <a:ext cx="112552" cy="5179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06C1FCEB-1AB7-44C7-8A21-475AE163FF90}"/>
                </a:ext>
              </a:extLst>
            </p:cNvPr>
            <p:cNvSpPr/>
            <p:nvPr/>
          </p:nvSpPr>
          <p:spPr>
            <a:xfrm>
              <a:off x="8332460" y="3795183"/>
              <a:ext cx="112552" cy="5179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E29E266-1167-4E8D-B148-27F26AE1AD68}"/>
                </a:ext>
              </a:extLst>
            </p:cNvPr>
            <p:cNvSpPr/>
            <p:nvPr/>
          </p:nvSpPr>
          <p:spPr>
            <a:xfrm>
              <a:off x="3089614" y="3109059"/>
              <a:ext cx="5619354" cy="77565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602CBB-5B0C-4B07-AF19-930313B27296}"/>
                </a:ext>
              </a:extLst>
            </p:cNvPr>
            <p:cNvSpPr/>
            <p:nvPr/>
          </p:nvSpPr>
          <p:spPr>
            <a:xfrm>
              <a:off x="3047646" y="1832773"/>
              <a:ext cx="392861" cy="1091542"/>
            </a:xfrm>
            <a:custGeom>
              <a:avLst/>
              <a:gdLst>
                <a:gd name="connsiteX0" fmla="*/ 0 w 325816"/>
                <a:gd name="connsiteY0" fmla="*/ 0 h 164442"/>
                <a:gd name="connsiteX1" fmla="*/ 325816 w 325816"/>
                <a:gd name="connsiteY1" fmla="*/ 0 h 164442"/>
                <a:gd name="connsiteX2" fmla="*/ 325816 w 325816"/>
                <a:gd name="connsiteY2" fmla="*/ 164442 h 164442"/>
                <a:gd name="connsiteX3" fmla="*/ 0 w 325816"/>
                <a:gd name="connsiteY3" fmla="*/ 164442 h 164442"/>
                <a:gd name="connsiteX4" fmla="*/ 0 w 325816"/>
                <a:gd name="connsiteY4" fmla="*/ 0 h 1644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70266 w 370266"/>
                <a:gd name="connsiteY2" fmla="*/ 1644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57566"/>
                <a:gd name="connsiteY0" fmla="*/ 374650 h 1028042"/>
                <a:gd name="connsiteX1" fmla="*/ 357566 w 357566"/>
                <a:gd name="connsiteY1" fmla="*/ 0 h 1028042"/>
                <a:gd name="connsiteX2" fmla="*/ 351216 w 357566"/>
                <a:gd name="connsiteY2" fmla="*/ 659742 h 1028042"/>
                <a:gd name="connsiteX3" fmla="*/ 0 w 357566"/>
                <a:gd name="connsiteY3" fmla="*/ 1028042 h 1028042"/>
                <a:gd name="connsiteX4" fmla="*/ 19050 w 357566"/>
                <a:gd name="connsiteY4" fmla="*/ 374650 h 1028042"/>
                <a:gd name="connsiteX0" fmla="*/ 0 w 363916"/>
                <a:gd name="connsiteY0" fmla="*/ 393700 h 1028042"/>
                <a:gd name="connsiteX1" fmla="*/ 363916 w 363916"/>
                <a:gd name="connsiteY1" fmla="*/ 0 h 1028042"/>
                <a:gd name="connsiteX2" fmla="*/ 357566 w 363916"/>
                <a:gd name="connsiteY2" fmla="*/ 659742 h 1028042"/>
                <a:gd name="connsiteX3" fmla="*/ 6350 w 363916"/>
                <a:gd name="connsiteY3" fmla="*/ 1028042 h 1028042"/>
                <a:gd name="connsiteX4" fmla="*/ 0 w 363916"/>
                <a:gd name="connsiteY4" fmla="*/ 393700 h 1028042"/>
                <a:gd name="connsiteX0" fmla="*/ 0 w 363916"/>
                <a:gd name="connsiteY0" fmla="*/ 393700 h 1097892"/>
                <a:gd name="connsiteX1" fmla="*/ 363916 w 363916"/>
                <a:gd name="connsiteY1" fmla="*/ 0 h 1097892"/>
                <a:gd name="connsiteX2" fmla="*/ 357566 w 363916"/>
                <a:gd name="connsiteY2" fmla="*/ 659742 h 1097892"/>
                <a:gd name="connsiteX3" fmla="*/ 12700 w 363916"/>
                <a:gd name="connsiteY3" fmla="*/ 1097892 h 1097892"/>
                <a:gd name="connsiteX4" fmla="*/ 0 w 363916"/>
                <a:gd name="connsiteY4" fmla="*/ 393700 h 109789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1158"/>
                <a:gd name="connsiteY0" fmla="*/ 393700 h 1091542"/>
                <a:gd name="connsiteX1" fmla="*/ 370547 w 371158"/>
                <a:gd name="connsiteY1" fmla="*/ 0 h 1091542"/>
                <a:gd name="connsiteX2" fmla="*/ 370547 w 371158"/>
                <a:gd name="connsiteY2" fmla="*/ 723242 h 1091542"/>
                <a:gd name="connsiteX3" fmla="*/ 281 w 371158"/>
                <a:gd name="connsiteY3" fmla="*/ 1091542 h 1091542"/>
                <a:gd name="connsiteX4" fmla="*/ 6631 w 371158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260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486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92892"/>
                <a:gd name="connsiteY0" fmla="*/ 393700 h 1091542"/>
                <a:gd name="connsiteX1" fmla="*/ 370547 w 392892"/>
                <a:gd name="connsiteY1" fmla="*/ 0 h 1091542"/>
                <a:gd name="connsiteX2" fmla="*/ 392772 w 392892"/>
                <a:gd name="connsiteY2" fmla="*/ 615292 h 1091542"/>
                <a:gd name="connsiteX3" fmla="*/ 281 w 392892"/>
                <a:gd name="connsiteY3" fmla="*/ 1091542 h 1091542"/>
                <a:gd name="connsiteX4" fmla="*/ 6631 w 392892"/>
                <a:gd name="connsiteY4" fmla="*/ 393700 h 1091542"/>
                <a:gd name="connsiteX0" fmla="*/ 6631 w 392861"/>
                <a:gd name="connsiteY0" fmla="*/ 393700 h 1091542"/>
                <a:gd name="connsiteX1" fmla="*/ 361022 w 392861"/>
                <a:gd name="connsiteY1" fmla="*/ 0 h 1091542"/>
                <a:gd name="connsiteX2" fmla="*/ 392772 w 392861"/>
                <a:gd name="connsiteY2" fmla="*/ 615292 h 1091542"/>
                <a:gd name="connsiteX3" fmla="*/ 281 w 392861"/>
                <a:gd name="connsiteY3" fmla="*/ 1091542 h 1091542"/>
                <a:gd name="connsiteX4" fmla="*/ 6631 w 392861"/>
                <a:gd name="connsiteY4" fmla="*/ 393700 h 109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861" h="1091542">
                  <a:moveTo>
                    <a:pt x="6631" y="393700"/>
                  </a:moveTo>
                  <a:lnTo>
                    <a:pt x="361022" y="0"/>
                  </a:lnTo>
                  <a:cubicBezTo>
                    <a:pt x="358905" y="219914"/>
                    <a:pt x="394889" y="395378"/>
                    <a:pt x="392772" y="615292"/>
                  </a:cubicBezTo>
                  <a:lnTo>
                    <a:pt x="281" y="1091542"/>
                  </a:lnTo>
                  <a:cubicBezTo>
                    <a:pt x="-1836" y="880095"/>
                    <a:pt x="8748" y="605147"/>
                    <a:pt x="6631" y="39370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858A96-1F54-42E2-89E2-9D5DF6B26B9E}"/>
                </a:ext>
              </a:extLst>
            </p:cNvPr>
            <p:cNvSpPr/>
            <p:nvPr/>
          </p:nvSpPr>
          <p:spPr>
            <a:xfrm>
              <a:off x="2665799" y="2199029"/>
              <a:ext cx="419389" cy="1685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34">
              <a:extLst>
                <a:ext uri="{FF2B5EF4-FFF2-40B4-BE49-F238E27FC236}">
                  <a16:creationId xmlns:a16="http://schemas.microsoft.com/office/drawing/2014/main" id="{01342476-A7B0-4F4A-9FAB-A3FBEDA26203}"/>
                </a:ext>
              </a:extLst>
            </p:cNvPr>
            <p:cNvSpPr/>
            <p:nvPr/>
          </p:nvSpPr>
          <p:spPr>
            <a:xfrm flipH="1">
              <a:off x="8273296" y="1833532"/>
              <a:ext cx="392847" cy="1099478"/>
            </a:xfrm>
            <a:custGeom>
              <a:avLst/>
              <a:gdLst>
                <a:gd name="connsiteX0" fmla="*/ 0 w 325816"/>
                <a:gd name="connsiteY0" fmla="*/ 0 h 164442"/>
                <a:gd name="connsiteX1" fmla="*/ 325816 w 325816"/>
                <a:gd name="connsiteY1" fmla="*/ 0 h 164442"/>
                <a:gd name="connsiteX2" fmla="*/ 325816 w 325816"/>
                <a:gd name="connsiteY2" fmla="*/ 164442 h 164442"/>
                <a:gd name="connsiteX3" fmla="*/ 0 w 325816"/>
                <a:gd name="connsiteY3" fmla="*/ 164442 h 164442"/>
                <a:gd name="connsiteX4" fmla="*/ 0 w 325816"/>
                <a:gd name="connsiteY4" fmla="*/ 0 h 1644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70266 w 370266"/>
                <a:gd name="connsiteY2" fmla="*/ 1644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57566"/>
                <a:gd name="connsiteY0" fmla="*/ 374650 h 1028042"/>
                <a:gd name="connsiteX1" fmla="*/ 357566 w 357566"/>
                <a:gd name="connsiteY1" fmla="*/ 0 h 1028042"/>
                <a:gd name="connsiteX2" fmla="*/ 351216 w 357566"/>
                <a:gd name="connsiteY2" fmla="*/ 659742 h 1028042"/>
                <a:gd name="connsiteX3" fmla="*/ 0 w 357566"/>
                <a:gd name="connsiteY3" fmla="*/ 1028042 h 1028042"/>
                <a:gd name="connsiteX4" fmla="*/ 19050 w 357566"/>
                <a:gd name="connsiteY4" fmla="*/ 374650 h 1028042"/>
                <a:gd name="connsiteX0" fmla="*/ 0 w 363916"/>
                <a:gd name="connsiteY0" fmla="*/ 393700 h 1028042"/>
                <a:gd name="connsiteX1" fmla="*/ 363916 w 363916"/>
                <a:gd name="connsiteY1" fmla="*/ 0 h 1028042"/>
                <a:gd name="connsiteX2" fmla="*/ 357566 w 363916"/>
                <a:gd name="connsiteY2" fmla="*/ 659742 h 1028042"/>
                <a:gd name="connsiteX3" fmla="*/ 6350 w 363916"/>
                <a:gd name="connsiteY3" fmla="*/ 1028042 h 1028042"/>
                <a:gd name="connsiteX4" fmla="*/ 0 w 363916"/>
                <a:gd name="connsiteY4" fmla="*/ 393700 h 1028042"/>
                <a:gd name="connsiteX0" fmla="*/ 0 w 363916"/>
                <a:gd name="connsiteY0" fmla="*/ 393700 h 1097892"/>
                <a:gd name="connsiteX1" fmla="*/ 363916 w 363916"/>
                <a:gd name="connsiteY1" fmla="*/ 0 h 1097892"/>
                <a:gd name="connsiteX2" fmla="*/ 357566 w 363916"/>
                <a:gd name="connsiteY2" fmla="*/ 659742 h 1097892"/>
                <a:gd name="connsiteX3" fmla="*/ 12700 w 363916"/>
                <a:gd name="connsiteY3" fmla="*/ 1097892 h 1097892"/>
                <a:gd name="connsiteX4" fmla="*/ 0 w 363916"/>
                <a:gd name="connsiteY4" fmla="*/ 393700 h 109789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1158"/>
                <a:gd name="connsiteY0" fmla="*/ 393700 h 1091542"/>
                <a:gd name="connsiteX1" fmla="*/ 370547 w 371158"/>
                <a:gd name="connsiteY1" fmla="*/ 0 h 1091542"/>
                <a:gd name="connsiteX2" fmla="*/ 370547 w 371158"/>
                <a:gd name="connsiteY2" fmla="*/ 723242 h 1091542"/>
                <a:gd name="connsiteX3" fmla="*/ 281 w 371158"/>
                <a:gd name="connsiteY3" fmla="*/ 1091542 h 1091542"/>
                <a:gd name="connsiteX4" fmla="*/ 6631 w 371158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260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486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92892"/>
                <a:gd name="connsiteY0" fmla="*/ 393700 h 1091542"/>
                <a:gd name="connsiteX1" fmla="*/ 370547 w 392892"/>
                <a:gd name="connsiteY1" fmla="*/ 0 h 1091542"/>
                <a:gd name="connsiteX2" fmla="*/ 392772 w 392892"/>
                <a:gd name="connsiteY2" fmla="*/ 615292 h 1091542"/>
                <a:gd name="connsiteX3" fmla="*/ 281 w 392892"/>
                <a:gd name="connsiteY3" fmla="*/ 1091542 h 1091542"/>
                <a:gd name="connsiteX4" fmla="*/ 6631 w 392892"/>
                <a:gd name="connsiteY4" fmla="*/ 393700 h 1091542"/>
                <a:gd name="connsiteX0" fmla="*/ 6631 w 392861"/>
                <a:gd name="connsiteY0" fmla="*/ 406400 h 1104242"/>
                <a:gd name="connsiteX1" fmla="*/ 361022 w 392861"/>
                <a:gd name="connsiteY1" fmla="*/ 0 h 1104242"/>
                <a:gd name="connsiteX2" fmla="*/ 392772 w 392861"/>
                <a:gd name="connsiteY2" fmla="*/ 627992 h 1104242"/>
                <a:gd name="connsiteX3" fmla="*/ 281 w 392861"/>
                <a:gd name="connsiteY3" fmla="*/ 1104242 h 1104242"/>
                <a:gd name="connsiteX4" fmla="*/ 6631 w 392861"/>
                <a:gd name="connsiteY4" fmla="*/ 406400 h 1104242"/>
                <a:gd name="connsiteX0" fmla="*/ 6631 w 392856"/>
                <a:gd name="connsiteY0" fmla="*/ 404018 h 1101860"/>
                <a:gd name="connsiteX1" fmla="*/ 358641 w 392856"/>
                <a:gd name="connsiteY1" fmla="*/ 0 h 1101860"/>
                <a:gd name="connsiteX2" fmla="*/ 392772 w 392856"/>
                <a:gd name="connsiteY2" fmla="*/ 625610 h 1101860"/>
                <a:gd name="connsiteX3" fmla="*/ 281 w 392856"/>
                <a:gd name="connsiteY3" fmla="*/ 1101860 h 1101860"/>
                <a:gd name="connsiteX4" fmla="*/ 6631 w 392856"/>
                <a:gd name="connsiteY4" fmla="*/ 404018 h 1101860"/>
                <a:gd name="connsiteX0" fmla="*/ 6631 w 392856"/>
                <a:gd name="connsiteY0" fmla="*/ 399255 h 1097097"/>
                <a:gd name="connsiteX1" fmla="*/ 358641 w 392856"/>
                <a:gd name="connsiteY1" fmla="*/ 0 h 1097097"/>
                <a:gd name="connsiteX2" fmla="*/ 392772 w 392856"/>
                <a:gd name="connsiteY2" fmla="*/ 620847 h 1097097"/>
                <a:gd name="connsiteX3" fmla="*/ 281 w 392856"/>
                <a:gd name="connsiteY3" fmla="*/ 1097097 h 1097097"/>
                <a:gd name="connsiteX4" fmla="*/ 6631 w 392856"/>
                <a:gd name="connsiteY4" fmla="*/ 399255 h 1097097"/>
                <a:gd name="connsiteX0" fmla="*/ 6631 w 392847"/>
                <a:gd name="connsiteY0" fmla="*/ 401636 h 1099478"/>
                <a:gd name="connsiteX1" fmla="*/ 353878 w 392847"/>
                <a:gd name="connsiteY1" fmla="*/ 0 h 1099478"/>
                <a:gd name="connsiteX2" fmla="*/ 392772 w 392847"/>
                <a:gd name="connsiteY2" fmla="*/ 623228 h 1099478"/>
                <a:gd name="connsiteX3" fmla="*/ 281 w 392847"/>
                <a:gd name="connsiteY3" fmla="*/ 1099478 h 1099478"/>
                <a:gd name="connsiteX4" fmla="*/ 6631 w 392847"/>
                <a:gd name="connsiteY4" fmla="*/ 401636 h 109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847" h="1099478">
                  <a:moveTo>
                    <a:pt x="6631" y="401636"/>
                  </a:moveTo>
                  <a:lnTo>
                    <a:pt x="353878" y="0"/>
                  </a:lnTo>
                  <a:cubicBezTo>
                    <a:pt x="351761" y="219914"/>
                    <a:pt x="394889" y="403314"/>
                    <a:pt x="392772" y="623228"/>
                  </a:cubicBezTo>
                  <a:lnTo>
                    <a:pt x="281" y="1099478"/>
                  </a:lnTo>
                  <a:cubicBezTo>
                    <a:pt x="-1836" y="888031"/>
                    <a:pt x="8748" y="613083"/>
                    <a:pt x="6631" y="401636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D3C7774-C43C-45C6-9E70-6C109340BACC}"/>
                </a:ext>
              </a:extLst>
            </p:cNvPr>
            <p:cNvSpPr/>
            <p:nvPr/>
          </p:nvSpPr>
          <p:spPr>
            <a:xfrm flipH="1">
              <a:off x="8630596" y="2207661"/>
              <a:ext cx="419389" cy="1685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44177A3-7B94-41EC-ACE3-E169B4330ED9}"/>
              </a:ext>
            </a:extLst>
          </p:cNvPr>
          <p:cNvGrpSpPr/>
          <p:nvPr/>
        </p:nvGrpSpPr>
        <p:grpSpPr>
          <a:xfrm>
            <a:off x="3581747" y="2501246"/>
            <a:ext cx="1896178" cy="3825625"/>
            <a:chOff x="6984299" y="2565335"/>
            <a:chExt cx="1455953" cy="2937452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401515B-05C7-45F5-8455-5D454F640B8A}"/>
                </a:ext>
              </a:extLst>
            </p:cNvPr>
            <p:cNvGrpSpPr/>
            <p:nvPr/>
          </p:nvGrpSpPr>
          <p:grpSpPr>
            <a:xfrm>
              <a:off x="6984299" y="2565335"/>
              <a:ext cx="1455953" cy="2937452"/>
              <a:chOff x="4956217" y="605263"/>
              <a:chExt cx="2418445" cy="4879323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EB7B813-2DE4-4201-A45B-F6B622D361BB}"/>
                  </a:ext>
                </a:extLst>
              </p:cNvPr>
              <p:cNvGrpSpPr/>
              <p:nvPr/>
            </p:nvGrpSpPr>
            <p:grpSpPr>
              <a:xfrm>
                <a:off x="4956217" y="2130576"/>
                <a:ext cx="739146" cy="1833845"/>
                <a:chOff x="4129293" y="2092022"/>
                <a:chExt cx="1375041" cy="3411521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E1473D93-1041-4C3F-8FC9-484052B86FB2}"/>
                    </a:ext>
                  </a:extLst>
                </p:cNvPr>
                <p:cNvSpPr/>
                <p:nvPr/>
              </p:nvSpPr>
              <p:spPr>
                <a:xfrm rot="2052037">
                  <a:off x="5046630" y="2092022"/>
                  <a:ext cx="457704" cy="803990"/>
                </a:xfrm>
                <a:prstGeom prst="roundRect">
                  <a:avLst>
                    <a:gd name="adj" fmla="val 43532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334D6687-5C18-4DC8-81BC-92AB8615652A}"/>
                    </a:ext>
                  </a:extLst>
                </p:cNvPr>
                <p:cNvSpPr/>
                <p:nvPr/>
              </p:nvSpPr>
              <p:spPr>
                <a:xfrm rot="762358">
                  <a:off x="4867584" y="2698160"/>
                  <a:ext cx="360257" cy="803990"/>
                </a:xfrm>
                <a:prstGeom prst="roundRect">
                  <a:avLst>
                    <a:gd name="adj" fmla="val 43532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44CA8953-1AD0-4168-AD98-B2C510CE6106}"/>
                    </a:ext>
                  </a:extLst>
                </p:cNvPr>
                <p:cNvSpPr/>
                <p:nvPr/>
              </p:nvSpPr>
              <p:spPr>
                <a:xfrm rot="1160069">
                  <a:off x="4601406" y="3389666"/>
                  <a:ext cx="639768" cy="35605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: Rounded Corners 122">
                  <a:extLst>
                    <a:ext uri="{FF2B5EF4-FFF2-40B4-BE49-F238E27FC236}">
                      <a16:creationId xmlns:a16="http://schemas.microsoft.com/office/drawing/2014/main" id="{A2C66B62-22E6-4749-9089-9C6674FF857C}"/>
                    </a:ext>
                  </a:extLst>
                </p:cNvPr>
                <p:cNvSpPr/>
                <p:nvPr/>
              </p:nvSpPr>
              <p:spPr>
                <a:xfrm rot="1449381">
                  <a:off x="4497759" y="3591069"/>
                  <a:ext cx="360257" cy="1353335"/>
                </a:xfrm>
                <a:prstGeom prst="roundRect">
                  <a:avLst>
                    <a:gd name="adj" fmla="val 43532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AB6DFA96-13C6-4DEC-AC38-A1A14F4F6880}"/>
                    </a:ext>
                  </a:extLst>
                </p:cNvPr>
                <p:cNvSpPr/>
                <p:nvPr/>
              </p:nvSpPr>
              <p:spPr>
                <a:xfrm>
                  <a:off x="4180911" y="4670119"/>
                  <a:ext cx="419761" cy="7352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352CE2C9-13C4-4384-8DA0-AA6947C6BEB4}"/>
                    </a:ext>
                  </a:extLst>
                </p:cNvPr>
                <p:cNvSpPr/>
                <p:nvPr/>
              </p:nvSpPr>
              <p:spPr>
                <a:xfrm rot="1626913">
                  <a:off x="4129293" y="4993142"/>
                  <a:ext cx="170356" cy="30752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D073C23E-9FB3-4268-838E-C14144A040EF}"/>
                    </a:ext>
                  </a:extLst>
                </p:cNvPr>
                <p:cNvSpPr/>
                <p:nvPr/>
              </p:nvSpPr>
              <p:spPr>
                <a:xfrm rot="892344">
                  <a:off x="4230383" y="5196019"/>
                  <a:ext cx="170356" cy="30752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E48566CB-617A-4F08-A0F7-858DFE8B00FA}"/>
                    </a:ext>
                  </a:extLst>
                </p:cNvPr>
                <p:cNvSpPr/>
                <p:nvPr/>
              </p:nvSpPr>
              <p:spPr>
                <a:xfrm>
                  <a:off x="4407221" y="5133027"/>
                  <a:ext cx="170356" cy="30752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3829F62F-AEC8-4333-A55C-B8E5090BA1E5}"/>
                  </a:ext>
                </a:extLst>
              </p:cNvPr>
              <p:cNvGrpSpPr/>
              <p:nvPr/>
            </p:nvGrpSpPr>
            <p:grpSpPr>
              <a:xfrm flipH="1">
                <a:off x="6624630" y="2127198"/>
                <a:ext cx="750032" cy="1860854"/>
                <a:chOff x="4129293" y="2092022"/>
                <a:chExt cx="1375041" cy="3411521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131" name="Rectangle: Rounded Corners 130">
                  <a:extLst>
                    <a:ext uri="{FF2B5EF4-FFF2-40B4-BE49-F238E27FC236}">
                      <a16:creationId xmlns:a16="http://schemas.microsoft.com/office/drawing/2014/main" id="{DA6C347D-E724-418B-AEC6-869A263F8DE9}"/>
                    </a:ext>
                  </a:extLst>
                </p:cNvPr>
                <p:cNvSpPr/>
                <p:nvPr/>
              </p:nvSpPr>
              <p:spPr>
                <a:xfrm rot="2052037">
                  <a:off x="5046630" y="2092022"/>
                  <a:ext cx="457704" cy="803990"/>
                </a:xfrm>
                <a:prstGeom prst="roundRect">
                  <a:avLst>
                    <a:gd name="adj" fmla="val 43532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2" name="Rectangle: Rounded Corners 131">
                  <a:extLst>
                    <a:ext uri="{FF2B5EF4-FFF2-40B4-BE49-F238E27FC236}">
                      <a16:creationId xmlns:a16="http://schemas.microsoft.com/office/drawing/2014/main" id="{832DFD70-A27A-436D-AC05-4E781F451E55}"/>
                    </a:ext>
                  </a:extLst>
                </p:cNvPr>
                <p:cNvSpPr/>
                <p:nvPr/>
              </p:nvSpPr>
              <p:spPr>
                <a:xfrm rot="762358">
                  <a:off x="4867584" y="2698160"/>
                  <a:ext cx="360257" cy="803990"/>
                </a:xfrm>
                <a:prstGeom prst="roundRect">
                  <a:avLst>
                    <a:gd name="adj" fmla="val 43532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FDEE1072-B8FB-4D1C-B271-08974136D468}"/>
                    </a:ext>
                  </a:extLst>
                </p:cNvPr>
                <p:cNvSpPr/>
                <p:nvPr/>
              </p:nvSpPr>
              <p:spPr>
                <a:xfrm rot="1160069">
                  <a:off x="4601406" y="3389666"/>
                  <a:ext cx="639768" cy="35605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: Rounded Corners 133">
                  <a:extLst>
                    <a:ext uri="{FF2B5EF4-FFF2-40B4-BE49-F238E27FC236}">
                      <a16:creationId xmlns:a16="http://schemas.microsoft.com/office/drawing/2014/main" id="{DFFEC915-DDCC-48DA-BB7A-3BA768B3F9B3}"/>
                    </a:ext>
                  </a:extLst>
                </p:cNvPr>
                <p:cNvSpPr/>
                <p:nvPr/>
              </p:nvSpPr>
              <p:spPr>
                <a:xfrm rot="1449381">
                  <a:off x="4497759" y="3591069"/>
                  <a:ext cx="360257" cy="1353335"/>
                </a:xfrm>
                <a:prstGeom prst="roundRect">
                  <a:avLst>
                    <a:gd name="adj" fmla="val 43532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44BD533C-C19A-418C-B082-1A03A28A1E50}"/>
                    </a:ext>
                  </a:extLst>
                </p:cNvPr>
                <p:cNvSpPr/>
                <p:nvPr/>
              </p:nvSpPr>
              <p:spPr>
                <a:xfrm>
                  <a:off x="4180911" y="4670119"/>
                  <a:ext cx="419761" cy="7352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F7A9512C-D098-4B38-9AED-7B1359D90F61}"/>
                    </a:ext>
                  </a:extLst>
                </p:cNvPr>
                <p:cNvSpPr/>
                <p:nvPr/>
              </p:nvSpPr>
              <p:spPr>
                <a:xfrm rot="1626913">
                  <a:off x="4129293" y="4993142"/>
                  <a:ext cx="170356" cy="30752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0124FC0D-3D0D-4050-9235-C7D315D5B201}"/>
                    </a:ext>
                  </a:extLst>
                </p:cNvPr>
                <p:cNvSpPr/>
                <p:nvPr/>
              </p:nvSpPr>
              <p:spPr>
                <a:xfrm rot="892344">
                  <a:off x="4230383" y="5196019"/>
                  <a:ext cx="170356" cy="30752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934EF166-3308-44ED-9419-A8AEE3231520}"/>
                    </a:ext>
                  </a:extLst>
                </p:cNvPr>
                <p:cNvSpPr/>
                <p:nvPr/>
              </p:nvSpPr>
              <p:spPr>
                <a:xfrm>
                  <a:off x="4407221" y="5133027"/>
                  <a:ext cx="170356" cy="30752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7A89154-CA65-4572-9835-99104BF19326}"/>
                  </a:ext>
                </a:extLst>
              </p:cNvPr>
              <p:cNvGrpSpPr/>
              <p:nvPr/>
            </p:nvGrpSpPr>
            <p:grpSpPr>
              <a:xfrm>
                <a:off x="5505703" y="605263"/>
                <a:ext cx="1216332" cy="3183713"/>
                <a:chOff x="5447360" y="366547"/>
                <a:chExt cx="1411107" cy="3693529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55E05EDE-7DF3-4B7C-8F65-D07D85DB8D7D}"/>
                    </a:ext>
                  </a:extLst>
                </p:cNvPr>
                <p:cNvSpPr/>
                <p:nvPr/>
              </p:nvSpPr>
              <p:spPr>
                <a:xfrm>
                  <a:off x="5720910" y="1831854"/>
                  <a:ext cx="887392" cy="424980"/>
                </a:xfrm>
                <a:custGeom>
                  <a:avLst/>
                  <a:gdLst>
                    <a:gd name="connsiteX0" fmla="*/ 0 w 705162"/>
                    <a:gd name="connsiteY0" fmla="*/ 250654 h 501308"/>
                    <a:gd name="connsiteX1" fmla="*/ 352581 w 705162"/>
                    <a:gd name="connsiteY1" fmla="*/ 0 h 501308"/>
                    <a:gd name="connsiteX2" fmla="*/ 705162 w 705162"/>
                    <a:gd name="connsiteY2" fmla="*/ 250654 h 501308"/>
                    <a:gd name="connsiteX3" fmla="*/ 352581 w 705162"/>
                    <a:gd name="connsiteY3" fmla="*/ 501308 h 501308"/>
                    <a:gd name="connsiteX4" fmla="*/ 0 w 705162"/>
                    <a:gd name="connsiteY4" fmla="*/ 250654 h 501308"/>
                    <a:gd name="connsiteX0" fmla="*/ 0 w 786125"/>
                    <a:gd name="connsiteY0" fmla="*/ 241146 h 501341"/>
                    <a:gd name="connsiteX1" fmla="*/ 433544 w 786125"/>
                    <a:gd name="connsiteY1" fmla="*/ 17 h 501341"/>
                    <a:gd name="connsiteX2" fmla="*/ 786125 w 786125"/>
                    <a:gd name="connsiteY2" fmla="*/ 250671 h 501341"/>
                    <a:gd name="connsiteX3" fmla="*/ 433544 w 786125"/>
                    <a:gd name="connsiteY3" fmla="*/ 501325 h 501341"/>
                    <a:gd name="connsiteX4" fmla="*/ 0 w 786125"/>
                    <a:gd name="connsiteY4" fmla="*/ 241146 h 501341"/>
                    <a:gd name="connsiteX0" fmla="*/ 0 w 852800"/>
                    <a:gd name="connsiteY0" fmla="*/ 241417 h 501771"/>
                    <a:gd name="connsiteX1" fmla="*/ 433544 w 852800"/>
                    <a:gd name="connsiteY1" fmla="*/ 288 h 501771"/>
                    <a:gd name="connsiteX2" fmla="*/ 852800 w 852800"/>
                    <a:gd name="connsiteY2" fmla="*/ 208080 h 501771"/>
                    <a:gd name="connsiteX3" fmla="*/ 433544 w 852800"/>
                    <a:gd name="connsiteY3" fmla="*/ 501596 h 501771"/>
                    <a:gd name="connsiteX4" fmla="*/ 0 w 852800"/>
                    <a:gd name="connsiteY4" fmla="*/ 241417 h 501771"/>
                    <a:gd name="connsiteX0" fmla="*/ 0 w 852800"/>
                    <a:gd name="connsiteY0" fmla="*/ 166728 h 427023"/>
                    <a:gd name="connsiteX1" fmla="*/ 433544 w 852800"/>
                    <a:gd name="connsiteY1" fmla="*/ 1799 h 427023"/>
                    <a:gd name="connsiteX2" fmla="*/ 852800 w 852800"/>
                    <a:gd name="connsiteY2" fmla="*/ 133391 h 427023"/>
                    <a:gd name="connsiteX3" fmla="*/ 433544 w 852800"/>
                    <a:gd name="connsiteY3" fmla="*/ 426907 h 427023"/>
                    <a:gd name="connsiteX4" fmla="*/ 0 w 852800"/>
                    <a:gd name="connsiteY4" fmla="*/ 166728 h 427023"/>
                    <a:gd name="connsiteX0" fmla="*/ 27 w 852827"/>
                    <a:gd name="connsiteY0" fmla="*/ 158193 h 418487"/>
                    <a:gd name="connsiteX1" fmla="*/ 414521 w 852827"/>
                    <a:gd name="connsiteY1" fmla="*/ 2789 h 418487"/>
                    <a:gd name="connsiteX2" fmla="*/ 852827 w 852827"/>
                    <a:gd name="connsiteY2" fmla="*/ 124856 h 418487"/>
                    <a:gd name="connsiteX3" fmla="*/ 433571 w 852827"/>
                    <a:gd name="connsiteY3" fmla="*/ 418372 h 418487"/>
                    <a:gd name="connsiteX4" fmla="*/ 27 w 852827"/>
                    <a:gd name="connsiteY4" fmla="*/ 158193 h 418487"/>
                    <a:gd name="connsiteX0" fmla="*/ 18520 w 871320"/>
                    <a:gd name="connsiteY0" fmla="*/ 162096 h 422388"/>
                    <a:gd name="connsiteX1" fmla="*/ 114702 w 871320"/>
                    <a:gd name="connsiteY1" fmla="*/ 31534 h 422388"/>
                    <a:gd name="connsiteX2" fmla="*/ 433014 w 871320"/>
                    <a:gd name="connsiteY2" fmla="*/ 6692 h 422388"/>
                    <a:gd name="connsiteX3" fmla="*/ 871320 w 871320"/>
                    <a:gd name="connsiteY3" fmla="*/ 128759 h 422388"/>
                    <a:gd name="connsiteX4" fmla="*/ 452064 w 871320"/>
                    <a:gd name="connsiteY4" fmla="*/ 422275 h 422388"/>
                    <a:gd name="connsiteX5" fmla="*/ 18520 w 871320"/>
                    <a:gd name="connsiteY5" fmla="*/ 162096 h 422388"/>
                    <a:gd name="connsiteX0" fmla="*/ 18520 w 887392"/>
                    <a:gd name="connsiteY0" fmla="*/ 164688 h 424980"/>
                    <a:gd name="connsiteX1" fmla="*/ 114702 w 887392"/>
                    <a:gd name="connsiteY1" fmla="*/ 34126 h 424980"/>
                    <a:gd name="connsiteX2" fmla="*/ 433014 w 887392"/>
                    <a:gd name="connsiteY2" fmla="*/ 9284 h 424980"/>
                    <a:gd name="connsiteX3" fmla="*/ 776690 w 887392"/>
                    <a:gd name="connsiteY3" fmla="*/ 10314 h 424980"/>
                    <a:gd name="connsiteX4" fmla="*/ 871320 w 887392"/>
                    <a:gd name="connsiteY4" fmla="*/ 131351 h 424980"/>
                    <a:gd name="connsiteX5" fmla="*/ 452064 w 887392"/>
                    <a:gd name="connsiteY5" fmla="*/ 424867 h 424980"/>
                    <a:gd name="connsiteX6" fmla="*/ 18520 w 887392"/>
                    <a:gd name="connsiteY6" fmla="*/ 164688 h 424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87392" h="424980">
                      <a:moveTo>
                        <a:pt x="18520" y="164688"/>
                      </a:moveTo>
                      <a:cubicBezTo>
                        <a:pt x="-37707" y="99565"/>
                        <a:pt x="45620" y="60027"/>
                        <a:pt x="114702" y="34126"/>
                      </a:cubicBezTo>
                      <a:cubicBezTo>
                        <a:pt x="183784" y="8225"/>
                        <a:pt x="322683" y="13253"/>
                        <a:pt x="433014" y="9284"/>
                      </a:cubicBezTo>
                      <a:cubicBezTo>
                        <a:pt x="543345" y="5315"/>
                        <a:pt x="703639" y="-10030"/>
                        <a:pt x="776690" y="10314"/>
                      </a:cubicBezTo>
                      <a:cubicBezTo>
                        <a:pt x="849741" y="30659"/>
                        <a:pt x="919868" y="64640"/>
                        <a:pt x="871320" y="131351"/>
                      </a:cubicBezTo>
                      <a:cubicBezTo>
                        <a:pt x="822772" y="198062"/>
                        <a:pt x="594197" y="419311"/>
                        <a:pt x="452064" y="424867"/>
                      </a:cubicBezTo>
                      <a:cubicBezTo>
                        <a:pt x="309931" y="430423"/>
                        <a:pt x="74747" y="229811"/>
                        <a:pt x="18520" y="164688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60961351-5BF1-424F-8F90-354AA8F0E48A}"/>
                    </a:ext>
                  </a:extLst>
                </p:cNvPr>
                <p:cNvSpPr/>
                <p:nvPr/>
              </p:nvSpPr>
              <p:spPr>
                <a:xfrm>
                  <a:off x="5976768" y="1780731"/>
                  <a:ext cx="365421" cy="523463"/>
                </a:xfrm>
                <a:prstGeom prst="roundRect">
                  <a:avLst>
                    <a:gd name="adj" fmla="val 36483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7ADDCC18-09F8-439F-B44E-CBDF5697C337}"/>
                    </a:ext>
                  </a:extLst>
                </p:cNvPr>
                <p:cNvSpPr/>
                <p:nvPr/>
              </p:nvSpPr>
              <p:spPr>
                <a:xfrm>
                  <a:off x="5539375" y="2069279"/>
                  <a:ext cx="1319092" cy="1990797"/>
                </a:xfrm>
                <a:custGeom>
                  <a:avLst/>
                  <a:gdLst>
                    <a:gd name="connsiteX0" fmla="*/ 0 w 1137018"/>
                    <a:gd name="connsiteY0" fmla="*/ 189507 h 1716008"/>
                    <a:gd name="connsiteX1" fmla="*/ 189507 w 1137018"/>
                    <a:gd name="connsiteY1" fmla="*/ 0 h 1716008"/>
                    <a:gd name="connsiteX2" fmla="*/ 947511 w 1137018"/>
                    <a:gd name="connsiteY2" fmla="*/ 0 h 1716008"/>
                    <a:gd name="connsiteX3" fmla="*/ 1137018 w 1137018"/>
                    <a:gd name="connsiteY3" fmla="*/ 189507 h 1716008"/>
                    <a:gd name="connsiteX4" fmla="*/ 1137018 w 1137018"/>
                    <a:gd name="connsiteY4" fmla="*/ 1526501 h 1716008"/>
                    <a:gd name="connsiteX5" fmla="*/ 947511 w 1137018"/>
                    <a:gd name="connsiteY5" fmla="*/ 1716008 h 1716008"/>
                    <a:gd name="connsiteX6" fmla="*/ 189507 w 1137018"/>
                    <a:gd name="connsiteY6" fmla="*/ 1716008 h 1716008"/>
                    <a:gd name="connsiteX7" fmla="*/ 0 w 1137018"/>
                    <a:gd name="connsiteY7" fmla="*/ 1526501 h 1716008"/>
                    <a:gd name="connsiteX8" fmla="*/ 0 w 1137018"/>
                    <a:gd name="connsiteY8" fmla="*/ 189507 h 1716008"/>
                    <a:gd name="connsiteX0" fmla="*/ 0 w 1137018"/>
                    <a:gd name="connsiteY0" fmla="*/ 189507 h 1716008"/>
                    <a:gd name="connsiteX1" fmla="*/ 189507 w 1137018"/>
                    <a:gd name="connsiteY1" fmla="*/ 0 h 1716008"/>
                    <a:gd name="connsiteX2" fmla="*/ 947511 w 1137018"/>
                    <a:gd name="connsiteY2" fmla="*/ 0 h 1716008"/>
                    <a:gd name="connsiteX3" fmla="*/ 1137018 w 1137018"/>
                    <a:gd name="connsiteY3" fmla="*/ 189507 h 1716008"/>
                    <a:gd name="connsiteX4" fmla="*/ 1137018 w 1137018"/>
                    <a:gd name="connsiteY4" fmla="*/ 1526501 h 1716008"/>
                    <a:gd name="connsiteX5" fmla="*/ 947511 w 1137018"/>
                    <a:gd name="connsiteY5" fmla="*/ 1716008 h 1716008"/>
                    <a:gd name="connsiteX6" fmla="*/ 189507 w 1137018"/>
                    <a:gd name="connsiteY6" fmla="*/ 1716008 h 1716008"/>
                    <a:gd name="connsiteX7" fmla="*/ 0 w 1137018"/>
                    <a:gd name="connsiteY7" fmla="*/ 1526501 h 1716008"/>
                    <a:gd name="connsiteX8" fmla="*/ 0 w 1137018"/>
                    <a:gd name="connsiteY8" fmla="*/ 189507 h 1716008"/>
                    <a:gd name="connsiteX0" fmla="*/ 0 w 1137018"/>
                    <a:gd name="connsiteY0" fmla="*/ 189507 h 1716008"/>
                    <a:gd name="connsiteX1" fmla="*/ 189507 w 1137018"/>
                    <a:gd name="connsiteY1" fmla="*/ 0 h 1716008"/>
                    <a:gd name="connsiteX2" fmla="*/ 947511 w 1137018"/>
                    <a:gd name="connsiteY2" fmla="*/ 0 h 1716008"/>
                    <a:gd name="connsiteX3" fmla="*/ 1137018 w 1137018"/>
                    <a:gd name="connsiteY3" fmla="*/ 189507 h 1716008"/>
                    <a:gd name="connsiteX4" fmla="*/ 1137018 w 1137018"/>
                    <a:gd name="connsiteY4" fmla="*/ 1526501 h 1716008"/>
                    <a:gd name="connsiteX5" fmla="*/ 947511 w 1137018"/>
                    <a:gd name="connsiteY5" fmla="*/ 1716008 h 1716008"/>
                    <a:gd name="connsiteX6" fmla="*/ 189507 w 1137018"/>
                    <a:gd name="connsiteY6" fmla="*/ 1716008 h 1716008"/>
                    <a:gd name="connsiteX7" fmla="*/ 0 w 1137018"/>
                    <a:gd name="connsiteY7" fmla="*/ 1526501 h 1716008"/>
                    <a:gd name="connsiteX8" fmla="*/ 0 w 1137018"/>
                    <a:gd name="connsiteY8" fmla="*/ 189507 h 1716008"/>
                    <a:gd name="connsiteX0" fmla="*/ 0 w 1137018"/>
                    <a:gd name="connsiteY0" fmla="*/ 189507 h 1716008"/>
                    <a:gd name="connsiteX1" fmla="*/ 189507 w 1137018"/>
                    <a:gd name="connsiteY1" fmla="*/ 0 h 1716008"/>
                    <a:gd name="connsiteX2" fmla="*/ 947511 w 1137018"/>
                    <a:gd name="connsiteY2" fmla="*/ 0 h 1716008"/>
                    <a:gd name="connsiteX3" fmla="*/ 1137018 w 1137018"/>
                    <a:gd name="connsiteY3" fmla="*/ 189507 h 1716008"/>
                    <a:gd name="connsiteX4" fmla="*/ 1137018 w 1137018"/>
                    <a:gd name="connsiteY4" fmla="*/ 1526501 h 1716008"/>
                    <a:gd name="connsiteX5" fmla="*/ 947511 w 1137018"/>
                    <a:gd name="connsiteY5" fmla="*/ 1716008 h 1716008"/>
                    <a:gd name="connsiteX6" fmla="*/ 189507 w 1137018"/>
                    <a:gd name="connsiteY6" fmla="*/ 1716008 h 1716008"/>
                    <a:gd name="connsiteX7" fmla="*/ 0 w 1137018"/>
                    <a:gd name="connsiteY7" fmla="*/ 1526501 h 1716008"/>
                    <a:gd name="connsiteX8" fmla="*/ 0 w 1137018"/>
                    <a:gd name="connsiteY8" fmla="*/ 189507 h 1716008"/>
                    <a:gd name="connsiteX0" fmla="*/ 0 w 1137018"/>
                    <a:gd name="connsiteY0" fmla="*/ 189507 h 1716008"/>
                    <a:gd name="connsiteX1" fmla="*/ 189507 w 1137018"/>
                    <a:gd name="connsiteY1" fmla="*/ 0 h 1716008"/>
                    <a:gd name="connsiteX2" fmla="*/ 947511 w 1137018"/>
                    <a:gd name="connsiteY2" fmla="*/ 0 h 1716008"/>
                    <a:gd name="connsiteX3" fmla="*/ 1137018 w 1137018"/>
                    <a:gd name="connsiteY3" fmla="*/ 189507 h 1716008"/>
                    <a:gd name="connsiteX4" fmla="*/ 1137018 w 1137018"/>
                    <a:gd name="connsiteY4" fmla="*/ 1526501 h 1716008"/>
                    <a:gd name="connsiteX5" fmla="*/ 947511 w 1137018"/>
                    <a:gd name="connsiteY5" fmla="*/ 1716008 h 1716008"/>
                    <a:gd name="connsiteX6" fmla="*/ 189507 w 1137018"/>
                    <a:gd name="connsiteY6" fmla="*/ 1716008 h 1716008"/>
                    <a:gd name="connsiteX7" fmla="*/ 0 w 1137018"/>
                    <a:gd name="connsiteY7" fmla="*/ 1526501 h 1716008"/>
                    <a:gd name="connsiteX8" fmla="*/ 0 w 1137018"/>
                    <a:gd name="connsiteY8" fmla="*/ 189507 h 1716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7018" h="1716008">
                      <a:moveTo>
                        <a:pt x="0" y="189507"/>
                      </a:moveTo>
                      <a:cubicBezTo>
                        <a:pt x="0" y="84845"/>
                        <a:pt x="84845" y="0"/>
                        <a:pt x="189507" y="0"/>
                      </a:cubicBezTo>
                      <a:lnTo>
                        <a:pt x="947511" y="0"/>
                      </a:lnTo>
                      <a:cubicBezTo>
                        <a:pt x="1052173" y="0"/>
                        <a:pt x="1137018" y="84845"/>
                        <a:pt x="1137018" y="189507"/>
                      </a:cubicBezTo>
                      <a:cubicBezTo>
                        <a:pt x="1041768" y="701847"/>
                        <a:pt x="1060818" y="1080836"/>
                        <a:pt x="1137018" y="1526501"/>
                      </a:cubicBezTo>
                      <a:cubicBezTo>
                        <a:pt x="1137018" y="1631163"/>
                        <a:pt x="1052173" y="1716008"/>
                        <a:pt x="947511" y="1716008"/>
                      </a:cubicBezTo>
                      <a:lnTo>
                        <a:pt x="189507" y="1716008"/>
                      </a:lnTo>
                      <a:cubicBezTo>
                        <a:pt x="84845" y="1716008"/>
                        <a:pt x="0" y="1631163"/>
                        <a:pt x="0" y="1526501"/>
                      </a:cubicBezTo>
                      <a:cubicBezTo>
                        <a:pt x="76200" y="1080836"/>
                        <a:pt x="85725" y="682797"/>
                        <a:pt x="0" y="189507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177D8A2A-F362-446A-90D5-BE7AD1F520C9}"/>
                    </a:ext>
                  </a:extLst>
                </p:cNvPr>
                <p:cNvSpPr/>
                <p:nvPr/>
              </p:nvSpPr>
              <p:spPr>
                <a:xfrm>
                  <a:off x="5519737" y="366547"/>
                  <a:ext cx="1224018" cy="797407"/>
                </a:xfrm>
                <a:custGeom>
                  <a:avLst/>
                  <a:gdLst>
                    <a:gd name="connsiteX0" fmla="*/ 0 w 1281816"/>
                    <a:gd name="connsiteY0" fmla="*/ 728827 h 1243432"/>
                    <a:gd name="connsiteX1" fmla="*/ 52387 w 1281816"/>
                    <a:gd name="connsiteY1" fmla="*/ 362115 h 1243432"/>
                    <a:gd name="connsiteX2" fmla="*/ 157162 w 1281816"/>
                    <a:gd name="connsiteY2" fmla="*/ 262102 h 1243432"/>
                    <a:gd name="connsiteX3" fmla="*/ 300037 w 1281816"/>
                    <a:gd name="connsiteY3" fmla="*/ 100177 h 1243432"/>
                    <a:gd name="connsiteX4" fmla="*/ 633412 w 1281816"/>
                    <a:gd name="connsiteY4" fmla="*/ 165 h 1243432"/>
                    <a:gd name="connsiteX5" fmla="*/ 971550 w 1281816"/>
                    <a:gd name="connsiteY5" fmla="*/ 85890 h 1243432"/>
                    <a:gd name="connsiteX6" fmla="*/ 1190625 w 1281816"/>
                    <a:gd name="connsiteY6" fmla="*/ 390690 h 1243432"/>
                    <a:gd name="connsiteX7" fmla="*/ 1223962 w 1281816"/>
                    <a:gd name="connsiteY7" fmla="*/ 790740 h 1243432"/>
                    <a:gd name="connsiteX8" fmla="*/ 1281112 w 1281816"/>
                    <a:gd name="connsiteY8" fmla="*/ 771690 h 1243432"/>
                    <a:gd name="connsiteX9" fmla="*/ 1181100 w 1281816"/>
                    <a:gd name="connsiteY9" fmla="*/ 1243177 h 1243432"/>
                    <a:gd name="connsiteX10" fmla="*/ 1200150 w 1281816"/>
                    <a:gd name="connsiteY10" fmla="*/ 700252 h 1243432"/>
                    <a:gd name="connsiteX11" fmla="*/ 1200150 w 1281816"/>
                    <a:gd name="connsiteY11" fmla="*/ 700252 h 1243432"/>
                    <a:gd name="connsiteX0" fmla="*/ 0 w 1281353"/>
                    <a:gd name="connsiteY0" fmla="*/ 728827 h 817499"/>
                    <a:gd name="connsiteX1" fmla="*/ 52387 w 1281353"/>
                    <a:gd name="connsiteY1" fmla="*/ 362115 h 817499"/>
                    <a:gd name="connsiteX2" fmla="*/ 157162 w 1281353"/>
                    <a:gd name="connsiteY2" fmla="*/ 262102 h 817499"/>
                    <a:gd name="connsiteX3" fmla="*/ 300037 w 1281353"/>
                    <a:gd name="connsiteY3" fmla="*/ 100177 h 817499"/>
                    <a:gd name="connsiteX4" fmla="*/ 633412 w 1281353"/>
                    <a:gd name="connsiteY4" fmla="*/ 165 h 817499"/>
                    <a:gd name="connsiteX5" fmla="*/ 971550 w 1281353"/>
                    <a:gd name="connsiteY5" fmla="*/ 85890 h 817499"/>
                    <a:gd name="connsiteX6" fmla="*/ 1190625 w 1281353"/>
                    <a:gd name="connsiteY6" fmla="*/ 390690 h 817499"/>
                    <a:gd name="connsiteX7" fmla="*/ 1223962 w 1281353"/>
                    <a:gd name="connsiteY7" fmla="*/ 790740 h 817499"/>
                    <a:gd name="connsiteX8" fmla="*/ 1281112 w 1281353"/>
                    <a:gd name="connsiteY8" fmla="*/ 771690 h 817499"/>
                    <a:gd name="connsiteX9" fmla="*/ 1200150 w 1281353"/>
                    <a:gd name="connsiteY9" fmla="*/ 700252 h 817499"/>
                    <a:gd name="connsiteX10" fmla="*/ 1200150 w 1281353"/>
                    <a:gd name="connsiteY10" fmla="*/ 700252 h 817499"/>
                    <a:gd name="connsiteX0" fmla="*/ 0 w 1224045"/>
                    <a:gd name="connsiteY0" fmla="*/ 728827 h 802999"/>
                    <a:gd name="connsiteX1" fmla="*/ 52387 w 1224045"/>
                    <a:gd name="connsiteY1" fmla="*/ 362115 h 802999"/>
                    <a:gd name="connsiteX2" fmla="*/ 157162 w 1224045"/>
                    <a:gd name="connsiteY2" fmla="*/ 262102 h 802999"/>
                    <a:gd name="connsiteX3" fmla="*/ 300037 w 1224045"/>
                    <a:gd name="connsiteY3" fmla="*/ 100177 h 802999"/>
                    <a:gd name="connsiteX4" fmla="*/ 633412 w 1224045"/>
                    <a:gd name="connsiteY4" fmla="*/ 165 h 802999"/>
                    <a:gd name="connsiteX5" fmla="*/ 971550 w 1224045"/>
                    <a:gd name="connsiteY5" fmla="*/ 85890 h 802999"/>
                    <a:gd name="connsiteX6" fmla="*/ 1190625 w 1224045"/>
                    <a:gd name="connsiteY6" fmla="*/ 390690 h 802999"/>
                    <a:gd name="connsiteX7" fmla="*/ 1223962 w 1224045"/>
                    <a:gd name="connsiteY7" fmla="*/ 790740 h 802999"/>
                    <a:gd name="connsiteX8" fmla="*/ 1200150 w 1224045"/>
                    <a:gd name="connsiteY8" fmla="*/ 700252 h 802999"/>
                    <a:gd name="connsiteX9" fmla="*/ 1200150 w 1224045"/>
                    <a:gd name="connsiteY9" fmla="*/ 700252 h 802999"/>
                    <a:gd name="connsiteX0" fmla="*/ 0 w 1224045"/>
                    <a:gd name="connsiteY0" fmla="*/ 728827 h 802999"/>
                    <a:gd name="connsiteX1" fmla="*/ 52387 w 1224045"/>
                    <a:gd name="connsiteY1" fmla="*/ 362115 h 802999"/>
                    <a:gd name="connsiteX2" fmla="*/ 300037 w 1224045"/>
                    <a:gd name="connsiteY2" fmla="*/ 100177 h 802999"/>
                    <a:gd name="connsiteX3" fmla="*/ 633412 w 1224045"/>
                    <a:gd name="connsiteY3" fmla="*/ 165 h 802999"/>
                    <a:gd name="connsiteX4" fmla="*/ 971550 w 1224045"/>
                    <a:gd name="connsiteY4" fmla="*/ 85890 h 802999"/>
                    <a:gd name="connsiteX5" fmla="*/ 1190625 w 1224045"/>
                    <a:gd name="connsiteY5" fmla="*/ 390690 h 802999"/>
                    <a:gd name="connsiteX6" fmla="*/ 1223962 w 1224045"/>
                    <a:gd name="connsiteY6" fmla="*/ 790740 h 802999"/>
                    <a:gd name="connsiteX7" fmla="*/ 1200150 w 1224045"/>
                    <a:gd name="connsiteY7" fmla="*/ 700252 h 802999"/>
                    <a:gd name="connsiteX8" fmla="*/ 1200150 w 1224045"/>
                    <a:gd name="connsiteY8" fmla="*/ 700252 h 802999"/>
                    <a:gd name="connsiteX0" fmla="*/ 0 w 1224045"/>
                    <a:gd name="connsiteY0" fmla="*/ 728827 h 802999"/>
                    <a:gd name="connsiteX1" fmla="*/ 52387 w 1224045"/>
                    <a:gd name="connsiteY1" fmla="*/ 362115 h 802999"/>
                    <a:gd name="connsiteX2" fmla="*/ 300037 w 1224045"/>
                    <a:gd name="connsiteY2" fmla="*/ 100177 h 802999"/>
                    <a:gd name="connsiteX3" fmla="*/ 633412 w 1224045"/>
                    <a:gd name="connsiteY3" fmla="*/ 165 h 802999"/>
                    <a:gd name="connsiteX4" fmla="*/ 971550 w 1224045"/>
                    <a:gd name="connsiteY4" fmla="*/ 85890 h 802999"/>
                    <a:gd name="connsiteX5" fmla="*/ 1190625 w 1224045"/>
                    <a:gd name="connsiteY5" fmla="*/ 390690 h 802999"/>
                    <a:gd name="connsiteX6" fmla="*/ 1223962 w 1224045"/>
                    <a:gd name="connsiteY6" fmla="*/ 790740 h 802999"/>
                    <a:gd name="connsiteX7" fmla="*/ 1200150 w 1224045"/>
                    <a:gd name="connsiteY7" fmla="*/ 700252 h 802999"/>
                    <a:gd name="connsiteX0" fmla="*/ 0 w 1224018"/>
                    <a:gd name="connsiteY0" fmla="*/ 728827 h 790740"/>
                    <a:gd name="connsiteX1" fmla="*/ 52387 w 1224018"/>
                    <a:gd name="connsiteY1" fmla="*/ 362115 h 790740"/>
                    <a:gd name="connsiteX2" fmla="*/ 300037 w 1224018"/>
                    <a:gd name="connsiteY2" fmla="*/ 100177 h 790740"/>
                    <a:gd name="connsiteX3" fmla="*/ 633412 w 1224018"/>
                    <a:gd name="connsiteY3" fmla="*/ 165 h 790740"/>
                    <a:gd name="connsiteX4" fmla="*/ 971550 w 1224018"/>
                    <a:gd name="connsiteY4" fmla="*/ 85890 h 790740"/>
                    <a:gd name="connsiteX5" fmla="*/ 1190625 w 1224018"/>
                    <a:gd name="connsiteY5" fmla="*/ 390690 h 790740"/>
                    <a:gd name="connsiteX6" fmla="*/ 1223962 w 1224018"/>
                    <a:gd name="connsiteY6" fmla="*/ 790740 h 790740"/>
                    <a:gd name="connsiteX0" fmla="*/ 0 w 1224018"/>
                    <a:gd name="connsiteY0" fmla="*/ 797407 h 797407"/>
                    <a:gd name="connsiteX1" fmla="*/ 52387 w 1224018"/>
                    <a:gd name="connsiteY1" fmla="*/ 362115 h 797407"/>
                    <a:gd name="connsiteX2" fmla="*/ 300037 w 1224018"/>
                    <a:gd name="connsiteY2" fmla="*/ 100177 h 797407"/>
                    <a:gd name="connsiteX3" fmla="*/ 633412 w 1224018"/>
                    <a:gd name="connsiteY3" fmla="*/ 165 h 797407"/>
                    <a:gd name="connsiteX4" fmla="*/ 971550 w 1224018"/>
                    <a:gd name="connsiteY4" fmla="*/ 85890 h 797407"/>
                    <a:gd name="connsiteX5" fmla="*/ 1190625 w 1224018"/>
                    <a:gd name="connsiteY5" fmla="*/ 390690 h 797407"/>
                    <a:gd name="connsiteX6" fmla="*/ 1223962 w 1224018"/>
                    <a:gd name="connsiteY6" fmla="*/ 790740 h 797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24018" h="797407">
                      <a:moveTo>
                        <a:pt x="0" y="797407"/>
                      </a:moveTo>
                      <a:cubicBezTo>
                        <a:pt x="13096" y="652944"/>
                        <a:pt x="2381" y="478320"/>
                        <a:pt x="52387" y="362115"/>
                      </a:cubicBezTo>
                      <a:cubicBezTo>
                        <a:pt x="102393" y="245910"/>
                        <a:pt x="203200" y="160502"/>
                        <a:pt x="300037" y="100177"/>
                      </a:cubicBezTo>
                      <a:cubicBezTo>
                        <a:pt x="396875" y="39852"/>
                        <a:pt x="521493" y="2546"/>
                        <a:pt x="633412" y="165"/>
                      </a:cubicBezTo>
                      <a:cubicBezTo>
                        <a:pt x="745331" y="-2216"/>
                        <a:pt x="878681" y="20802"/>
                        <a:pt x="971550" y="85890"/>
                      </a:cubicBezTo>
                      <a:cubicBezTo>
                        <a:pt x="1064419" y="150977"/>
                        <a:pt x="1148556" y="273215"/>
                        <a:pt x="1190625" y="390690"/>
                      </a:cubicBezTo>
                      <a:cubicBezTo>
                        <a:pt x="1232694" y="508165"/>
                        <a:pt x="1222375" y="739146"/>
                        <a:pt x="1223962" y="790740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2">
                      <a:lumMod val="9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A378A3A-9CD6-463F-A24F-530A0372CDC3}"/>
                    </a:ext>
                  </a:extLst>
                </p:cNvPr>
                <p:cNvSpPr/>
                <p:nvPr/>
              </p:nvSpPr>
              <p:spPr>
                <a:xfrm>
                  <a:off x="5575789" y="485355"/>
                  <a:ext cx="1104890" cy="1439760"/>
                </a:xfrm>
                <a:custGeom>
                  <a:avLst/>
                  <a:gdLst>
                    <a:gd name="connsiteX0" fmla="*/ 0 w 990597"/>
                    <a:gd name="connsiteY0" fmla="*/ 627911 h 1255822"/>
                    <a:gd name="connsiteX1" fmla="*/ 495299 w 990597"/>
                    <a:gd name="connsiteY1" fmla="*/ 0 h 1255822"/>
                    <a:gd name="connsiteX2" fmla="*/ 990598 w 990597"/>
                    <a:gd name="connsiteY2" fmla="*/ 627911 h 1255822"/>
                    <a:gd name="connsiteX3" fmla="*/ 495299 w 990597"/>
                    <a:gd name="connsiteY3" fmla="*/ 1255822 h 1255822"/>
                    <a:gd name="connsiteX4" fmla="*/ 0 w 990597"/>
                    <a:gd name="connsiteY4" fmla="*/ 627911 h 1255822"/>
                    <a:gd name="connsiteX0" fmla="*/ 73 w 990671"/>
                    <a:gd name="connsiteY0" fmla="*/ 627911 h 1360597"/>
                    <a:gd name="connsiteX1" fmla="*/ 495372 w 990671"/>
                    <a:gd name="connsiteY1" fmla="*/ 0 h 1360597"/>
                    <a:gd name="connsiteX2" fmla="*/ 990671 w 990671"/>
                    <a:gd name="connsiteY2" fmla="*/ 627911 h 1360597"/>
                    <a:gd name="connsiteX3" fmla="*/ 523947 w 990671"/>
                    <a:gd name="connsiteY3" fmla="*/ 1360597 h 1360597"/>
                    <a:gd name="connsiteX4" fmla="*/ 73 w 990671"/>
                    <a:gd name="connsiteY4" fmla="*/ 627911 h 1360597"/>
                    <a:gd name="connsiteX0" fmla="*/ 51 w 990649"/>
                    <a:gd name="connsiteY0" fmla="*/ 708874 h 1441560"/>
                    <a:gd name="connsiteX1" fmla="*/ 500113 w 990649"/>
                    <a:gd name="connsiteY1" fmla="*/ 0 h 1441560"/>
                    <a:gd name="connsiteX2" fmla="*/ 990649 w 990649"/>
                    <a:gd name="connsiteY2" fmla="*/ 708874 h 1441560"/>
                    <a:gd name="connsiteX3" fmla="*/ 523925 w 990649"/>
                    <a:gd name="connsiteY3" fmla="*/ 1441560 h 1441560"/>
                    <a:gd name="connsiteX4" fmla="*/ 51 w 990649"/>
                    <a:gd name="connsiteY4" fmla="*/ 708874 h 1441560"/>
                    <a:gd name="connsiteX0" fmla="*/ 36 w 1047784"/>
                    <a:gd name="connsiteY0" fmla="*/ 708874 h 1441560"/>
                    <a:gd name="connsiteX1" fmla="*/ 500098 w 1047784"/>
                    <a:gd name="connsiteY1" fmla="*/ 0 h 1441560"/>
                    <a:gd name="connsiteX2" fmla="*/ 1047784 w 1047784"/>
                    <a:gd name="connsiteY2" fmla="*/ 708874 h 1441560"/>
                    <a:gd name="connsiteX3" fmla="*/ 523910 w 1047784"/>
                    <a:gd name="connsiteY3" fmla="*/ 1441560 h 1441560"/>
                    <a:gd name="connsiteX4" fmla="*/ 36 w 1047784"/>
                    <a:gd name="connsiteY4" fmla="*/ 708874 h 1441560"/>
                    <a:gd name="connsiteX0" fmla="*/ 31 w 1095404"/>
                    <a:gd name="connsiteY0" fmla="*/ 539182 h 1444717"/>
                    <a:gd name="connsiteX1" fmla="*/ 547718 w 1095404"/>
                    <a:gd name="connsiteY1" fmla="*/ 1758 h 1444717"/>
                    <a:gd name="connsiteX2" fmla="*/ 1095404 w 1095404"/>
                    <a:gd name="connsiteY2" fmla="*/ 710632 h 1444717"/>
                    <a:gd name="connsiteX3" fmla="*/ 571530 w 1095404"/>
                    <a:gd name="connsiteY3" fmla="*/ 1443318 h 1444717"/>
                    <a:gd name="connsiteX4" fmla="*/ 31 w 1095404"/>
                    <a:gd name="connsiteY4" fmla="*/ 539182 h 1444717"/>
                    <a:gd name="connsiteX0" fmla="*/ 13716 w 1109089"/>
                    <a:gd name="connsiteY0" fmla="*/ 538990 h 1461328"/>
                    <a:gd name="connsiteX1" fmla="*/ 561403 w 1109089"/>
                    <a:gd name="connsiteY1" fmla="*/ 1566 h 1461328"/>
                    <a:gd name="connsiteX2" fmla="*/ 1109089 w 1109089"/>
                    <a:gd name="connsiteY2" fmla="*/ 710440 h 1461328"/>
                    <a:gd name="connsiteX3" fmla="*/ 585215 w 1109089"/>
                    <a:gd name="connsiteY3" fmla="*/ 1443126 h 1461328"/>
                    <a:gd name="connsiteX4" fmla="*/ 200402 w 1109089"/>
                    <a:gd name="connsiteY4" fmla="*/ 1180223 h 1461328"/>
                    <a:gd name="connsiteX5" fmla="*/ 13716 w 1109089"/>
                    <a:gd name="connsiteY5" fmla="*/ 538990 h 1461328"/>
                    <a:gd name="connsiteX0" fmla="*/ 13716 w 1146952"/>
                    <a:gd name="connsiteY0" fmla="*/ 545362 h 1467700"/>
                    <a:gd name="connsiteX1" fmla="*/ 561403 w 1146952"/>
                    <a:gd name="connsiteY1" fmla="*/ 7938 h 1467700"/>
                    <a:gd name="connsiteX2" fmla="*/ 1057653 w 1146952"/>
                    <a:gd name="connsiteY2" fmla="*/ 257906 h 1467700"/>
                    <a:gd name="connsiteX3" fmla="*/ 1109089 w 1146952"/>
                    <a:gd name="connsiteY3" fmla="*/ 716812 h 1467700"/>
                    <a:gd name="connsiteX4" fmla="*/ 585215 w 1146952"/>
                    <a:gd name="connsiteY4" fmla="*/ 1449498 h 1467700"/>
                    <a:gd name="connsiteX5" fmla="*/ 200402 w 1146952"/>
                    <a:gd name="connsiteY5" fmla="*/ 1186595 h 1467700"/>
                    <a:gd name="connsiteX6" fmla="*/ 13716 w 1146952"/>
                    <a:gd name="connsiteY6" fmla="*/ 545362 h 1467700"/>
                    <a:gd name="connsiteX0" fmla="*/ 150 w 1133386"/>
                    <a:gd name="connsiteY0" fmla="*/ 538943 h 1461281"/>
                    <a:gd name="connsiteX1" fmla="*/ 163024 w 1133386"/>
                    <a:gd name="connsiteY1" fmla="*/ 165762 h 1461281"/>
                    <a:gd name="connsiteX2" fmla="*/ 547837 w 1133386"/>
                    <a:gd name="connsiteY2" fmla="*/ 1519 h 1461281"/>
                    <a:gd name="connsiteX3" fmla="*/ 1044087 w 1133386"/>
                    <a:gd name="connsiteY3" fmla="*/ 251487 h 1461281"/>
                    <a:gd name="connsiteX4" fmla="*/ 1095523 w 1133386"/>
                    <a:gd name="connsiteY4" fmla="*/ 710393 h 1461281"/>
                    <a:gd name="connsiteX5" fmla="*/ 571649 w 1133386"/>
                    <a:gd name="connsiteY5" fmla="*/ 1443079 h 1461281"/>
                    <a:gd name="connsiteX6" fmla="*/ 186836 w 1133386"/>
                    <a:gd name="connsiteY6" fmla="*/ 1180176 h 1461281"/>
                    <a:gd name="connsiteX7" fmla="*/ 150 w 1133386"/>
                    <a:gd name="connsiteY7" fmla="*/ 538943 h 1461281"/>
                    <a:gd name="connsiteX0" fmla="*/ 150 w 1124008"/>
                    <a:gd name="connsiteY0" fmla="*/ 543604 h 1465942"/>
                    <a:gd name="connsiteX1" fmla="*/ 163024 w 1124008"/>
                    <a:gd name="connsiteY1" fmla="*/ 170423 h 1465942"/>
                    <a:gd name="connsiteX2" fmla="*/ 547837 w 1124008"/>
                    <a:gd name="connsiteY2" fmla="*/ 6180 h 1465942"/>
                    <a:gd name="connsiteX3" fmla="*/ 805961 w 1124008"/>
                    <a:gd name="connsiteY3" fmla="*/ 56123 h 1465942"/>
                    <a:gd name="connsiteX4" fmla="*/ 1044087 w 1124008"/>
                    <a:gd name="connsiteY4" fmla="*/ 256148 h 1465942"/>
                    <a:gd name="connsiteX5" fmla="*/ 1095523 w 1124008"/>
                    <a:gd name="connsiteY5" fmla="*/ 715054 h 1465942"/>
                    <a:gd name="connsiteX6" fmla="*/ 571649 w 1124008"/>
                    <a:gd name="connsiteY6" fmla="*/ 1447740 h 1465942"/>
                    <a:gd name="connsiteX7" fmla="*/ 186836 w 1124008"/>
                    <a:gd name="connsiteY7" fmla="*/ 1184837 h 1465942"/>
                    <a:gd name="connsiteX8" fmla="*/ 150 w 1124008"/>
                    <a:gd name="connsiteY8" fmla="*/ 543604 h 1465942"/>
                    <a:gd name="connsiteX0" fmla="*/ 150 w 1104890"/>
                    <a:gd name="connsiteY0" fmla="*/ 543604 h 1447838"/>
                    <a:gd name="connsiteX1" fmla="*/ 163024 w 1104890"/>
                    <a:gd name="connsiteY1" fmla="*/ 170423 h 1447838"/>
                    <a:gd name="connsiteX2" fmla="*/ 547837 w 1104890"/>
                    <a:gd name="connsiteY2" fmla="*/ 6180 h 1447838"/>
                    <a:gd name="connsiteX3" fmla="*/ 805961 w 1104890"/>
                    <a:gd name="connsiteY3" fmla="*/ 56123 h 1447838"/>
                    <a:gd name="connsiteX4" fmla="*/ 1044087 w 1104890"/>
                    <a:gd name="connsiteY4" fmla="*/ 256148 h 1447838"/>
                    <a:gd name="connsiteX5" fmla="*/ 1095523 w 1104890"/>
                    <a:gd name="connsiteY5" fmla="*/ 715054 h 1447838"/>
                    <a:gd name="connsiteX6" fmla="*/ 972649 w 1104890"/>
                    <a:gd name="connsiteY6" fmla="*/ 1161023 h 1447838"/>
                    <a:gd name="connsiteX7" fmla="*/ 571649 w 1104890"/>
                    <a:gd name="connsiteY7" fmla="*/ 1447740 h 1447838"/>
                    <a:gd name="connsiteX8" fmla="*/ 186836 w 1104890"/>
                    <a:gd name="connsiteY8" fmla="*/ 1184837 h 1447838"/>
                    <a:gd name="connsiteX9" fmla="*/ 150 w 1104890"/>
                    <a:gd name="connsiteY9" fmla="*/ 543604 h 1447838"/>
                    <a:gd name="connsiteX0" fmla="*/ 150 w 1104890"/>
                    <a:gd name="connsiteY0" fmla="*/ 535526 h 1439760"/>
                    <a:gd name="connsiteX1" fmla="*/ 163024 w 1104890"/>
                    <a:gd name="connsiteY1" fmla="*/ 162345 h 1439760"/>
                    <a:gd name="connsiteX2" fmla="*/ 466875 w 1104890"/>
                    <a:gd name="connsiteY2" fmla="*/ 7627 h 1439760"/>
                    <a:gd name="connsiteX3" fmla="*/ 805961 w 1104890"/>
                    <a:gd name="connsiteY3" fmla="*/ 48045 h 1439760"/>
                    <a:gd name="connsiteX4" fmla="*/ 1044087 w 1104890"/>
                    <a:gd name="connsiteY4" fmla="*/ 248070 h 1439760"/>
                    <a:gd name="connsiteX5" fmla="*/ 1095523 w 1104890"/>
                    <a:gd name="connsiteY5" fmla="*/ 706976 h 1439760"/>
                    <a:gd name="connsiteX6" fmla="*/ 972649 w 1104890"/>
                    <a:gd name="connsiteY6" fmla="*/ 1152945 h 1439760"/>
                    <a:gd name="connsiteX7" fmla="*/ 571649 w 1104890"/>
                    <a:gd name="connsiteY7" fmla="*/ 1439662 h 1439760"/>
                    <a:gd name="connsiteX8" fmla="*/ 186836 w 1104890"/>
                    <a:gd name="connsiteY8" fmla="*/ 1176759 h 1439760"/>
                    <a:gd name="connsiteX9" fmla="*/ 150 w 1104890"/>
                    <a:gd name="connsiteY9" fmla="*/ 535526 h 1439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04890" h="1439760">
                      <a:moveTo>
                        <a:pt x="150" y="535526"/>
                      </a:moveTo>
                      <a:cubicBezTo>
                        <a:pt x="-3819" y="366457"/>
                        <a:pt x="71743" y="251916"/>
                        <a:pt x="163024" y="162345"/>
                      </a:cubicBezTo>
                      <a:cubicBezTo>
                        <a:pt x="254305" y="72774"/>
                        <a:pt x="359719" y="26677"/>
                        <a:pt x="466875" y="7627"/>
                      </a:cubicBezTo>
                      <a:cubicBezTo>
                        <a:pt x="574031" y="-11423"/>
                        <a:pt x="723253" y="6384"/>
                        <a:pt x="805961" y="48045"/>
                      </a:cubicBezTo>
                      <a:cubicBezTo>
                        <a:pt x="888669" y="89706"/>
                        <a:pt x="994239" y="143011"/>
                        <a:pt x="1044087" y="248070"/>
                      </a:cubicBezTo>
                      <a:cubicBezTo>
                        <a:pt x="1093935" y="353129"/>
                        <a:pt x="1120129" y="572039"/>
                        <a:pt x="1095523" y="706976"/>
                      </a:cubicBezTo>
                      <a:cubicBezTo>
                        <a:pt x="1070917" y="841913"/>
                        <a:pt x="1059961" y="1030831"/>
                        <a:pt x="972649" y="1152945"/>
                      </a:cubicBezTo>
                      <a:cubicBezTo>
                        <a:pt x="885337" y="1275059"/>
                        <a:pt x="702618" y="1435693"/>
                        <a:pt x="571649" y="1439662"/>
                      </a:cubicBezTo>
                      <a:cubicBezTo>
                        <a:pt x="440680" y="1443631"/>
                        <a:pt x="282086" y="1327448"/>
                        <a:pt x="186836" y="1176759"/>
                      </a:cubicBezTo>
                      <a:cubicBezTo>
                        <a:pt x="91586" y="1026070"/>
                        <a:pt x="4119" y="704595"/>
                        <a:pt x="150" y="535526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D15990E-031B-4ADF-9DE8-AFD36BB47D35}"/>
                    </a:ext>
                  </a:extLst>
                </p:cNvPr>
                <p:cNvSpPr/>
                <p:nvPr/>
              </p:nvSpPr>
              <p:spPr>
                <a:xfrm rot="21224289">
                  <a:off x="5447360" y="1130014"/>
                  <a:ext cx="200806" cy="452685"/>
                </a:xfrm>
                <a:custGeom>
                  <a:avLst/>
                  <a:gdLst>
                    <a:gd name="connsiteX0" fmla="*/ 0 w 171450"/>
                    <a:gd name="connsiteY0" fmla="*/ 202656 h 405311"/>
                    <a:gd name="connsiteX1" fmla="*/ 85725 w 171450"/>
                    <a:gd name="connsiteY1" fmla="*/ 0 h 405311"/>
                    <a:gd name="connsiteX2" fmla="*/ 171450 w 171450"/>
                    <a:gd name="connsiteY2" fmla="*/ 202656 h 405311"/>
                    <a:gd name="connsiteX3" fmla="*/ 85725 w 171450"/>
                    <a:gd name="connsiteY3" fmla="*/ 405312 h 405311"/>
                    <a:gd name="connsiteX4" fmla="*/ 0 w 171450"/>
                    <a:gd name="connsiteY4" fmla="*/ 202656 h 405311"/>
                    <a:gd name="connsiteX0" fmla="*/ 5792 w 177242"/>
                    <a:gd name="connsiteY0" fmla="*/ 216943 h 419599"/>
                    <a:gd name="connsiteX1" fmla="*/ 39130 w 177242"/>
                    <a:gd name="connsiteY1" fmla="*/ 0 h 419599"/>
                    <a:gd name="connsiteX2" fmla="*/ 177242 w 177242"/>
                    <a:gd name="connsiteY2" fmla="*/ 216943 h 419599"/>
                    <a:gd name="connsiteX3" fmla="*/ 91517 w 177242"/>
                    <a:gd name="connsiteY3" fmla="*/ 419599 h 419599"/>
                    <a:gd name="connsiteX4" fmla="*/ 5792 w 177242"/>
                    <a:gd name="connsiteY4" fmla="*/ 216943 h 419599"/>
                    <a:gd name="connsiteX0" fmla="*/ 2344 w 154744"/>
                    <a:gd name="connsiteY0" fmla="*/ 216943 h 419599"/>
                    <a:gd name="connsiteX1" fmla="*/ 35682 w 154744"/>
                    <a:gd name="connsiteY1" fmla="*/ 0 h 419599"/>
                    <a:gd name="connsiteX2" fmla="*/ 154744 w 154744"/>
                    <a:gd name="connsiteY2" fmla="*/ 216943 h 419599"/>
                    <a:gd name="connsiteX3" fmla="*/ 88069 w 154744"/>
                    <a:gd name="connsiteY3" fmla="*/ 419599 h 419599"/>
                    <a:gd name="connsiteX4" fmla="*/ 2344 w 154744"/>
                    <a:gd name="connsiteY4" fmla="*/ 216943 h 419599"/>
                    <a:gd name="connsiteX0" fmla="*/ 13146 w 165546"/>
                    <a:gd name="connsiteY0" fmla="*/ 222255 h 424911"/>
                    <a:gd name="connsiteX1" fmla="*/ 3621 w 165546"/>
                    <a:gd name="connsiteY1" fmla="*/ 79457 h 424911"/>
                    <a:gd name="connsiteX2" fmla="*/ 46484 w 165546"/>
                    <a:gd name="connsiteY2" fmla="*/ 5312 h 424911"/>
                    <a:gd name="connsiteX3" fmla="*/ 165546 w 165546"/>
                    <a:gd name="connsiteY3" fmla="*/ 222255 h 424911"/>
                    <a:gd name="connsiteX4" fmla="*/ 98871 w 165546"/>
                    <a:gd name="connsiteY4" fmla="*/ 424911 h 424911"/>
                    <a:gd name="connsiteX5" fmla="*/ 13146 w 165546"/>
                    <a:gd name="connsiteY5" fmla="*/ 222255 h 424911"/>
                    <a:gd name="connsiteX0" fmla="*/ 13146 w 165860"/>
                    <a:gd name="connsiteY0" fmla="*/ 217481 h 420137"/>
                    <a:gd name="connsiteX1" fmla="*/ 3621 w 165860"/>
                    <a:gd name="connsiteY1" fmla="*/ 74683 h 420137"/>
                    <a:gd name="connsiteX2" fmla="*/ 46484 w 165860"/>
                    <a:gd name="connsiteY2" fmla="*/ 538 h 420137"/>
                    <a:gd name="connsiteX3" fmla="*/ 127446 w 165860"/>
                    <a:gd name="connsiteY3" fmla="*/ 50871 h 420137"/>
                    <a:gd name="connsiteX4" fmla="*/ 165546 w 165860"/>
                    <a:gd name="connsiteY4" fmla="*/ 217481 h 420137"/>
                    <a:gd name="connsiteX5" fmla="*/ 98871 w 165860"/>
                    <a:gd name="connsiteY5" fmla="*/ 420137 h 420137"/>
                    <a:gd name="connsiteX6" fmla="*/ 13146 w 165860"/>
                    <a:gd name="connsiteY6" fmla="*/ 217481 h 420137"/>
                    <a:gd name="connsiteX0" fmla="*/ 13146 w 200807"/>
                    <a:gd name="connsiteY0" fmla="*/ 217481 h 452685"/>
                    <a:gd name="connsiteX1" fmla="*/ 3621 w 200807"/>
                    <a:gd name="connsiteY1" fmla="*/ 74683 h 452685"/>
                    <a:gd name="connsiteX2" fmla="*/ 46484 w 200807"/>
                    <a:gd name="connsiteY2" fmla="*/ 538 h 452685"/>
                    <a:gd name="connsiteX3" fmla="*/ 127446 w 200807"/>
                    <a:gd name="connsiteY3" fmla="*/ 50871 h 452685"/>
                    <a:gd name="connsiteX4" fmla="*/ 165546 w 200807"/>
                    <a:gd name="connsiteY4" fmla="*/ 217481 h 452685"/>
                    <a:gd name="connsiteX5" fmla="*/ 198884 w 200807"/>
                    <a:gd name="connsiteY5" fmla="*/ 431871 h 452685"/>
                    <a:gd name="connsiteX6" fmla="*/ 98871 w 200807"/>
                    <a:gd name="connsiteY6" fmla="*/ 420137 h 452685"/>
                    <a:gd name="connsiteX7" fmla="*/ 13146 w 200807"/>
                    <a:gd name="connsiteY7" fmla="*/ 217481 h 452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0807" h="452685">
                      <a:moveTo>
                        <a:pt x="13146" y="217481"/>
                      </a:moveTo>
                      <a:cubicBezTo>
                        <a:pt x="-2729" y="159905"/>
                        <a:pt x="-1935" y="110840"/>
                        <a:pt x="3621" y="74683"/>
                      </a:cubicBezTo>
                      <a:cubicBezTo>
                        <a:pt x="9177" y="38526"/>
                        <a:pt x="25847" y="4507"/>
                        <a:pt x="46484" y="538"/>
                      </a:cubicBezTo>
                      <a:cubicBezTo>
                        <a:pt x="67121" y="-3431"/>
                        <a:pt x="107602" y="14714"/>
                        <a:pt x="127446" y="50871"/>
                      </a:cubicBezTo>
                      <a:cubicBezTo>
                        <a:pt x="147290" y="87028"/>
                        <a:pt x="161577" y="177793"/>
                        <a:pt x="165546" y="217481"/>
                      </a:cubicBezTo>
                      <a:cubicBezTo>
                        <a:pt x="169515" y="257169"/>
                        <a:pt x="209996" y="398095"/>
                        <a:pt x="198884" y="431871"/>
                      </a:cubicBezTo>
                      <a:cubicBezTo>
                        <a:pt x="187772" y="465647"/>
                        <a:pt x="129827" y="455869"/>
                        <a:pt x="98871" y="420137"/>
                      </a:cubicBezTo>
                      <a:cubicBezTo>
                        <a:pt x="67915" y="384405"/>
                        <a:pt x="29021" y="275057"/>
                        <a:pt x="13146" y="21748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47">
                  <a:extLst>
                    <a:ext uri="{FF2B5EF4-FFF2-40B4-BE49-F238E27FC236}">
                      <a16:creationId xmlns:a16="http://schemas.microsoft.com/office/drawing/2014/main" id="{97E68B62-5BED-4DC6-AB5C-0A569A2E2BE2}"/>
                    </a:ext>
                  </a:extLst>
                </p:cNvPr>
                <p:cNvSpPr/>
                <p:nvPr/>
              </p:nvSpPr>
              <p:spPr>
                <a:xfrm flipH="1">
                  <a:off x="6636327" y="1099794"/>
                  <a:ext cx="200807" cy="452685"/>
                </a:xfrm>
                <a:custGeom>
                  <a:avLst/>
                  <a:gdLst>
                    <a:gd name="connsiteX0" fmla="*/ 0 w 171450"/>
                    <a:gd name="connsiteY0" fmla="*/ 202656 h 405311"/>
                    <a:gd name="connsiteX1" fmla="*/ 85725 w 171450"/>
                    <a:gd name="connsiteY1" fmla="*/ 0 h 405311"/>
                    <a:gd name="connsiteX2" fmla="*/ 171450 w 171450"/>
                    <a:gd name="connsiteY2" fmla="*/ 202656 h 405311"/>
                    <a:gd name="connsiteX3" fmla="*/ 85725 w 171450"/>
                    <a:gd name="connsiteY3" fmla="*/ 405312 h 405311"/>
                    <a:gd name="connsiteX4" fmla="*/ 0 w 171450"/>
                    <a:gd name="connsiteY4" fmla="*/ 202656 h 405311"/>
                    <a:gd name="connsiteX0" fmla="*/ 5792 w 177242"/>
                    <a:gd name="connsiteY0" fmla="*/ 216943 h 419599"/>
                    <a:gd name="connsiteX1" fmla="*/ 39130 w 177242"/>
                    <a:gd name="connsiteY1" fmla="*/ 0 h 419599"/>
                    <a:gd name="connsiteX2" fmla="*/ 177242 w 177242"/>
                    <a:gd name="connsiteY2" fmla="*/ 216943 h 419599"/>
                    <a:gd name="connsiteX3" fmla="*/ 91517 w 177242"/>
                    <a:gd name="connsiteY3" fmla="*/ 419599 h 419599"/>
                    <a:gd name="connsiteX4" fmla="*/ 5792 w 177242"/>
                    <a:gd name="connsiteY4" fmla="*/ 216943 h 419599"/>
                    <a:gd name="connsiteX0" fmla="*/ 2344 w 154744"/>
                    <a:gd name="connsiteY0" fmla="*/ 216943 h 419599"/>
                    <a:gd name="connsiteX1" fmla="*/ 35682 w 154744"/>
                    <a:gd name="connsiteY1" fmla="*/ 0 h 419599"/>
                    <a:gd name="connsiteX2" fmla="*/ 154744 w 154744"/>
                    <a:gd name="connsiteY2" fmla="*/ 216943 h 419599"/>
                    <a:gd name="connsiteX3" fmla="*/ 88069 w 154744"/>
                    <a:gd name="connsiteY3" fmla="*/ 419599 h 419599"/>
                    <a:gd name="connsiteX4" fmla="*/ 2344 w 154744"/>
                    <a:gd name="connsiteY4" fmla="*/ 216943 h 419599"/>
                    <a:gd name="connsiteX0" fmla="*/ 13146 w 165546"/>
                    <a:gd name="connsiteY0" fmla="*/ 222255 h 424911"/>
                    <a:gd name="connsiteX1" fmla="*/ 3621 w 165546"/>
                    <a:gd name="connsiteY1" fmla="*/ 79457 h 424911"/>
                    <a:gd name="connsiteX2" fmla="*/ 46484 w 165546"/>
                    <a:gd name="connsiteY2" fmla="*/ 5312 h 424911"/>
                    <a:gd name="connsiteX3" fmla="*/ 165546 w 165546"/>
                    <a:gd name="connsiteY3" fmla="*/ 222255 h 424911"/>
                    <a:gd name="connsiteX4" fmla="*/ 98871 w 165546"/>
                    <a:gd name="connsiteY4" fmla="*/ 424911 h 424911"/>
                    <a:gd name="connsiteX5" fmla="*/ 13146 w 165546"/>
                    <a:gd name="connsiteY5" fmla="*/ 222255 h 424911"/>
                    <a:gd name="connsiteX0" fmla="*/ 13146 w 165860"/>
                    <a:gd name="connsiteY0" fmla="*/ 217481 h 420137"/>
                    <a:gd name="connsiteX1" fmla="*/ 3621 w 165860"/>
                    <a:gd name="connsiteY1" fmla="*/ 74683 h 420137"/>
                    <a:gd name="connsiteX2" fmla="*/ 46484 w 165860"/>
                    <a:gd name="connsiteY2" fmla="*/ 538 h 420137"/>
                    <a:gd name="connsiteX3" fmla="*/ 127446 w 165860"/>
                    <a:gd name="connsiteY3" fmla="*/ 50871 h 420137"/>
                    <a:gd name="connsiteX4" fmla="*/ 165546 w 165860"/>
                    <a:gd name="connsiteY4" fmla="*/ 217481 h 420137"/>
                    <a:gd name="connsiteX5" fmla="*/ 98871 w 165860"/>
                    <a:gd name="connsiteY5" fmla="*/ 420137 h 420137"/>
                    <a:gd name="connsiteX6" fmla="*/ 13146 w 165860"/>
                    <a:gd name="connsiteY6" fmla="*/ 217481 h 420137"/>
                    <a:gd name="connsiteX0" fmla="*/ 13146 w 200807"/>
                    <a:gd name="connsiteY0" fmla="*/ 217481 h 452685"/>
                    <a:gd name="connsiteX1" fmla="*/ 3621 w 200807"/>
                    <a:gd name="connsiteY1" fmla="*/ 74683 h 452685"/>
                    <a:gd name="connsiteX2" fmla="*/ 46484 w 200807"/>
                    <a:gd name="connsiteY2" fmla="*/ 538 h 452685"/>
                    <a:gd name="connsiteX3" fmla="*/ 127446 w 200807"/>
                    <a:gd name="connsiteY3" fmla="*/ 50871 h 452685"/>
                    <a:gd name="connsiteX4" fmla="*/ 165546 w 200807"/>
                    <a:gd name="connsiteY4" fmla="*/ 217481 h 452685"/>
                    <a:gd name="connsiteX5" fmla="*/ 198884 w 200807"/>
                    <a:gd name="connsiteY5" fmla="*/ 431871 h 452685"/>
                    <a:gd name="connsiteX6" fmla="*/ 98871 w 200807"/>
                    <a:gd name="connsiteY6" fmla="*/ 420137 h 452685"/>
                    <a:gd name="connsiteX7" fmla="*/ 13146 w 200807"/>
                    <a:gd name="connsiteY7" fmla="*/ 217481 h 452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0807" h="452685">
                      <a:moveTo>
                        <a:pt x="13146" y="217481"/>
                      </a:moveTo>
                      <a:cubicBezTo>
                        <a:pt x="-2729" y="159905"/>
                        <a:pt x="-1935" y="110840"/>
                        <a:pt x="3621" y="74683"/>
                      </a:cubicBezTo>
                      <a:cubicBezTo>
                        <a:pt x="9177" y="38526"/>
                        <a:pt x="25847" y="4507"/>
                        <a:pt x="46484" y="538"/>
                      </a:cubicBezTo>
                      <a:cubicBezTo>
                        <a:pt x="67121" y="-3431"/>
                        <a:pt x="107602" y="14714"/>
                        <a:pt x="127446" y="50871"/>
                      </a:cubicBezTo>
                      <a:cubicBezTo>
                        <a:pt x="147290" y="87028"/>
                        <a:pt x="161577" y="177793"/>
                        <a:pt x="165546" y="217481"/>
                      </a:cubicBezTo>
                      <a:cubicBezTo>
                        <a:pt x="169515" y="257169"/>
                        <a:pt x="209996" y="398095"/>
                        <a:pt x="198884" y="431871"/>
                      </a:cubicBezTo>
                      <a:cubicBezTo>
                        <a:pt x="187772" y="465647"/>
                        <a:pt x="129827" y="455869"/>
                        <a:pt x="98871" y="420137"/>
                      </a:cubicBezTo>
                      <a:cubicBezTo>
                        <a:pt x="67915" y="384405"/>
                        <a:pt x="29021" y="275057"/>
                        <a:pt x="13146" y="21748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3C2C755-5A6B-43DE-BB40-3D281E281951}"/>
                    </a:ext>
                  </a:extLst>
                </p:cNvPr>
                <p:cNvSpPr/>
                <p:nvPr/>
              </p:nvSpPr>
              <p:spPr>
                <a:xfrm>
                  <a:off x="5571544" y="489218"/>
                  <a:ext cx="1113838" cy="627331"/>
                </a:xfrm>
                <a:custGeom>
                  <a:avLst/>
                  <a:gdLst>
                    <a:gd name="connsiteX0" fmla="*/ 0 w 642863"/>
                    <a:gd name="connsiteY0" fmla="*/ 151563 h 303126"/>
                    <a:gd name="connsiteX1" fmla="*/ 321432 w 642863"/>
                    <a:gd name="connsiteY1" fmla="*/ 0 h 303126"/>
                    <a:gd name="connsiteX2" fmla="*/ 642864 w 642863"/>
                    <a:gd name="connsiteY2" fmla="*/ 151563 h 303126"/>
                    <a:gd name="connsiteX3" fmla="*/ 321432 w 642863"/>
                    <a:gd name="connsiteY3" fmla="*/ 303126 h 303126"/>
                    <a:gd name="connsiteX4" fmla="*/ 0 w 642863"/>
                    <a:gd name="connsiteY4" fmla="*/ 151563 h 303126"/>
                    <a:gd name="connsiteX0" fmla="*/ 193749 w 836613"/>
                    <a:gd name="connsiteY0" fmla="*/ 151563 h 387687"/>
                    <a:gd name="connsiteX1" fmla="*/ 515181 w 836613"/>
                    <a:gd name="connsiteY1" fmla="*/ 0 h 387687"/>
                    <a:gd name="connsiteX2" fmla="*/ 836613 w 836613"/>
                    <a:gd name="connsiteY2" fmla="*/ 151563 h 387687"/>
                    <a:gd name="connsiteX3" fmla="*/ 515181 w 836613"/>
                    <a:gd name="connsiteY3" fmla="*/ 303126 h 387687"/>
                    <a:gd name="connsiteX4" fmla="*/ 11162 w 836613"/>
                    <a:gd name="connsiteY4" fmla="*/ 382062 h 387687"/>
                    <a:gd name="connsiteX5" fmla="*/ 193749 w 836613"/>
                    <a:gd name="connsiteY5" fmla="*/ 151563 h 387687"/>
                    <a:gd name="connsiteX0" fmla="*/ 171451 w 838127"/>
                    <a:gd name="connsiteY0" fmla="*/ 123238 h 387937"/>
                    <a:gd name="connsiteX1" fmla="*/ 516695 w 838127"/>
                    <a:gd name="connsiteY1" fmla="*/ 250 h 387937"/>
                    <a:gd name="connsiteX2" fmla="*/ 838127 w 838127"/>
                    <a:gd name="connsiteY2" fmla="*/ 151813 h 387937"/>
                    <a:gd name="connsiteX3" fmla="*/ 516695 w 838127"/>
                    <a:gd name="connsiteY3" fmla="*/ 303376 h 387937"/>
                    <a:gd name="connsiteX4" fmla="*/ 12676 w 838127"/>
                    <a:gd name="connsiteY4" fmla="*/ 382312 h 387937"/>
                    <a:gd name="connsiteX5" fmla="*/ 171451 w 838127"/>
                    <a:gd name="connsiteY5" fmla="*/ 123238 h 387937"/>
                    <a:gd name="connsiteX0" fmla="*/ 171451 w 976239"/>
                    <a:gd name="connsiteY0" fmla="*/ 125137 h 389231"/>
                    <a:gd name="connsiteX1" fmla="*/ 516695 w 976239"/>
                    <a:gd name="connsiteY1" fmla="*/ 2149 h 389231"/>
                    <a:gd name="connsiteX2" fmla="*/ 976239 w 976239"/>
                    <a:gd name="connsiteY2" fmla="*/ 220387 h 389231"/>
                    <a:gd name="connsiteX3" fmla="*/ 516695 w 976239"/>
                    <a:gd name="connsiteY3" fmla="*/ 305275 h 389231"/>
                    <a:gd name="connsiteX4" fmla="*/ 12676 w 976239"/>
                    <a:gd name="connsiteY4" fmla="*/ 384211 h 389231"/>
                    <a:gd name="connsiteX5" fmla="*/ 171451 w 976239"/>
                    <a:gd name="connsiteY5" fmla="*/ 125137 h 389231"/>
                    <a:gd name="connsiteX0" fmla="*/ 171451 w 1023660"/>
                    <a:gd name="connsiteY0" fmla="*/ 125137 h 388184"/>
                    <a:gd name="connsiteX1" fmla="*/ 516695 w 1023660"/>
                    <a:gd name="connsiteY1" fmla="*/ 2149 h 388184"/>
                    <a:gd name="connsiteX2" fmla="*/ 976239 w 1023660"/>
                    <a:gd name="connsiteY2" fmla="*/ 220387 h 388184"/>
                    <a:gd name="connsiteX3" fmla="*/ 974701 w 1023660"/>
                    <a:gd name="connsiteY3" fmla="*/ 379449 h 388184"/>
                    <a:gd name="connsiteX4" fmla="*/ 516695 w 1023660"/>
                    <a:gd name="connsiteY4" fmla="*/ 305275 h 388184"/>
                    <a:gd name="connsiteX5" fmla="*/ 12676 w 1023660"/>
                    <a:gd name="connsiteY5" fmla="*/ 384211 h 388184"/>
                    <a:gd name="connsiteX6" fmla="*/ 171451 w 1023660"/>
                    <a:gd name="connsiteY6" fmla="*/ 125137 h 388184"/>
                    <a:gd name="connsiteX0" fmla="*/ 171451 w 1019707"/>
                    <a:gd name="connsiteY0" fmla="*/ 125597 h 388644"/>
                    <a:gd name="connsiteX1" fmla="*/ 516695 w 1019707"/>
                    <a:gd name="connsiteY1" fmla="*/ 2609 h 388644"/>
                    <a:gd name="connsiteX2" fmla="*/ 755625 w 1019707"/>
                    <a:gd name="connsiteY2" fmla="*/ 56059 h 388644"/>
                    <a:gd name="connsiteX3" fmla="*/ 976239 w 1019707"/>
                    <a:gd name="connsiteY3" fmla="*/ 220847 h 388644"/>
                    <a:gd name="connsiteX4" fmla="*/ 974701 w 1019707"/>
                    <a:gd name="connsiteY4" fmla="*/ 379909 h 388644"/>
                    <a:gd name="connsiteX5" fmla="*/ 516695 w 1019707"/>
                    <a:gd name="connsiteY5" fmla="*/ 305735 h 388644"/>
                    <a:gd name="connsiteX6" fmla="*/ 12676 w 1019707"/>
                    <a:gd name="connsiteY6" fmla="*/ 384671 h 388644"/>
                    <a:gd name="connsiteX7" fmla="*/ 171451 w 1019707"/>
                    <a:gd name="connsiteY7" fmla="*/ 125597 h 388644"/>
                    <a:gd name="connsiteX0" fmla="*/ 169932 w 1018188"/>
                    <a:gd name="connsiteY0" fmla="*/ 125073 h 388120"/>
                    <a:gd name="connsiteX1" fmla="*/ 363582 w 1018188"/>
                    <a:gd name="connsiteY1" fmla="*/ 22198 h 388120"/>
                    <a:gd name="connsiteX2" fmla="*/ 515176 w 1018188"/>
                    <a:gd name="connsiteY2" fmla="*/ 2085 h 388120"/>
                    <a:gd name="connsiteX3" fmla="*/ 754106 w 1018188"/>
                    <a:gd name="connsiteY3" fmla="*/ 55535 h 388120"/>
                    <a:gd name="connsiteX4" fmla="*/ 974720 w 1018188"/>
                    <a:gd name="connsiteY4" fmla="*/ 220323 h 388120"/>
                    <a:gd name="connsiteX5" fmla="*/ 973182 w 1018188"/>
                    <a:gd name="connsiteY5" fmla="*/ 379385 h 388120"/>
                    <a:gd name="connsiteX6" fmla="*/ 515176 w 1018188"/>
                    <a:gd name="connsiteY6" fmla="*/ 305211 h 388120"/>
                    <a:gd name="connsiteX7" fmla="*/ 11157 w 1018188"/>
                    <a:gd name="connsiteY7" fmla="*/ 384147 h 388120"/>
                    <a:gd name="connsiteX8" fmla="*/ 169932 w 1018188"/>
                    <a:gd name="connsiteY8" fmla="*/ 125073 h 388120"/>
                    <a:gd name="connsiteX0" fmla="*/ 169932 w 1051989"/>
                    <a:gd name="connsiteY0" fmla="*/ 125073 h 503953"/>
                    <a:gd name="connsiteX1" fmla="*/ 363582 w 1051989"/>
                    <a:gd name="connsiteY1" fmla="*/ 22198 h 503953"/>
                    <a:gd name="connsiteX2" fmla="*/ 515176 w 1051989"/>
                    <a:gd name="connsiteY2" fmla="*/ 2085 h 503953"/>
                    <a:gd name="connsiteX3" fmla="*/ 754106 w 1051989"/>
                    <a:gd name="connsiteY3" fmla="*/ 55535 h 503953"/>
                    <a:gd name="connsiteX4" fmla="*/ 974720 w 1051989"/>
                    <a:gd name="connsiteY4" fmla="*/ 220323 h 503953"/>
                    <a:gd name="connsiteX5" fmla="*/ 1020807 w 1051989"/>
                    <a:gd name="connsiteY5" fmla="*/ 503210 h 503953"/>
                    <a:gd name="connsiteX6" fmla="*/ 515176 w 1051989"/>
                    <a:gd name="connsiteY6" fmla="*/ 305211 h 503953"/>
                    <a:gd name="connsiteX7" fmla="*/ 11157 w 1051989"/>
                    <a:gd name="connsiteY7" fmla="*/ 384147 h 503953"/>
                    <a:gd name="connsiteX8" fmla="*/ 169932 w 1051989"/>
                    <a:gd name="connsiteY8" fmla="*/ 125073 h 503953"/>
                    <a:gd name="connsiteX0" fmla="*/ 169932 w 1051989"/>
                    <a:gd name="connsiteY0" fmla="*/ 125073 h 503210"/>
                    <a:gd name="connsiteX1" fmla="*/ 363582 w 1051989"/>
                    <a:gd name="connsiteY1" fmla="*/ 22198 h 503210"/>
                    <a:gd name="connsiteX2" fmla="*/ 515176 w 1051989"/>
                    <a:gd name="connsiteY2" fmla="*/ 2085 h 503210"/>
                    <a:gd name="connsiteX3" fmla="*/ 754106 w 1051989"/>
                    <a:gd name="connsiteY3" fmla="*/ 55535 h 503210"/>
                    <a:gd name="connsiteX4" fmla="*/ 974720 w 1051989"/>
                    <a:gd name="connsiteY4" fmla="*/ 220323 h 503210"/>
                    <a:gd name="connsiteX5" fmla="*/ 1020807 w 1051989"/>
                    <a:gd name="connsiteY5" fmla="*/ 503210 h 503210"/>
                    <a:gd name="connsiteX6" fmla="*/ 515176 w 1051989"/>
                    <a:gd name="connsiteY6" fmla="*/ 305211 h 503210"/>
                    <a:gd name="connsiteX7" fmla="*/ 11157 w 1051989"/>
                    <a:gd name="connsiteY7" fmla="*/ 384147 h 503210"/>
                    <a:gd name="connsiteX8" fmla="*/ 169932 w 1051989"/>
                    <a:gd name="connsiteY8" fmla="*/ 125073 h 503210"/>
                    <a:gd name="connsiteX0" fmla="*/ 169932 w 1051989"/>
                    <a:gd name="connsiteY0" fmla="*/ 125073 h 536547"/>
                    <a:gd name="connsiteX1" fmla="*/ 363582 w 1051989"/>
                    <a:gd name="connsiteY1" fmla="*/ 22198 h 536547"/>
                    <a:gd name="connsiteX2" fmla="*/ 515176 w 1051989"/>
                    <a:gd name="connsiteY2" fmla="*/ 2085 h 536547"/>
                    <a:gd name="connsiteX3" fmla="*/ 754106 w 1051989"/>
                    <a:gd name="connsiteY3" fmla="*/ 55535 h 536547"/>
                    <a:gd name="connsiteX4" fmla="*/ 974720 w 1051989"/>
                    <a:gd name="connsiteY4" fmla="*/ 220323 h 536547"/>
                    <a:gd name="connsiteX5" fmla="*/ 1020807 w 1051989"/>
                    <a:gd name="connsiteY5" fmla="*/ 536547 h 536547"/>
                    <a:gd name="connsiteX6" fmla="*/ 515176 w 1051989"/>
                    <a:gd name="connsiteY6" fmla="*/ 305211 h 536547"/>
                    <a:gd name="connsiteX7" fmla="*/ 11157 w 1051989"/>
                    <a:gd name="connsiteY7" fmla="*/ 384147 h 536547"/>
                    <a:gd name="connsiteX8" fmla="*/ 169932 w 1051989"/>
                    <a:gd name="connsiteY8" fmla="*/ 125073 h 536547"/>
                    <a:gd name="connsiteX0" fmla="*/ 169932 w 1051989"/>
                    <a:gd name="connsiteY0" fmla="*/ 125073 h 536547"/>
                    <a:gd name="connsiteX1" fmla="*/ 363582 w 1051989"/>
                    <a:gd name="connsiteY1" fmla="*/ 22198 h 536547"/>
                    <a:gd name="connsiteX2" fmla="*/ 515176 w 1051989"/>
                    <a:gd name="connsiteY2" fmla="*/ 2085 h 536547"/>
                    <a:gd name="connsiteX3" fmla="*/ 754106 w 1051989"/>
                    <a:gd name="connsiteY3" fmla="*/ 55535 h 536547"/>
                    <a:gd name="connsiteX4" fmla="*/ 974720 w 1051989"/>
                    <a:gd name="connsiteY4" fmla="*/ 220323 h 536547"/>
                    <a:gd name="connsiteX5" fmla="*/ 1020807 w 1051989"/>
                    <a:gd name="connsiteY5" fmla="*/ 536547 h 536547"/>
                    <a:gd name="connsiteX6" fmla="*/ 515176 w 1051989"/>
                    <a:gd name="connsiteY6" fmla="*/ 305211 h 536547"/>
                    <a:gd name="connsiteX7" fmla="*/ 11157 w 1051989"/>
                    <a:gd name="connsiteY7" fmla="*/ 384147 h 536547"/>
                    <a:gd name="connsiteX8" fmla="*/ 169932 w 1051989"/>
                    <a:gd name="connsiteY8" fmla="*/ 125073 h 536547"/>
                    <a:gd name="connsiteX0" fmla="*/ 169932 w 1051989"/>
                    <a:gd name="connsiteY0" fmla="*/ 125073 h 602340"/>
                    <a:gd name="connsiteX1" fmla="*/ 363582 w 1051989"/>
                    <a:gd name="connsiteY1" fmla="*/ 22198 h 602340"/>
                    <a:gd name="connsiteX2" fmla="*/ 515176 w 1051989"/>
                    <a:gd name="connsiteY2" fmla="*/ 2085 h 602340"/>
                    <a:gd name="connsiteX3" fmla="*/ 754106 w 1051989"/>
                    <a:gd name="connsiteY3" fmla="*/ 55535 h 602340"/>
                    <a:gd name="connsiteX4" fmla="*/ 974720 w 1051989"/>
                    <a:gd name="connsiteY4" fmla="*/ 220323 h 602340"/>
                    <a:gd name="connsiteX5" fmla="*/ 1020807 w 1051989"/>
                    <a:gd name="connsiteY5" fmla="*/ 536547 h 602340"/>
                    <a:gd name="connsiteX6" fmla="*/ 529464 w 1051989"/>
                    <a:gd name="connsiteY6" fmla="*/ 600486 h 602340"/>
                    <a:gd name="connsiteX7" fmla="*/ 11157 w 1051989"/>
                    <a:gd name="connsiteY7" fmla="*/ 384147 h 602340"/>
                    <a:gd name="connsiteX8" fmla="*/ 169932 w 1051989"/>
                    <a:gd name="connsiteY8" fmla="*/ 125073 h 602340"/>
                    <a:gd name="connsiteX0" fmla="*/ 197291 w 1079348"/>
                    <a:gd name="connsiteY0" fmla="*/ 125073 h 600545"/>
                    <a:gd name="connsiteX1" fmla="*/ 390941 w 1079348"/>
                    <a:gd name="connsiteY1" fmla="*/ 22198 h 600545"/>
                    <a:gd name="connsiteX2" fmla="*/ 542535 w 1079348"/>
                    <a:gd name="connsiteY2" fmla="*/ 2085 h 600545"/>
                    <a:gd name="connsiteX3" fmla="*/ 781465 w 1079348"/>
                    <a:gd name="connsiteY3" fmla="*/ 55535 h 600545"/>
                    <a:gd name="connsiteX4" fmla="*/ 1002079 w 1079348"/>
                    <a:gd name="connsiteY4" fmla="*/ 220323 h 600545"/>
                    <a:gd name="connsiteX5" fmla="*/ 1048166 w 1079348"/>
                    <a:gd name="connsiteY5" fmla="*/ 536547 h 600545"/>
                    <a:gd name="connsiteX6" fmla="*/ 556823 w 1079348"/>
                    <a:gd name="connsiteY6" fmla="*/ 600486 h 600545"/>
                    <a:gd name="connsiteX7" fmla="*/ 9941 w 1079348"/>
                    <a:gd name="connsiteY7" fmla="*/ 546072 h 600545"/>
                    <a:gd name="connsiteX8" fmla="*/ 197291 w 1079348"/>
                    <a:gd name="connsiteY8" fmla="*/ 125073 h 600545"/>
                    <a:gd name="connsiteX0" fmla="*/ 197291 w 1079348"/>
                    <a:gd name="connsiteY0" fmla="*/ 125073 h 600493"/>
                    <a:gd name="connsiteX1" fmla="*/ 390941 w 1079348"/>
                    <a:gd name="connsiteY1" fmla="*/ 22198 h 600493"/>
                    <a:gd name="connsiteX2" fmla="*/ 542535 w 1079348"/>
                    <a:gd name="connsiteY2" fmla="*/ 2085 h 600493"/>
                    <a:gd name="connsiteX3" fmla="*/ 781465 w 1079348"/>
                    <a:gd name="connsiteY3" fmla="*/ 55535 h 600493"/>
                    <a:gd name="connsiteX4" fmla="*/ 1002079 w 1079348"/>
                    <a:gd name="connsiteY4" fmla="*/ 220323 h 600493"/>
                    <a:gd name="connsiteX5" fmla="*/ 1048166 w 1079348"/>
                    <a:gd name="connsiteY5" fmla="*/ 536547 h 600493"/>
                    <a:gd name="connsiteX6" fmla="*/ 556823 w 1079348"/>
                    <a:gd name="connsiteY6" fmla="*/ 600486 h 600493"/>
                    <a:gd name="connsiteX7" fmla="*/ 9941 w 1079348"/>
                    <a:gd name="connsiteY7" fmla="*/ 546072 h 600493"/>
                    <a:gd name="connsiteX8" fmla="*/ 197291 w 1079348"/>
                    <a:gd name="connsiteY8" fmla="*/ 125073 h 600493"/>
                    <a:gd name="connsiteX0" fmla="*/ 219267 w 1101324"/>
                    <a:gd name="connsiteY0" fmla="*/ 125073 h 600695"/>
                    <a:gd name="connsiteX1" fmla="*/ 412917 w 1101324"/>
                    <a:gd name="connsiteY1" fmla="*/ 22198 h 600695"/>
                    <a:gd name="connsiteX2" fmla="*/ 564511 w 1101324"/>
                    <a:gd name="connsiteY2" fmla="*/ 2085 h 600695"/>
                    <a:gd name="connsiteX3" fmla="*/ 803441 w 1101324"/>
                    <a:gd name="connsiteY3" fmla="*/ 55535 h 600695"/>
                    <a:gd name="connsiteX4" fmla="*/ 1024055 w 1101324"/>
                    <a:gd name="connsiteY4" fmla="*/ 220323 h 600695"/>
                    <a:gd name="connsiteX5" fmla="*/ 1070142 w 1101324"/>
                    <a:gd name="connsiteY5" fmla="*/ 536547 h 600695"/>
                    <a:gd name="connsiteX6" fmla="*/ 578799 w 1101324"/>
                    <a:gd name="connsiteY6" fmla="*/ 600486 h 600695"/>
                    <a:gd name="connsiteX7" fmla="*/ 31917 w 1101324"/>
                    <a:gd name="connsiteY7" fmla="*/ 546072 h 600695"/>
                    <a:gd name="connsiteX8" fmla="*/ 70016 w 1101324"/>
                    <a:gd name="connsiteY8" fmla="*/ 288898 h 600695"/>
                    <a:gd name="connsiteX9" fmla="*/ 219267 w 1101324"/>
                    <a:gd name="connsiteY9" fmla="*/ 125073 h 600695"/>
                    <a:gd name="connsiteX0" fmla="*/ 219267 w 1101324"/>
                    <a:gd name="connsiteY0" fmla="*/ 125073 h 600493"/>
                    <a:gd name="connsiteX1" fmla="*/ 412917 w 1101324"/>
                    <a:gd name="connsiteY1" fmla="*/ 22198 h 600493"/>
                    <a:gd name="connsiteX2" fmla="*/ 564511 w 1101324"/>
                    <a:gd name="connsiteY2" fmla="*/ 2085 h 600493"/>
                    <a:gd name="connsiteX3" fmla="*/ 803441 w 1101324"/>
                    <a:gd name="connsiteY3" fmla="*/ 55535 h 600493"/>
                    <a:gd name="connsiteX4" fmla="*/ 1024055 w 1101324"/>
                    <a:gd name="connsiteY4" fmla="*/ 220323 h 600493"/>
                    <a:gd name="connsiteX5" fmla="*/ 1070142 w 1101324"/>
                    <a:gd name="connsiteY5" fmla="*/ 536547 h 600493"/>
                    <a:gd name="connsiteX6" fmla="*/ 578799 w 1101324"/>
                    <a:gd name="connsiteY6" fmla="*/ 600486 h 600493"/>
                    <a:gd name="connsiteX7" fmla="*/ 31917 w 1101324"/>
                    <a:gd name="connsiteY7" fmla="*/ 546072 h 600493"/>
                    <a:gd name="connsiteX8" fmla="*/ 70016 w 1101324"/>
                    <a:gd name="connsiteY8" fmla="*/ 288898 h 600493"/>
                    <a:gd name="connsiteX9" fmla="*/ 219267 w 1101324"/>
                    <a:gd name="connsiteY9" fmla="*/ 125073 h 600493"/>
                    <a:gd name="connsiteX0" fmla="*/ 226867 w 1108924"/>
                    <a:gd name="connsiteY0" fmla="*/ 125073 h 600610"/>
                    <a:gd name="connsiteX1" fmla="*/ 420517 w 1108924"/>
                    <a:gd name="connsiteY1" fmla="*/ 22198 h 600610"/>
                    <a:gd name="connsiteX2" fmla="*/ 572111 w 1108924"/>
                    <a:gd name="connsiteY2" fmla="*/ 2085 h 600610"/>
                    <a:gd name="connsiteX3" fmla="*/ 811041 w 1108924"/>
                    <a:gd name="connsiteY3" fmla="*/ 55535 h 600610"/>
                    <a:gd name="connsiteX4" fmla="*/ 1031655 w 1108924"/>
                    <a:gd name="connsiteY4" fmla="*/ 220323 h 600610"/>
                    <a:gd name="connsiteX5" fmla="*/ 1077742 w 1108924"/>
                    <a:gd name="connsiteY5" fmla="*/ 536547 h 600610"/>
                    <a:gd name="connsiteX6" fmla="*/ 586399 w 1108924"/>
                    <a:gd name="connsiteY6" fmla="*/ 600486 h 600610"/>
                    <a:gd name="connsiteX7" fmla="*/ 29992 w 1108924"/>
                    <a:gd name="connsiteY7" fmla="*/ 574647 h 600610"/>
                    <a:gd name="connsiteX8" fmla="*/ 77616 w 1108924"/>
                    <a:gd name="connsiteY8" fmla="*/ 288898 h 600610"/>
                    <a:gd name="connsiteX9" fmla="*/ 226867 w 1108924"/>
                    <a:gd name="connsiteY9" fmla="*/ 125073 h 600610"/>
                    <a:gd name="connsiteX0" fmla="*/ 226867 w 1108924"/>
                    <a:gd name="connsiteY0" fmla="*/ 125073 h 600566"/>
                    <a:gd name="connsiteX1" fmla="*/ 420517 w 1108924"/>
                    <a:gd name="connsiteY1" fmla="*/ 22198 h 600566"/>
                    <a:gd name="connsiteX2" fmla="*/ 572111 w 1108924"/>
                    <a:gd name="connsiteY2" fmla="*/ 2085 h 600566"/>
                    <a:gd name="connsiteX3" fmla="*/ 811041 w 1108924"/>
                    <a:gd name="connsiteY3" fmla="*/ 55535 h 600566"/>
                    <a:gd name="connsiteX4" fmla="*/ 1031655 w 1108924"/>
                    <a:gd name="connsiteY4" fmla="*/ 220323 h 600566"/>
                    <a:gd name="connsiteX5" fmla="*/ 1077742 w 1108924"/>
                    <a:gd name="connsiteY5" fmla="*/ 536547 h 600566"/>
                    <a:gd name="connsiteX6" fmla="*/ 586399 w 1108924"/>
                    <a:gd name="connsiteY6" fmla="*/ 600486 h 600566"/>
                    <a:gd name="connsiteX7" fmla="*/ 29992 w 1108924"/>
                    <a:gd name="connsiteY7" fmla="*/ 574647 h 600566"/>
                    <a:gd name="connsiteX8" fmla="*/ 77616 w 1108924"/>
                    <a:gd name="connsiteY8" fmla="*/ 288898 h 600566"/>
                    <a:gd name="connsiteX9" fmla="*/ 226867 w 1108924"/>
                    <a:gd name="connsiteY9" fmla="*/ 125073 h 600566"/>
                    <a:gd name="connsiteX0" fmla="*/ 226867 w 1108924"/>
                    <a:gd name="connsiteY0" fmla="*/ 125073 h 600583"/>
                    <a:gd name="connsiteX1" fmla="*/ 420517 w 1108924"/>
                    <a:gd name="connsiteY1" fmla="*/ 22198 h 600583"/>
                    <a:gd name="connsiteX2" fmla="*/ 572111 w 1108924"/>
                    <a:gd name="connsiteY2" fmla="*/ 2085 h 600583"/>
                    <a:gd name="connsiteX3" fmla="*/ 811041 w 1108924"/>
                    <a:gd name="connsiteY3" fmla="*/ 55535 h 600583"/>
                    <a:gd name="connsiteX4" fmla="*/ 1031655 w 1108924"/>
                    <a:gd name="connsiteY4" fmla="*/ 220323 h 600583"/>
                    <a:gd name="connsiteX5" fmla="*/ 1077742 w 1108924"/>
                    <a:gd name="connsiteY5" fmla="*/ 536547 h 600583"/>
                    <a:gd name="connsiteX6" fmla="*/ 586399 w 1108924"/>
                    <a:gd name="connsiteY6" fmla="*/ 600486 h 600583"/>
                    <a:gd name="connsiteX7" fmla="*/ 29992 w 1108924"/>
                    <a:gd name="connsiteY7" fmla="*/ 574647 h 600583"/>
                    <a:gd name="connsiteX8" fmla="*/ 77616 w 1108924"/>
                    <a:gd name="connsiteY8" fmla="*/ 288898 h 600583"/>
                    <a:gd name="connsiteX9" fmla="*/ 226867 w 1108924"/>
                    <a:gd name="connsiteY9" fmla="*/ 125073 h 600583"/>
                    <a:gd name="connsiteX0" fmla="*/ 214167 w 1108924"/>
                    <a:gd name="connsiteY0" fmla="*/ 112373 h 600583"/>
                    <a:gd name="connsiteX1" fmla="*/ 420517 w 1108924"/>
                    <a:gd name="connsiteY1" fmla="*/ 22198 h 600583"/>
                    <a:gd name="connsiteX2" fmla="*/ 572111 w 1108924"/>
                    <a:gd name="connsiteY2" fmla="*/ 2085 h 600583"/>
                    <a:gd name="connsiteX3" fmla="*/ 811041 w 1108924"/>
                    <a:gd name="connsiteY3" fmla="*/ 55535 h 600583"/>
                    <a:gd name="connsiteX4" fmla="*/ 1031655 w 1108924"/>
                    <a:gd name="connsiteY4" fmla="*/ 220323 h 600583"/>
                    <a:gd name="connsiteX5" fmla="*/ 1077742 w 1108924"/>
                    <a:gd name="connsiteY5" fmla="*/ 536547 h 600583"/>
                    <a:gd name="connsiteX6" fmla="*/ 586399 w 1108924"/>
                    <a:gd name="connsiteY6" fmla="*/ 600486 h 600583"/>
                    <a:gd name="connsiteX7" fmla="*/ 29992 w 1108924"/>
                    <a:gd name="connsiteY7" fmla="*/ 574647 h 600583"/>
                    <a:gd name="connsiteX8" fmla="*/ 77616 w 1108924"/>
                    <a:gd name="connsiteY8" fmla="*/ 288898 h 600583"/>
                    <a:gd name="connsiteX9" fmla="*/ 214167 w 1108924"/>
                    <a:gd name="connsiteY9" fmla="*/ 112373 h 600583"/>
                    <a:gd name="connsiteX0" fmla="*/ 214167 w 1108924"/>
                    <a:gd name="connsiteY0" fmla="*/ 112221 h 600431"/>
                    <a:gd name="connsiteX1" fmla="*/ 572111 w 1108924"/>
                    <a:gd name="connsiteY1" fmla="*/ 1933 h 600431"/>
                    <a:gd name="connsiteX2" fmla="*/ 811041 w 1108924"/>
                    <a:gd name="connsiteY2" fmla="*/ 55383 h 600431"/>
                    <a:gd name="connsiteX3" fmla="*/ 1031655 w 1108924"/>
                    <a:gd name="connsiteY3" fmla="*/ 220171 h 600431"/>
                    <a:gd name="connsiteX4" fmla="*/ 1077742 w 1108924"/>
                    <a:gd name="connsiteY4" fmla="*/ 536395 h 600431"/>
                    <a:gd name="connsiteX5" fmla="*/ 586399 w 1108924"/>
                    <a:gd name="connsiteY5" fmla="*/ 600334 h 600431"/>
                    <a:gd name="connsiteX6" fmla="*/ 29992 w 1108924"/>
                    <a:gd name="connsiteY6" fmla="*/ 574495 h 600431"/>
                    <a:gd name="connsiteX7" fmla="*/ 77616 w 1108924"/>
                    <a:gd name="connsiteY7" fmla="*/ 288746 h 600431"/>
                    <a:gd name="connsiteX8" fmla="*/ 214167 w 1108924"/>
                    <a:gd name="connsiteY8" fmla="*/ 112221 h 600431"/>
                    <a:gd name="connsiteX0" fmla="*/ 214167 w 1108924"/>
                    <a:gd name="connsiteY0" fmla="*/ 138917 h 627127"/>
                    <a:gd name="connsiteX1" fmla="*/ 544577 w 1108924"/>
                    <a:gd name="connsiteY1" fmla="*/ 1095 h 627127"/>
                    <a:gd name="connsiteX2" fmla="*/ 811041 w 1108924"/>
                    <a:gd name="connsiteY2" fmla="*/ 82079 h 627127"/>
                    <a:gd name="connsiteX3" fmla="*/ 1031655 w 1108924"/>
                    <a:gd name="connsiteY3" fmla="*/ 246867 h 627127"/>
                    <a:gd name="connsiteX4" fmla="*/ 1077742 w 1108924"/>
                    <a:gd name="connsiteY4" fmla="*/ 563091 h 627127"/>
                    <a:gd name="connsiteX5" fmla="*/ 586399 w 1108924"/>
                    <a:gd name="connsiteY5" fmla="*/ 627030 h 627127"/>
                    <a:gd name="connsiteX6" fmla="*/ 29992 w 1108924"/>
                    <a:gd name="connsiteY6" fmla="*/ 601191 h 627127"/>
                    <a:gd name="connsiteX7" fmla="*/ 77616 w 1108924"/>
                    <a:gd name="connsiteY7" fmla="*/ 315442 h 627127"/>
                    <a:gd name="connsiteX8" fmla="*/ 214167 w 1108924"/>
                    <a:gd name="connsiteY8" fmla="*/ 138917 h 627127"/>
                    <a:gd name="connsiteX0" fmla="*/ 227931 w 1108924"/>
                    <a:gd name="connsiteY0" fmla="*/ 105944 h 626277"/>
                    <a:gd name="connsiteX1" fmla="*/ 544577 w 1108924"/>
                    <a:gd name="connsiteY1" fmla="*/ 245 h 626277"/>
                    <a:gd name="connsiteX2" fmla="*/ 811041 w 1108924"/>
                    <a:gd name="connsiteY2" fmla="*/ 81229 h 626277"/>
                    <a:gd name="connsiteX3" fmla="*/ 1031655 w 1108924"/>
                    <a:gd name="connsiteY3" fmla="*/ 246017 h 626277"/>
                    <a:gd name="connsiteX4" fmla="*/ 1077742 w 1108924"/>
                    <a:gd name="connsiteY4" fmla="*/ 562241 h 626277"/>
                    <a:gd name="connsiteX5" fmla="*/ 586399 w 1108924"/>
                    <a:gd name="connsiteY5" fmla="*/ 626180 h 626277"/>
                    <a:gd name="connsiteX6" fmla="*/ 29992 w 1108924"/>
                    <a:gd name="connsiteY6" fmla="*/ 600341 h 626277"/>
                    <a:gd name="connsiteX7" fmla="*/ 77616 w 1108924"/>
                    <a:gd name="connsiteY7" fmla="*/ 314592 h 626277"/>
                    <a:gd name="connsiteX8" fmla="*/ 227931 w 1108924"/>
                    <a:gd name="connsiteY8" fmla="*/ 105944 h 626277"/>
                    <a:gd name="connsiteX0" fmla="*/ 229783 w 1110776"/>
                    <a:gd name="connsiteY0" fmla="*/ 105944 h 626277"/>
                    <a:gd name="connsiteX1" fmla="*/ 546429 w 1110776"/>
                    <a:gd name="connsiteY1" fmla="*/ 245 h 626277"/>
                    <a:gd name="connsiteX2" fmla="*/ 812893 w 1110776"/>
                    <a:gd name="connsiteY2" fmla="*/ 81229 h 626277"/>
                    <a:gd name="connsiteX3" fmla="*/ 1033507 w 1110776"/>
                    <a:gd name="connsiteY3" fmla="*/ 246017 h 626277"/>
                    <a:gd name="connsiteX4" fmla="*/ 1079594 w 1110776"/>
                    <a:gd name="connsiteY4" fmla="*/ 562241 h 626277"/>
                    <a:gd name="connsiteX5" fmla="*/ 588251 w 1110776"/>
                    <a:gd name="connsiteY5" fmla="*/ 626180 h 626277"/>
                    <a:gd name="connsiteX6" fmla="*/ 31844 w 1110776"/>
                    <a:gd name="connsiteY6" fmla="*/ 600341 h 626277"/>
                    <a:gd name="connsiteX7" fmla="*/ 70292 w 1110776"/>
                    <a:gd name="connsiteY7" fmla="*/ 310003 h 626277"/>
                    <a:gd name="connsiteX8" fmla="*/ 229783 w 1110776"/>
                    <a:gd name="connsiteY8" fmla="*/ 105944 h 626277"/>
                    <a:gd name="connsiteX0" fmla="*/ 231858 w 1112851"/>
                    <a:gd name="connsiteY0" fmla="*/ 105944 h 626277"/>
                    <a:gd name="connsiteX1" fmla="*/ 548504 w 1112851"/>
                    <a:gd name="connsiteY1" fmla="*/ 245 h 626277"/>
                    <a:gd name="connsiteX2" fmla="*/ 814968 w 1112851"/>
                    <a:gd name="connsiteY2" fmla="*/ 81229 h 626277"/>
                    <a:gd name="connsiteX3" fmla="*/ 1035582 w 1112851"/>
                    <a:gd name="connsiteY3" fmla="*/ 246017 h 626277"/>
                    <a:gd name="connsiteX4" fmla="*/ 1081669 w 1112851"/>
                    <a:gd name="connsiteY4" fmla="*/ 562241 h 626277"/>
                    <a:gd name="connsiteX5" fmla="*/ 590326 w 1112851"/>
                    <a:gd name="connsiteY5" fmla="*/ 626180 h 626277"/>
                    <a:gd name="connsiteX6" fmla="*/ 33919 w 1112851"/>
                    <a:gd name="connsiteY6" fmla="*/ 600341 h 626277"/>
                    <a:gd name="connsiteX7" fmla="*/ 63190 w 1112851"/>
                    <a:gd name="connsiteY7" fmla="*/ 310003 h 626277"/>
                    <a:gd name="connsiteX8" fmla="*/ 231858 w 1112851"/>
                    <a:gd name="connsiteY8" fmla="*/ 105944 h 626277"/>
                    <a:gd name="connsiteX0" fmla="*/ 231858 w 1112851"/>
                    <a:gd name="connsiteY0" fmla="*/ 106998 h 627331"/>
                    <a:gd name="connsiteX1" fmla="*/ 548504 w 1112851"/>
                    <a:gd name="connsiteY1" fmla="*/ 1299 h 627331"/>
                    <a:gd name="connsiteX2" fmla="*/ 842501 w 1112851"/>
                    <a:gd name="connsiteY2" fmla="*/ 59338 h 627331"/>
                    <a:gd name="connsiteX3" fmla="*/ 1035582 w 1112851"/>
                    <a:gd name="connsiteY3" fmla="*/ 247071 h 627331"/>
                    <a:gd name="connsiteX4" fmla="*/ 1081669 w 1112851"/>
                    <a:gd name="connsiteY4" fmla="*/ 563295 h 627331"/>
                    <a:gd name="connsiteX5" fmla="*/ 590326 w 1112851"/>
                    <a:gd name="connsiteY5" fmla="*/ 627234 h 627331"/>
                    <a:gd name="connsiteX6" fmla="*/ 33919 w 1112851"/>
                    <a:gd name="connsiteY6" fmla="*/ 601395 h 627331"/>
                    <a:gd name="connsiteX7" fmla="*/ 63190 w 1112851"/>
                    <a:gd name="connsiteY7" fmla="*/ 311057 h 627331"/>
                    <a:gd name="connsiteX8" fmla="*/ 231858 w 1112851"/>
                    <a:gd name="connsiteY8" fmla="*/ 106998 h 627331"/>
                    <a:gd name="connsiteX0" fmla="*/ 231858 w 1113838"/>
                    <a:gd name="connsiteY0" fmla="*/ 106998 h 627331"/>
                    <a:gd name="connsiteX1" fmla="*/ 548504 w 1113838"/>
                    <a:gd name="connsiteY1" fmla="*/ 1299 h 627331"/>
                    <a:gd name="connsiteX2" fmla="*/ 842501 w 1113838"/>
                    <a:gd name="connsiteY2" fmla="*/ 59338 h 627331"/>
                    <a:gd name="connsiteX3" fmla="*/ 1040170 w 1113838"/>
                    <a:gd name="connsiteY3" fmla="*/ 233306 h 627331"/>
                    <a:gd name="connsiteX4" fmla="*/ 1081669 w 1113838"/>
                    <a:gd name="connsiteY4" fmla="*/ 563295 h 627331"/>
                    <a:gd name="connsiteX5" fmla="*/ 590326 w 1113838"/>
                    <a:gd name="connsiteY5" fmla="*/ 627234 h 627331"/>
                    <a:gd name="connsiteX6" fmla="*/ 33919 w 1113838"/>
                    <a:gd name="connsiteY6" fmla="*/ 601395 h 627331"/>
                    <a:gd name="connsiteX7" fmla="*/ 63190 w 1113838"/>
                    <a:gd name="connsiteY7" fmla="*/ 311057 h 627331"/>
                    <a:gd name="connsiteX8" fmla="*/ 231858 w 1113838"/>
                    <a:gd name="connsiteY8" fmla="*/ 106998 h 627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13838" h="627331">
                      <a:moveTo>
                        <a:pt x="231858" y="106998"/>
                      </a:moveTo>
                      <a:cubicBezTo>
                        <a:pt x="312744" y="55372"/>
                        <a:pt x="446730" y="9242"/>
                        <a:pt x="548504" y="1299"/>
                      </a:cubicBezTo>
                      <a:cubicBezTo>
                        <a:pt x="650278" y="-6644"/>
                        <a:pt x="765910" y="22965"/>
                        <a:pt x="842501" y="59338"/>
                      </a:cubicBezTo>
                      <a:cubicBezTo>
                        <a:pt x="919092" y="95711"/>
                        <a:pt x="1001276" y="184094"/>
                        <a:pt x="1040170" y="233306"/>
                      </a:cubicBezTo>
                      <a:cubicBezTo>
                        <a:pt x="1079064" y="282518"/>
                        <a:pt x="1158260" y="549147"/>
                        <a:pt x="1081669" y="563295"/>
                      </a:cubicBezTo>
                      <a:cubicBezTo>
                        <a:pt x="1005078" y="405993"/>
                        <a:pt x="764951" y="620884"/>
                        <a:pt x="590326" y="627234"/>
                      </a:cubicBezTo>
                      <a:cubicBezTo>
                        <a:pt x="415701" y="633584"/>
                        <a:pt x="249685" y="327095"/>
                        <a:pt x="33919" y="601395"/>
                      </a:cubicBezTo>
                      <a:cubicBezTo>
                        <a:pt x="-43734" y="551845"/>
                        <a:pt x="31965" y="381224"/>
                        <a:pt x="63190" y="311057"/>
                      </a:cubicBezTo>
                      <a:cubicBezTo>
                        <a:pt x="94415" y="240890"/>
                        <a:pt x="150972" y="158624"/>
                        <a:pt x="231858" y="106998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426A72C4-3D04-4E6C-BD34-614C843012EF}"/>
                    </a:ext>
                  </a:extLst>
                </p:cNvPr>
                <p:cNvSpPr/>
                <p:nvPr/>
              </p:nvSpPr>
              <p:spPr>
                <a:xfrm rot="21143952">
                  <a:off x="6281978" y="1229900"/>
                  <a:ext cx="322767" cy="75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8DDADE75-34B0-49C2-ABEF-0B7759598827}"/>
                    </a:ext>
                  </a:extLst>
                </p:cNvPr>
                <p:cNvSpPr/>
                <p:nvPr/>
              </p:nvSpPr>
              <p:spPr>
                <a:xfrm rot="456048" flipH="1">
                  <a:off x="5710788" y="1228954"/>
                  <a:ext cx="322767" cy="75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D6870A19-3A0D-4A8D-8CA5-096E98615295}"/>
                    </a:ext>
                  </a:extLst>
                </p:cNvPr>
                <p:cNvSpPr/>
                <p:nvPr/>
              </p:nvSpPr>
              <p:spPr>
                <a:xfrm>
                  <a:off x="6272213" y="1081019"/>
                  <a:ext cx="314325" cy="71506"/>
                </a:xfrm>
                <a:custGeom>
                  <a:avLst/>
                  <a:gdLst>
                    <a:gd name="connsiteX0" fmla="*/ 0 w 314325"/>
                    <a:gd name="connsiteY0" fmla="*/ 71506 h 71506"/>
                    <a:gd name="connsiteX1" fmla="*/ 242887 w 314325"/>
                    <a:gd name="connsiteY1" fmla="*/ 69 h 71506"/>
                    <a:gd name="connsiteX2" fmla="*/ 314325 w 314325"/>
                    <a:gd name="connsiteY2" fmla="*/ 57219 h 71506"/>
                    <a:gd name="connsiteX3" fmla="*/ 314325 w 314325"/>
                    <a:gd name="connsiteY3" fmla="*/ 57219 h 71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4325" h="71506">
                      <a:moveTo>
                        <a:pt x="0" y="71506"/>
                      </a:moveTo>
                      <a:cubicBezTo>
                        <a:pt x="95250" y="36978"/>
                        <a:pt x="190500" y="2450"/>
                        <a:pt x="242887" y="69"/>
                      </a:cubicBezTo>
                      <a:cubicBezTo>
                        <a:pt x="295274" y="-2312"/>
                        <a:pt x="314325" y="57219"/>
                        <a:pt x="314325" y="57219"/>
                      </a:cubicBezTo>
                      <a:lnTo>
                        <a:pt x="314325" y="57219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94AC2BD1-F65F-4D1D-9683-088C7FA1675B}"/>
                    </a:ext>
                  </a:extLst>
                </p:cNvPr>
                <p:cNvSpPr/>
                <p:nvPr/>
              </p:nvSpPr>
              <p:spPr>
                <a:xfrm flipH="1">
                  <a:off x="5715008" y="1082098"/>
                  <a:ext cx="314325" cy="71506"/>
                </a:xfrm>
                <a:custGeom>
                  <a:avLst/>
                  <a:gdLst>
                    <a:gd name="connsiteX0" fmla="*/ 0 w 314325"/>
                    <a:gd name="connsiteY0" fmla="*/ 71506 h 71506"/>
                    <a:gd name="connsiteX1" fmla="*/ 242887 w 314325"/>
                    <a:gd name="connsiteY1" fmla="*/ 69 h 71506"/>
                    <a:gd name="connsiteX2" fmla="*/ 314325 w 314325"/>
                    <a:gd name="connsiteY2" fmla="*/ 57219 h 71506"/>
                    <a:gd name="connsiteX3" fmla="*/ 314325 w 314325"/>
                    <a:gd name="connsiteY3" fmla="*/ 57219 h 71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4325" h="71506">
                      <a:moveTo>
                        <a:pt x="0" y="71506"/>
                      </a:moveTo>
                      <a:cubicBezTo>
                        <a:pt x="95250" y="36978"/>
                        <a:pt x="190500" y="2450"/>
                        <a:pt x="242887" y="69"/>
                      </a:cubicBezTo>
                      <a:cubicBezTo>
                        <a:pt x="295274" y="-2312"/>
                        <a:pt x="314325" y="57219"/>
                        <a:pt x="314325" y="57219"/>
                      </a:cubicBezTo>
                      <a:lnTo>
                        <a:pt x="314325" y="57219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DCAD62A9-95D9-469D-881E-51108AD400EE}"/>
                    </a:ext>
                  </a:extLst>
                </p:cNvPr>
                <p:cNvSpPr/>
                <p:nvPr/>
              </p:nvSpPr>
              <p:spPr>
                <a:xfrm>
                  <a:off x="6120473" y="1264131"/>
                  <a:ext cx="73696" cy="2973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567B4A09-2948-4248-BFAD-33C86B619554}"/>
                    </a:ext>
                  </a:extLst>
                </p:cNvPr>
                <p:cNvSpPr/>
                <p:nvPr/>
              </p:nvSpPr>
              <p:spPr>
                <a:xfrm>
                  <a:off x="6037112" y="1691076"/>
                  <a:ext cx="250237" cy="4571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6B11660A-8C8E-4911-B529-58EEA2ADAA89}"/>
                  </a:ext>
                </a:extLst>
              </p:cNvPr>
              <p:cNvGrpSpPr/>
              <p:nvPr/>
            </p:nvGrpSpPr>
            <p:grpSpPr>
              <a:xfrm>
                <a:off x="5663228" y="3962083"/>
                <a:ext cx="987596" cy="1522503"/>
                <a:chOff x="5519737" y="5697635"/>
                <a:chExt cx="1574648" cy="1119232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D048AF8A-51B0-41C7-82D1-D59FA56A3584}"/>
                    </a:ext>
                  </a:extLst>
                </p:cNvPr>
                <p:cNvSpPr/>
                <p:nvPr/>
              </p:nvSpPr>
              <p:spPr>
                <a:xfrm>
                  <a:off x="5674186" y="5710268"/>
                  <a:ext cx="302582" cy="992164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: Rounded Corners 153">
                  <a:extLst>
                    <a:ext uri="{FF2B5EF4-FFF2-40B4-BE49-F238E27FC236}">
                      <a16:creationId xmlns:a16="http://schemas.microsoft.com/office/drawing/2014/main" id="{FF5BAA6A-121B-4DE0-8294-7349623A32D1}"/>
                    </a:ext>
                  </a:extLst>
                </p:cNvPr>
                <p:cNvSpPr/>
                <p:nvPr/>
              </p:nvSpPr>
              <p:spPr>
                <a:xfrm>
                  <a:off x="6631567" y="5697635"/>
                  <a:ext cx="302582" cy="992164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: Top Corners Rounded 82">
                  <a:extLst>
                    <a:ext uri="{FF2B5EF4-FFF2-40B4-BE49-F238E27FC236}">
                      <a16:creationId xmlns:a16="http://schemas.microsoft.com/office/drawing/2014/main" id="{A77E883F-B4A1-4D19-AA04-B18B8086DB04}"/>
                    </a:ext>
                  </a:extLst>
                </p:cNvPr>
                <p:cNvSpPr/>
                <p:nvPr/>
              </p:nvSpPr>
              <p:spPr>
                <a:xfrm>
                  <a:off x="5519737" y="6575634"/>
                  <a:ext cx="674432" cy="241233"/>
                </a:xfrm>
                <a:prstGeom prst="round2Same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: Top Corners Rounded 155">
                  <a:extLst>
                    <a:ext uri="{FF2B5EF4-FFF2-40B4-BE49-F238E27FC236}">
                      <a16:creationId xmlns:a16="http://schemas.microsoft.com/office/drawing/2014/main" id="{149BF7B6-9C09-429F-A072-FEC06999213C}"/>
                    </a:ext>
                  </a:extLst>
                </p:cNvPr>
                <p:cNvSpPr/>
                <p:nvPr/>
              </p:nvSpPr>
              <p:spPr>
                <a:xfrm>
                  <a:off x="6419953" y="6575634"/>
                  <a:ext cx="674432" cy="241233"/>
                </a:xfrm>
                <a:prstGeom prst="round2Same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CCFF87D-A77D-400B-BEE7-9757BA437667}"/>
                  </a:ext>
                </a:extLst>
              </p:cNvPr>
              <p:cNvGrpSpPr/>
              <p:nvPr/>
            </p:nvGrpSpPr>
            <p:grpSpPr>
              <a:xfrm>
                <a:off x="5561020" y="2028455"/>
                <a:ext cx="1228093" cy="2041573"/>
                <a:chOff x="5561020" y="2028455"/>
                <a:chExt cx="1228093" cy="2041573"/>
              </a:xfrm>
              <a:gradFill>
                <a:gsLst>
                  <a:gs pos="0">
                    <a:schemeClr val="bg1">
                      <a:lumMod val="50000"/>
                    </a:schemeClr>
                  </a:gs>
                  <a:gs pos="39000">
                    <a:schemeClr val="bg2">
                      <a:lumMod val="75000"/>
                    </a:schemeClr>
                  </a:gs>
                  <a:gs pos="69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2">
                      <a:lumMod val="25000"/>
                    </a:schemeClr>
                  </a:gs>
                </a:gsLst>
                <a:lin ang="5400000" scaled="1"/>
              </a:gradFill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2EC1451A-4D2A-40E7-8B6D-8E6F6B60790D}"/>
                    </a:ext>
                  </a:extLst>
                </p:cNvPr>
                <p:cNvSpPr/>
                <p:nvPr/>
              </p:nvSpPr>
              <p:spPr>
                <a:xfrm rot="21082946">
                  <a:off x="5779873" y="2028455"/>
                  <a:ext cx="85864" cy="540362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: Rounded Corners 148">
                  <a:extLst>
                    <a:ext uri="{FF2B5EF4-FFF2-40B4-BE49-F238E27FC236}">
                      <a16:creationId xmlns:a16="http://schemas.microsoft.com/office/drawing/2014/main" id="{38CD8DB5-8921-4426-B44D-AB83AB09862C}"/>
                    </a:ext>
                  </a:extLst>
                </p:cNvPr>
                <p:cNvSpPr/>
                <p:nvPr/>
              </p:nvSpPr>
              <p:spPr>
                <a:xfrm rot="488770">
                  <a:off x="6432835" y="2053207"/>
                  <a:ext cx="85863" cy="540364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D1FAE918-3F08-48FD-83DB-7A67CC0020D6}"/>
                    </a:ext>
                  </a:extLst>
                </p:cNvPr>
                <p:cNvSpPr/>
                <p:nvPr/>
              </p:nvSpPr>
              <p:spPr>
                <a:xfrm>
                  <a:off x="5561020" y="2452003"/>
                  <a:ext cx="1228093" cy="1618025"/>
                </a:xfrm>
                <a:custGeom>
                  <a:avLst/>
                  <a:gdLst>
                    <a:gd name="connsiteX0" fmla="*/ 0 w 855089"/>
                    <a:gd name="connsiteY0" fmla="*/ 75998 h 455976"/>
                    <a:gd name="connsiteX1" fmla="*/ 75998 w 855089"/>
                    <a:gd name="connsiteY1" fmla="*/ 0 h 455976"/>
                    <a:gd name="connsiteX2" fmla="*/ 779091 w 855089"/>
                    <a:gd name="connsiteY2" fmla="*/ 0 h 455976"/>
                    <a:gd name="connsiteX3" fmla="*/ 855089 w 855089"/>
                    <a:gd name="connsiteY3" fmla="*/ 75998 h 455976"/>
                    <a:gd name="connsiteX4" fmla="*/ 855089 w 855089"/>
                    <a:gd name="connsiteY4" fmla="*/ 379978 h 455976"/>
                    <a:gd name="connsiteX5" fmla="*/ 779091 w 855089"/>
                    <a:gd name="connsiteY5" fmla="*/ 455976 h 455976"/>
                    <a:gd name="connsiteX6" fmla="*/ 75998 w 855089"/>
                    <a:gd name="connsiteY6" fmla="*/ 455976 h 455976"/>
                    <a:gd name="connsiteX7" fmla="*/ 0 w 855089"/>
                    <a:gd name="connsiteY7" fmla="*/ 379978 h 455976"/>
                    <a:gd name="connsiteX8" fmla="*/ 0 w 855089"/>
                    <a:gd name="connsiteY8" fmla="*/ 75998 h 455976"/>
                    <a:gd name="connsiteX0" fmla="*/ 0 w 855089"/>
                    <a:gd name="connsiteY0" fmla="*/ 75998 h 455976"/>
                    <a:gd name="connsiteX1" fmla="*/ 75998 w 855089"/>
                    <a:gd name="connsiteY1" fmla="*/ 0 h 455976"/>
                    <a:gd name="connsiteX2" fmla="*/ 779091 w 855089"/>
                    <a:gd name="connsiteY2" fmla="*/ 0 h 455976"/>
                    <a:gd name="connsiteX3" fmla="*/ 855089 w 855089"/>
                    <a:gd name="connsiteY3" fmla="*/ 75998 h 455976"/>
                    <a:gd name="connsiteX4" fmla="*/ 855089 w 855089"/>
                    <a:gd name="connsiteY4" fmla="*/ 379978 h 455976"/>
                    <a:gd name="connsiteX5" fmla="*/ 779091 w 855089"/>
                    <a:gd name="connsiteY5" fmla="*/ 455976 h 455976"/>
                    <a:gd name="connsiteX6" fmla="*/ 75998 w 855089"/>
                    <a:gd name="connsiteY6" fmla="*/ 455976 h 455976"/>
                    <a:gd name="connsiteX7" fmla="*/ 0 w 855089"/>
                    <a:gd name="connsiteY7" fmla="*/ 379978 h 455976"/>
                    <a:gd name="connsiteX8" fmla="*/ 0 w 855089"/>
                    <a:gd name="connsiteY8" fmla="*/ 75998 h 455976"/>
                    <a:gd name="connsiteX0" fmla="*/ 0 w 855089"/>
                    <a:gd name="connsiteY0" fmla="*/ 75998 h 455976"/>
                    <a:gd name="connsiteX1" fmla="*/ 75998 w 855089"/>
                    <a:gd name="connsiteY1" fmla="*/ 0 h 455976"/>
                    <a:gd name="connsiteX2" fmla="*/ 779091 w 855089"/>
                    <a:gd name="connsiteY2" fmla="*/ 0 h 455976"/>
                    <a:gd name="connsiteX3" fmla="*/ 855089 w 855089"/>
                    <a:gd name="connsiteY3" fmla="*/ 75998 h 455976"/>
                    <a:gd name="connsiteX4" fmla="*/ 855089 w 855089"/>
                    <a:gd name="connsiteY4" fmla="*/ 379978 h 455976"/>
                    <a:gd name="connsiteX5" fmla="*/ 779091 w 855089"/>
                    <a:gd name="connsiteY5" fmla="*/ 455976 h 455976"/>
                    <a:gd name="connsiteX6" fmla="*/ 75998 w 855089"/>
                    <a:gd name="connsiteY6" fmla="*/ 455976 h 455976"/>
                    <a:gd name="connsiteX7" fmla="*/ 0 w 855089"/>
                    <a:gd name="connsiteY7" fmla="*/ 379978 h 455976"/>
                    <a:gd name="connsiteX8" fmla="*/ 0 w 855089"/>
                    <a:gd name="connsiteY8" fmla="*/ 75998 h 455976"/>
                    <a:gd name="connsiteX0" fmla="*/ 130828 w 985917"/>
                    <a:gd name="connsiteY0" fmla="*/ 75998 h 1227501"/>
                    <a:gd name="connsiteX1" fmla="*/ 206826 w 985917"/>
                    <a:gd name="connsiteY1" fmla="*/ 0 h 1227501"/>
                    <a:gd name="connsiteX2" fmla="*/ 909919 w 985917"/>
                    <a:gd name="connsiteY2" fmla="*/ 0 h 1227501"/>
                    <a:gd name="connsiteX3" fmla="*/ 985917 w 985917"/>
                    <a:gd name="connsiteY3" fmla="*/ 75998 h 1227501"/>
                    <a:gd name="connsiteX4" fmla="*/ 985917 w 985917"/>
                    <a:gd name="connsiteY4" fmla="*/ 379978 h 1227501"/>
                    <a:gd name="connsiteX5" fmla="*/ 909919 w 985917"/>
                    <a:gd name="connsiteY5" fmla="*/ 455976 h 1227501"/>
                    <a:gd name="connsiteX6" fmla="*/ 6801 w 985917"/>
                    <a:gd name="connsiteY6" fmla="*/ 1227501 h 1227501"/>
                    <a:gd name="connsiteX7" fmla="*/ 130828 w 985917"/>
                    <a:gd name="connsiteY7" fmla="*/ 379978 h 1227501"/>
                    <a:gd name="connsiteX8" fmla="*/ 130828 w 985917"/>
                    <a:gd name="connsiteY8" fmla="*/ 75998 h 1227501"/>
                    <a:gd name="connsiteX0" fmla="*/ 130828 w 1153731"/>
                    <a:gd name="connsiteY0" fmla="*/ 75998 h 1332276"/>
                    <a:gd name="connsiteX1" fmla="*/ 206826 w 1153731"/>
                    <a:gd name="connsiteY1" fmla="*/ 0 h 1332276"/>
                    <a:gd name="connsiteX2" fmla="*/ 909919 w 1153731"/>
                    <a:gd name="connsiteY2" fmla="*/ 0 h 1332276"/>
                    <a:gd name="connsiteX3" fmla="*/ 985917 w 1153731"/>
                    <a:gd name="connsiteY3" fmla="*/ 75998 h 1332276"/>
                    <a:gd name="connsiteX4" fmla="*/ 985917 w 1153731"/>
                    <a:gd name="connsiteY4" fmla="*/ 379978 h 1332276"/>
                    <a:gd name="connsiteX5" fmla="*/ 1148044 w 1153731"/>
                    <a:gd name="connsiteY5" fmla="*/ 1332276 h 1332276"/>
                    <a:gd name="connsiteX6" fmla="*/ 6801 w 1153731"/>
                    <a:gd name="connsiteY6" fmla="*/ 1227501 h 1332276"/>
                    <a:gd name="connsiteX7" fmla="*/ 130828 w 1153731"/>
                    <a:gd name="connsiteY7" fmla="*/ 379978 h 1332276"/>
                    <a:gd name="connsiteX8" fmla="*/ 130828 w 1153731"/>
                    <a:gd name="connsiteY8" fmla="*/ 75998 h 1332276"/>
                    <a:gd name="connsiteX0" fmla="*/ 140036 w 1162939"/>
                    <a:gd name="connsiteY0" fmla="*/ 75998 h 1579926"/>
                    <a:gd name="connsiteX1" fmla="*/ 216034 w 1162939"/>
                    <a:gd name="connsiteY1" fmla="*/ 0 h 1579926"/>
                    <a:gd name="connsiteX2" fmla="*/ 919127 w 1162939"/>
                    <a:gd name="connsiteY2" fmla="*/ 0 h 1579926"/>
                    <a:gd name="connsiteX3" fmla="*/ 995125 w 1162939"/>
                    <a:gd name="connsiteY3" fmla="*/ 75998 h 1579926"/>
                    <a:gd name="connsiteX4" fmla="*/ 995125 w 1162939"/>
                    <a:gd name="connsiteY4" fmla="*/ 379978 h 1579926"/>
                    <a:gd name="connsiteX5" fmla="*/ 1157252 w 1162939"/>
                    <a:gd name="connsiteY5" fmla="*/ 1332276 h 1579926"/>
                    <a:gd name="connsiteX6" fmla="*/ 6484 w 1162939"/>
                    <a:gd name="connsiteY6" fmla="*/ 1579926 h 1579926"/>
                    <a:gd name="connsiteX7" fmla="*/ 140036 w 1162939"/>
                    <a:gd name="connsiteY7" fmla="*/ 379978 h 1579926"/>
                    <a:gd name="connsiteX8" fmla="*/ 140036 w 1162939"/>
                    <a:gd name="connsiteY8" fmla="*/ 75998 h 1579926"/>
                    <a:gd name="connsiteX0" fmla="*/ 140036 w 1209597"/>
                    <a:gd name="connsiteY0" fmla="*/ 75998 h 1618026"/>
                    <a:gd name="connsiteX1" fmla="*/ 216034 w 1209597"/>
                    <a:gd name="connsiteY1" fmla="*/ 0 h 1618026"/>
                    <a:gd name="connsiteX2" fmla="*/ 919127 w 1209597"/>
                    <a:gd name="connsiteY2" fmla="*/ 0 h 1618026"/>
                    <a:gd name="connsiteX3" fmla="*/ 995125 w 1209597"/>
                    <a:gd name="connsiteY3" fmla="*/ 75998 h 1618026"/>
                    <a:gd name="connsiteX4" fmla="*/ 995125 w 1209597"/>
                    <a:gd name="connsiteY4" fmla="*/ 379978 h 1618026"/>
                    <a:gd name="connsiteX5" fmla="*/ 1204877 w 1209597"/>
                    <a:gd name="connsiteY5" fmla="*/ 1618026 h 1618026"/>
                    <a:gd name="connsiteX6" fmla="*/ 6484 w 1209597"/>
                    <a:gd name="connsiteY6" fmla="*/ 1579926 h 1618026"/>
                    <a:gd name="connsiteX7" fmla="*/ 140036 w 1209597"/>
                    <a:gd name="connsiteY7" fmla="*/ 379978 h 1618026"/>
                    <a:gd name="connsiteX8" fmla="*/ 140036 w 1209597"/>
                    <a:gd name="connsiteY8" fmla="*/ 75998 h 1618026"/>
                    <a:gd name="connsiteX0" fmla="*/ 158532 w 1228093"/>
                    <a:gd name="connsiteY0" fmla="*/ 75998 h 1618026"/>
                    <a:gd name="connsiteX1" fmla="*/ 234530 w 1228093"/>
                    <a:gd name="connsiteY1" fmla="*/ 0 h 1618026"/>
                    <a:gd name="connsiteX2" fmla="*/ 937623 w 1228093"/>
                    <a:gd name="connsiteY2" fmla="*/ 0 h 1618026"/>
                    <a:gd name="connsiteX3" fmla="*/ 1013621 w 1228093"/>
                    <a:gd name="connsiteY3" fmla="*/ 75998 h 1618026"/>
                    <a:gd name="connsiteX4" fmla="*/ 1013621 w 1228093"/>
                    <a:gd name="connsiteY4" fmla="*/ 379978 h 1618026"/>
                    <a:gd name="connsiteX5" fmla="*/ 1223373 w 1228093"/>
                    <a:gd name="connsiteY5" fmla="*/ 1618026 h 1618026"/>
                    <a:gd name="connsiteX6" fmla="*/ 5930 w 1228093"/>
                    <a:gd name="connsiteY6" fmla="*/ 1608501 h 1618026"/>
                    <a:gd name="connsiteX7" fmla="*/ 158532 w 1228093"/>
                    <a:gd name="connsiteY7" fmla="*/ 379978 h 1618026"/>
                    <a:gd name="connsiteX8" fmla="*/ 158532 w 1228093"/>
                    <a:gd name="connsiteY8" fmla="*/ 75998 h 161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28093" h="1618026">
                      <a:moveTo>
                        <a:pt x="158532" y="75998"/>
                      </a:moveTo>
                      <a:cubicBezTo>
                        <a:pt x="158532" y="34025"/>
                        <a:pt x="192557" y="0"/>
                        <a:pt x="234530" y="0"/>
                      </a:cubicBezTo>
                      <a:lnTo>
                        <a:pt x="937623" y="0"/>
                      </a:lnTo>
                      <a:cubicBezTo>
                        <a:pt x="979596" y="0"/>
                        <a:pt x="1013621" y="34025"/>
                        <a:pt x="1013621" y="75998"/>
                      </a:cubicBezTo>
                      <a:cubicBezTo>
                        <a:pt x="880271" y="253525"/>
                        <a:pt x="1013621" y="278651"/>
                        <a:pt x="1013621" y="379978"/>
                      </a:cubicBezTo>
                      <a:cubicBezTo>
                        <a:pt x="1013621" y="421951"/>
                        <a:pt x="1265346" y="1618026"/>
                        <a:pt x="1223373" y="1618026"/>
                      </a:cubicBezTo>
                      <a:lnTo>
                        <a:pt x="5930" y="1608501"/>
                      </a:lnTo>
                      <a:cubicBezTo>
                        <a:pt x="-36043" y="1608501"/>
                        <a:pt x="158532" y="421951"/>
                        <a:pt x="158532" y="379978"/>
                      </a:cubicBezTo>
                      <a:cubicBezTo>
                        <a:pt x="158532" y="278651"/>
                        <a:pt x="320457" y="186850"/>
                        <a:pt x="158532" y="7599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70B5858-54A3-455A-8955-841D81D1DC74}"/>
                </a:ext>
              </a:extLst>
            </p:cNvPr>
            <p:cNvSpPr/>
            <p:nvPr/>
          </p:nvSpPr>
          <p:spPr>
            <a:xfrm>
              <a:off x="7806622" y="30097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AC8A6F4F-C00F-45AF-8051-43EA4BC6AE2D}"/>
                </a:ext>
              </a:extLst>
            </p:cNvPr>
            <p:cNvSpPr/>
            <p:nvPr/>
          </p:nvSpPr>
          <p:spPr>
            <a:xfrm>
              <a:off x="7507682" y="300586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559FBC7-CDCF-4B99-B724-26ADBE18564E}"/>
              </a:ext>
            </a:extLst>
          </p:cNvPr>
          <p:cNvGrpSpPr/>
          <p:nvPr/>
        </p:nvGrpSpPr>
        <p:grpSpPr>
          <a:xfrm>
            <a:off x="5410804" y="1942644"/>
            <a:ext cx="3389420" cy="4730446"/>
            <a:chOff x="6202762" y="3276957"/>
            <a:chExt cx="1727182" cy="2410543"/>
          </a:xfrm>
        </p:grpSpPr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74E3D746-64D2-4444-8351-C31FA3576086}"/>
                </a:ext>
              </a:extLst>
            </p:cNvPr>
            <p:cNvGrpSpPr/>
            <p:nvPr/>
          </p:nvGrpSpPr>
          <p:grpSpPr>
            <a:xfrm flipH="1">
              <a:off x="6202762" y="3287542"/>
              <a:ext cx="1727182" cy="2399958"/>
              <a:chOff x="3631168" y="4906674"/>
              <a:chExt cx="2855188" cy="3967349"/>
            </a:xfrm>
          </p:grpSpPr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7C659EC6-EA42-4B8D-9C7A-48579AAACFA1}"/>
                  </a:ext>
                </a:extLst>
              </p:cNvPr>
              <p:cNvSpPr/>
              <p:nvPr/>
            </p:nvSpPr>
            <p:spPr>
              <a:xfrm rot="15349672" flipH="1">
                <a:off x="5933322" y="6631328"/>
                <a:ext cx="620242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E6A63DF-36BE-42C5-A97A-3828B3C2B4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189174"/>
                <a:ext cx="9912" cy="1600305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0B2B6B6-F65A-4BDE-BA6F-9074EF4B52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5" y="7164404"/>
                <a:ext cx="40014" cy="1494948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4B79D00A-DA16-4A81-B624-C6679A40BAF7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54613CAA-E8FE-45BE-852B-1B0017ACFC30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Rectangle: Top Corners Rounded 232">
                <a:extLst>
                  <a:ext uri="{FF2B5EF4-FFF2-40B4-BE49-F238E27FC236}">
                    <a16:creationId xmlns:a16="http://schemas.microsoft.com/office/drawing/2014/main" id="{534EA169-9CFA-4DE2-817C-545DA59BA135}"/>
                  </a:ext>
                </a:extLst>
              </p:cNvPr>
              <p:cNvSpPr/>
              <p:nvPr/>
            </p:nvSpPr>
            <p:spPr>
              <a:xfrm>
                <a:off x="5000464" y="849807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Rectangle: Top Corners Rounded 233">
                <a:extLst>
                  <a:ext uri="{FF2B5EF4-FFF2-40B4-BE49-F238E27FC236}">
                    <a16:creationId xmlns:a16="http://schemas.microsoft.com/office/drawing/2014/main" id="{F1EFB09F-F741-43D0-B201-975E9D37487F}"/>
                  </a:ext>
                </a:extLst>
              </p:cNvPr>
              <p:cNvSpPr/>
              <p:nvPr/>
            </p:nvSpPr>
            <p:spPr>
              <a:xfrm>
                <a:off x="4406469" y="8673713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9CD09E49-4406-4399-A327-A6F2569FBAAA}"/>
                  </a:ext>
                </a:extLst>
              </p:cNvPr>
              <p:cNvSpPr/>
              <p:nvPr/>
            </p:nvSpPr>
            <p:spPr>
              <a:xfrm rot="20778171">
                <a:off x="4055699" y="6484206"/>
                <a:ext cx="829523" cy="681382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0" fmla="*/ 115393 w 948872"/>
                  <a:gd name="connsiteY0" fmla="*/ 0 h 899784"/>
                  <a:gd name="connsiteX1" fmla="*/ 29668 w 948872"/>
                  <a:gd name="connsiteY1" fmla="*/ 438150 h 899784"/>
                  <a:gd name="connsiteX2" fmla="*/ 563068 w 948872"/>
                  <a:gd name="connsiteY2" fmla="*/ 847725 h 899784"/>
                  <a:gd name="connsiteX3" fmla="*/ 948873 w 948872"/>
                  <a:gd name="connsiteY3" fmla="*/ 894102 h 899784"/>
                  <a:gd name="connsiteX0" fmla="*/ 115393 w 563069"/>
                  <a:gd name="connsiteY0" fmla="*/ 0 h 847724"/>
                  <a:gd name="connsiteX1" fmla="*/ 29668 w 563069"/>
                  <a:gd name="connsiteY1" fmla="*/ 438150 h 847724"/>
                  <a:gd name="connsiteX2" fmla="*/ 563068 w 563069"/>
                  <a:gd name="connsiteY2" fmla="*/ 847725 h 847724"/>
                  <a:gd name="connsiteX0" fmla="*/ 133527 w 829523"/>
                  <a:gd name="connsiteY0" fmla="*/ 0 h 681383"/>
                  <a:gd name="connsiteX1" fmla="*/ 47802 w 829523"/>
                  <a:gd name="connsiteY1" fmla="*/ 438150 h 681383"/>
                  <a:gd name="connsiteX2" fmla="*/ 829524 w 829523"/>
                  <a:gd name="connsiteY2" fmla="*/ 681383 h 681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9523" h="681383">
                    <a:moveTo>
                      <a:pt x="133527" y="0"/>
                    </a:moveTo>
                    <a:cubicBezTo>
                      <a:pt x="53358" y="148431"/>
                      <a:pt x="-68198" y="324586"/>
                      <a:pt x="47802" y="438150"/>
                    </a:cubicBezTo>
                    <a:cubicBezTo>
                      <a:pt x="163802" y="551714"/>
                      <a:pt x="676323" y="605391"/>
                      <a:pt x="829524" y="681383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2F6C5F8E-1500-43B3-9003-A6011C219045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345E6B97-F92F-428C-8C6C-38E99530B74A}"/>
                  </a:ext>
                </a:extLst>
              </p:cNvPr>
              <p:cNvSpPr/>
              <p:nvPr/>
            </p:nvSpPr>
            <p:spPr>
              <a:xfrm>
                <a:off x="5350866" y="5794815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D2C3DB4B-7D41-4944-8174-B3101634B159}"/>
                  </a:ext>
                </a:extLst>
              </p:cNvPr>
              <p:cNvSpPr/>
              <p:nvPr/>
            </p:nvSpPr>
            <p:spPr>
              <a:xfrm>
                <a:off x="4609151" y="5857615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A90737F2-2B78-4B18-94E8-9E6758436195}"/>
                  </a:ext>
                </a:extLst>
              </p:cNvPr>
              <p:cNvSpPr/>
              <p:nvPr/>
            </p:nvSpPr>
            <p:spPr>
              <a:xfrm>
                <a:off x="5481507" y="5851996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6B861A5D-3952-477E-A6CA-853AC954C811}"/>
                </a:ext>
              </a:extLst>
            </p:cNvPr>
            <p:cNvSpPr/>
            <p:nvPr/>
          </p:nvSpPr>
          <p:spPr>
            <a:xfrm>
              <a:off x="6566946" y="3276957"/>
              <a:ext cx="1232186" cy="347260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6EDA3046-B2FE-45C0-99C1-2D440D792F59}"/>
                </a:ext>
              </a:extLst>
            </p:cNvPr>
            <p:cNvSpPr/>
            <p:nvPr/>
          </p:nvSpPr>
          <p:spPr>
            <a:xfrm rot="21346442">
              <a:off x="7696536" y="3595059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4F2811FB-2876-4EE3-8D3E-23131D97631E}"/>
                </a:ext>
              </a:extLst>
            </p:cNvPr>
            <p:cNvSpPr/>
            <p:nvPr/>
          </p:nvSpPr>
          <p:spPr>
            <a:xfrm rot="1390805" flipH="1">
              <a:off x="6504565" y="3499393"/>
              <a:ext cx="114064" cy="305266"/>
            </a:xfrm>
            <a:custGeom>
              <a:avLst/>
              <a:gdLst>
                <a:gd name="connsiteX0" fmla="*/ 0 w 114064"/>
                <a:gd name="connsiteY0" fmla="*/ 0 h 305266"/>
                <a:gd name="connsiteX1" fmla="*/ 55131 w 114064"/>
                <a:gd name="connsiteY1" fmla="*/ 0 h 305266"/>
                <a:gd name="connsiteX2" fmla="*/ 89680 w 114064"/>
                <a:gd name="connsiteY2" fmla="*/ 61418 h 305266"/>
                <a:gd name="connsiteX3" fmla="*/ 114064 w 114064"/>
                <a:gd name="connsiteY3" fmla="*/ 137214 h 305266"/>
                <a:gd name="connsiteX4" fmla="*/ 114064 w 114064"/>
                <a:gd name="connsiteY4" fmla="*/ 305266 h 305266"/>
                <a:gd name="connsiteX5" fmla="*/ 109661 w 114064"/>
                <a:gd name="connsiteY5" fmla="*/ 305266 h 305266"/>
                <a:gd name="connsiteX6" fmla="*/ 98475 w 114064"/>
                <a:gd name="connsiteY6" fmla="*/ 234551 h 305266"/>
                <a:gd name="connsiteX7" fmla="*/ 53765 w 114064"/>
                <a:gd name="connsiteY7" fmla="*/ 95577 h 305266"/>
                <a:gd name="connsiteX8" fmla="*/ 0 w 114064"/>
                <a:gd name="connsiteY8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64" h="305266">
                  <a:moveTo>
                    <a:pt x="0" y="0"/>
                  </a:moveTo>
                  <a:lnTo>
                    <a:pt x="55131" y="0"/>
                  </a:lnTo>
                  <a:lnTo>
                    <a:pt x="89680" y="61418"/>
                  </a:lnTo>
                  <a:lnTo>
                    <a:pt x="114064" y="137214"/>
                  </a:lnTo>
                  <a:lnTo>
                    <a:pt x="114064" y="305266"/>
                  </a:lnTo>
                  <a:lnTo>
                    <a:pt x="109661" y="305266"/>
                  </a:lnTo>
                  <a:lnTo>
                    <a:pt x="98475" y="234551"/>
                  </a:lnTo>
                  <a:cubicBezTo>
                    <a:pt x="88255" y="186355"/>
                    <a:pt x="73180" y="139865"/>
                    <a:pt x="53765" y="955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A201E65D-1FC5-4CD9-A065-FC0D2402C70D}"/>
              </a:ext>
            </a:extLst>
          </p:cNvPr>
          <p:cNvGrpSpPr/>
          <p:nvPr/>
        </p:nvGrpSpPr>
        <p:grpSpPr>
          <a:xfrm flipH="1">
            <a:off x="-1986006" y="1382337"/>
            <a:ext cx="2110149" cy="2787481"/>
            <a:chOff x="3866971" y="6327657"/>
            <a:chExt cx="2661978" cy="351643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C02A42D6-3AC3-45A4-916D-C172C16E2692}"/>
                </a:ext>
              </a:extLst>
            </p:cNvPr>
            <p:cNvGrpSpPr/>
            <p:nvPr/>
          </p:nvGrpSpPr>
          <p:grpSpPr>
            <a:xfrm flipH="1">
              <a:off x="3866971" y="6342971"/>
              <a:ext cx="2661978" cy="3501125"/>
              <a:chOff x="-704602" y="7985701"/>
              <a:chExt cx="3434247" cy="4516839"/>
            </a:xfrm>
          </p:grpSpPr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BD09AD4C-C075-414A-9C41-3B05E8486FD8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2CD6BA5C-45C3-4868-BA31-12E6438F9B81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959321" cy="4018542"/>
                <a:chOff x="-229676" y="8483998"/>
                <a:chExt cx="2959321" cy="4018542"/>
              </a:xfrm>
            </p:grpSpPr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59767D4B-5803-43DA-827D-A51523413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8099" y="10587408"/>
                  <a:ext cx="1106799" cy="30237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E7A6357A-688E-44A8-A27F-241F781CAE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743" y="10809320"/>
                  <a:ext cx="1178800" cy="33251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D7CAC2BB-56E3-40E6-B0C1-5792E04810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4241" y="11109135"/>
                  <a:ext cx="141977" cy="124185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CE1A557A-02A7-4DE8-A770-5284FB6FC1D3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FFCF7665-9307-4183-B2DE-4BCFA572F0DB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Rectangle: Top Corners Rounded 279">
                  <a:extLst>
                    <a:ext uri="{FF2B5EF4-FFF2-40B4-BE49-F238E27FC236}">
                      <a16:creationId xmlns:a16="http://schemas.microsoft.com/office/drawing/2014/main" id="{AC84FF3D-E9FE-412C-B034-E7431D9F884F}"/>
                    </a:ext>
                  </a:extLst>
                </p:cNvPr>
                <p:cNvSpPr/>
                <p:nvPr/>
              </p:nvSpPr>
              <p:spPr>
                <a:xfrm>
                  <a:off x="2060150" y="12092795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Rectangle: Top Corners Rounded 280">
                  <a:extLst>
                    <a:ext uri="{FF2B5EF4-FFF2-40B4-BE49-F238E27FC236}">
                      <a16:creationId xmlns:a16="http://schemas.microsoft.com/office/drawing/2014/main" id="{839179BB-A8C1-4566-9142-0553679E2F4A}"/>
                    </a:ext>
                  </a:extLst>
                </p:cNvPr>
                <p:cNvSpPr/>
                <p:nvPr/>
              </p:nvSpPr>
              <p:spPr>
                <a:xfrm>
                  <a:off x="1827061" y="12302231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D8C28AFD-B7CA-47CB-AA0B-DACD7D03A9AF}"/>
                    </a:ext>
                  </a:extLst>
                </p:cNvPr>
                <p:cNvSpPr/>
                <p:nvPr/>
              </p:nvSpPr>
              <p:spPr>
                <a:xfrm>
                  <a:off x="1008627" y="9969220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96F2A283-338E-463A-ACA0-F624BBD40634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00402EA2-71E3-427E-AAF8-D8B1C9FFBA72}"/>
                    </a:ext>
                  </a:extLst>
                </p:cNvPr>
                <p:cNvSpPr/>
                <p:nvPr/>
              </p:nvSpPr>
              <p:spPr>
                <a:xfrm>
                  <a:off x="1934242" y="9179351"/>
                  <a:ext cx="261279" cy="25952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B4DE98AA-29CA-49CD-90C9-A07080B5F062}"/>
                    </a:ext>
                  </a:extLst>
                </p:cNvPr>
                <p:cNvSpPr/>
                <p:nvPr/>
              </p:nvSpPr>
              <p:spPr>
                <a:xfrm>
                  <a:off x="1168185" y="9324238"/>
                  <a:ext cx="100007" cy="1304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5EEEE7BB-1366-4F8C-8BB3-54F0DBB47660}"/>
                    </a:ext>
                  </a:extLst>
                </p:cNvPr>
                <p:cNvSpPr/>
                <p:nvPr/>
              </p:nvSpPr>
              <p:spPr>
                <a:xfrm>
                  <a:off x="2031287" y="9317535"/>
                  <a:ext cx="100007" cy="1304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D4A43BAA-8005-4B5D-896D-D39E5DCE14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5607" y="10869964"/>
                  <a:ext cx="66152" cy="132570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2FCBC63A-7EBF-41F4-AAB8-73D78BF44CEB}"/>
                  </a:ext>
                </a:extLst>
              </p:cNvPr>
              <p:cNvSpPr/>
              <p:nvPr/>
            </p:nvSpPr>
            <p:spPr>
              <a:xfrm>
                <a:off x="1434892" y="10072407"/>
                <a:ext cx="353980" cy="132856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E51A73F9-C492-4F47-8229-72D894F65FFB}"/>
                </a:ext>
              </a:extLst>
            </p:cNvPr>
            <p:cNvSpPr/>
            <p:nvPr/>
          </p:nvSpPr>
          <p:spPr>
            <a:xfrm>
              <a:off x="3966907" y="6327657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F5ECC23E-5A9A-4E9C-AF22-26E252C5BE6E}"/>
                </a:ext>
              </a:extLst>
            </p:cNvPr>
            <p:cNvGrpSpPr/>
            <p:nvPr/>
          </p:nvGrpSpPr>
          <p:grpSpPr>
            <a:xfrm>
              <a:off x="5284903" y="6347744"/>
              <a:ext cx="1054009" cy="1558727"/>
              <a:chOff x="5284903" y="6347744"/>
              <a:chExt cx="1054009" cy="1558727"/>
            </a:xfrm>
          </p:grpSpPr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3EAA08F9-11C7-490B-BE63-4C9151D464B6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D9EC57F4-959C-4860-8D72-FB94C5EB383B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AFDA36F5-6190-43BA-AB88-EEAD80B178C3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0C4E0A79-FC1F-454C-B83B-6C9A24FA618B}"/>
              </a:ext>
            </a:extLst>
          </p:cNvPr>
          <p:cNvGrpSpPr/>
          <p:nvPr/>
        </p:nvGrpSpPr>
        <p:grpSpPr>
          <a:xfrm flipH="1">
            <a:off x="2013216" y="1255964"/>
            <a:ext cx="1719913" cy="1947859"/>
            <a:chOff x="179982" y="7262551"/>
            <a:chExt cx="2783806" cy="3152754"/>
          </a:xfrm>
        </p:grpSpPr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E0C7A2C7-9779-417B-8A92-5F1B470E5A94}"/>
                </a:ext>
              </a:extLst>
            </p:cNvPr>
            <p:cNvSpPr/>
            <p:nvPr/>
          </p:nvSpPr>
          <p:spPr>
            <a:xfrm rot="501063">
              <a:off x="303478" y="7262551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2067D6D5-1F93-4051-AE23-5AD14FADC0F4}"/>
                </a:ext>
              </a:extLst>
            </p:cNvPr>
            <p:cNvGrpSpPr/>
            <p:nvPr/>
          </p:nvGrpSpPr>
          <p:grpSpPr>
            <a:xfrm>
              <a:off x="179982" y="7374544"/>
              <a:ext cx="2783806" cy="3040761"/>
              <a:chOff x="179982" y="7374544"/>
              <a:chExt cx="2783806" cy="3040761"/>
            </a:xfrm>
          </p:grpSpPr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435F550A-C95C-46EF-9F3A-141B80FDC826}"/>
                  </a:ext>
                </a:extLst>
              </p:cNvPr>
              <p:cNvSpPr/>
              <p:nvPr/>
            </p:nvSpPr>
            <p:spPr>
              <a:xfrm rot="16586297" flipH="1">
                <a:off x="2333054" y="9593117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E6E2483B-F1CD-46C2-9C79-01CA2993A4EF}"/>
                  </a:ext>
                </a:extLst>
              </p:cNvPr>
              <p:cNvSpPr/>
              <p:nvPr/>
            </p:nvSpPr>
            <p:spPr>
              <a:xfrm>
                <a:off x="426914" y="7967527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32C1353C-F281-4575-A252-7D03F5742089}"/>
                  </a:ext>
                </a:extLst>
              </p:cNvPr>
              <p:cNvSpPr/>
              <p:nvPr/>
            </p:nvSpPr>
            <p:spPr>
              <a:xfrm>
                <a:off x="1536348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EA0DCBFD-5C5D-4278-AD6C-A445B73B1370}"/>
                  </a:ext>
                </a:extLst>
              </p:cNvPr>
              <p:cNvSpPr/>
              <p:nvPr/>
            </p:nvSpPr>
            <p:spPr>
              <a:xfrm>
                <a:off x="2122366" y="9224948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AF425EB8-4B91-4795-9FDA-BD5E1214877B}"/>
                  </a:ext>
                </a:extLst>
              </p:cNvPr>
              <p:cNvSpPr/>
              <p:nvPr/>
            </p:nvSpPr>
            <p:spPr>
              <a:xfrm>
                <a:off x="2418943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D009ECBA-ED91-4A19-A77F-335BA626A4A3}"/>
                  </a:ext>
                </a:extLst>
              </p:cNvPr>
              <p:cNvSpPr/>
              <p:nvPr/>
            </p:nvSpPr>
            <p:spPr>
              <a:xfrm>
                <a:off x="1653246" y="8902381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9ADB2CA0-02BC-483A-ABE2-31A4A2FAECC5}"/>
                  </a:ext>
                </a:extLst>
              </p:cNvPr>
              <p:cNvSpPr/>
              <p:nvPr/>
            </p:nvSpPr>
            <p:spPr>
              <a:xfrm>
                <a:off x="2516559" y="8897629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DCAA0360-45E9-4552-B062-02E061FDBF43}"/>
                  </a:ext>
                </a:extLst>
              </p:cNvPr>
              <p:cNvSpPr/>
              <p:nvPr/>
            </p:nvSpPr>
            <p:spPr>
              <a:xfrm rot="20734271">
                <a:off x="179982" y="7449596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C000FE85-A281-40E9-97F4-BB9910EC8A59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33CC30FB-9562-46AA-B536-860934A8BDDE}"/>
                  </a:ext>
                </a:extLst>
              </p:cNvPr>
              <p:cNvSpPr/>
              <p:nvPr/>
            </p:nvSpPr>
            <p:spPr>
              <a:xfrm rot="19702647">
                <a:off x="792535" y="9764521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D8B4483E-949C-4EEF-A8BC-2DDDD7DBC921}"/>
                </a:ext>
              </a:extLst>
            </p:cNvPr>
            <p:cNvSpPr/>
            <p:nvPr/>
          </p:nvSpPr>
          <p:spPr>
            <a:xfrm>
              <a:off x="1943925" y="9674919"/>
              <a:ext cx="487131" cy="137692"/>
            </a:xfrm>
            <a:custGeom>
              <a:avLst/>
              <a:gdLst>
                <a:gd name="connsiteX0" fmla="*/ 4816 w 1113086"/>
                <a:gd name="connsiteY0" fmla="*/ 82008 h 379987"/>
                <a:gd name="connsiteX1" fmla="*/ 433441 w 1113086"/>
                <a:gd name="connsiteY1" fmla="*/ 85183 h 379987"/>
                <a:gd name="connsiteX2" fmla="*/ 519166 w 1113086"/>
                <a:gd name="connsiteY2" fmla="*/ 116933 h 379987"/>
                <a:gd name="connsiteX3" fmla="*/ 579491 w 1113086"/>
                <a:gd name="connsiteY3" fmla="*/ 104233 h 379987"/>
                <a:gd name="connsiteX4" fmla="*/ 604891 w 1113086"/>
                <a:gd name="connsiteY4" fmla="*/ 62958 h 379987"/>
                <a:gd name="connsiteX5" fmla="*/ 1112891 w 1113086"/>
                <a:gd name="connsiteY5" fmla="*/ 15333 h 379987"/>
                <a:gd name="connsiteX6" fmla="*/ 662041 w 1113086"/>
                <a:gd name="connsiteY6" fmla="*/ 355058 h 379987"/>
                <a:gd name="connsiteX7" fmla="*/ 392166 w 1113086"/>
                <a:gd name="connsiteY7" fmla="*/ 345533 h 379987"/>
                <a:gd name="connsiteX8" fmla="*/ 214366 w 1113086"/>
                <a:gd name="connsiteY8" fmla="*/ 275683 h 379987"/>
                <a:gd name="connsiteX9" fmla="*/ 4816 w 1113086"/>
                <a:gd name="connsiteY9" fmla="*/ 82008 h 379987"/>
                <a:gd name="connsiteX0" fmla="*/ 4816 w 1113291"/>
                <a:gd name="connsiteY0" fmla="*/ 75842 h 373821"/>
                <a:gd name="connsiteX1" fmla="*/ 433441 w 1113291"/>
                <a:gd name="connsiteY1" fmla="*/ 79017 h 373821"/>
                <a:gd name="connsiteX2" fmla="*/ 519166 w 1113291"/>
                <a:gd name="connsiteY2" fmla="*/ 110767 h 373821"/>
                <a:gd name="connsiteX3" fmla="*/ 579491 w 1113291"/>
                <a:gd name="connsiteY3" fmla="*/ 98067 h 373821"/>
                <a:gd name="connsiteX4" fmla="*/ 1112891 w 1113291"/>
                <a:gd name="connsiteY4" fmla="*/ 9167 h 373821"/>
                <a:gd name="connsiteX5" fmla="*/ 662041 w 1113291"/>
                <a:gd name="connsiteY5" fmla="*/ 348892 h 373821"/>
                <a:gd name="connsiteX6" fmla="*/ 392166 w 1113291"/>
                <a:gd name="connsiteY6" fmla="*/ 339367 h 373821"/>
                <a:gd name="connsiteX7" fmla="*/ 214366 w 1113291"/>
                <a:gd name="connsiteY7" fmla="*/ 269517 h 373821"/>
                <a:gd name="connsiteX8" fmla="*/ 4816 w 1113291"/>
                <a:gd name="connsiteY8" fmla="*/ 75842 h 373821"/>
                <a:gd name="connsiteX0" fmla="*/ 4816 w 1113291"/>
                <a:gd name="connsiteY0" fmla="*/ 78386 h 376365"/>
                <a:gd name="connsiteX1" fmla="*/ 433441 w 1113291"/>
                <a:gd name="connsiteY1" fmla="*/ 81561 h 376365"/>
                <a:gd name="connsiteX2" fmla="*/ 519166 w 1113291"/>
                <a:gd name="connsiteY2" fmla="*/ 113311 h 376365"/>
                <a:gd name="connsiteX3" fmla="*/ 579491 w 1113291"/>
                <a:gd name="connsiteY3" fmla="*/ 81561 h 376365"/>
                <a:gd name="connsiteX4" fmla="*/ 1112891 w 1113291"/>
                <a:gd name="connsiteY4" fmla="*/ 11711 h 376365"/>
                <a:gd name="connsiteX5" fmla="*/ 662041 w 1113291"/>
                <a:gd name="connsiteY5" fmla="*/ 351436 h 376365"/>
                <a:gd name="connsiteX6" fmla="*/ 392166 w 1113291"/>
                <a:gd name="connsiteY6" fmla="*/ 341911 h 376365"/>
                <a:gd name="connsiteX7" fmla="*/ 214366 w 1113291"/>
                <a:gd name="connsiteY7" fmla="*/ 272061 h 376365"/>
                <a:gd name="connsiteX8" fmla="*/ 4816 w 1113291"/>
                <a:gd name="connsiteY8" fmla="*/ 78386 h 376365"/>
                <a:gd name="connsiteX0" fmla="*/ 4816 w 1113987"/>
                <a:gd name="connsiteY0" fmla="*/ 67224 h 365203"/>
                <a:gd name="connsiteX1" fmla="*/ 433441 w 1113987"/>
                <a:gd name="connsiteY1" fmla="*/ 70399 h 365203"/>
                <a:gd name="connsiteX2" fmla="*/ 519166 w 1113987"/>
                <a:gd name="connsiteY2" fmla="*/ 102149 h 365203"/>
                <a:gd name="connsiteX3" fmla="*/ 579491 w 1113987"/>
                <a:gd name="connsiteY3" fmla="*/ 70399 h 365203"/>
                <a:gd name="connsiteX4" fmla="*/ 1112891 w 1113987"/>
                <a:gd name="connsiteY4" fmla="*/ 549 h 365203"/>
                <a:gd name="connsiteX5" fmla="*/ 662041 w 1113987"/>
                <a:gd name="connsiteY5" fmla="*/ 340274 h 365203"/>
                <a:gd name="connsiteX6" fmla="*/ 392166 w 1113987"/>
                <a:gd name="connsiteY6" fmla="*/ 330749 h 365203"/>
                <a:gd name="connsiteX7" fmla="*/ 214366 w 1113987"/>
                <a:gd name="connsiteY7" fmla="*/ 260899 h 365203"/>
                <a:gd name="connsiteX8" fmla="*/ 4816 w 1113987"/>
                <a:gd name="connsiteY8" fmla="*/ 67224 h 365203"/>
                <a:gd name="connsiteX0" fmla="*/ 4816 w 1113987"/>
                <a:gd name="connsiteY0" fmla="*/ 67394 h 365373"/>
                <a:gd name="connsiteX1" fmla="*/ 433441 w 1113987"/>
                <a:gd name="connsiteY1" fmla="*/ 70569 h 365373"/>
                <a:gd name="connsiteX2" fmla="*/ 519166 w 1113987"/>
                <a:gd name="connsiteY2" fmla="*/ 102319 h 365373"/>
                <a:gd name="connsiteX3" fmla="*/ 579491 w 1113987"/>
                <a:gd name="connsiteY3" fmla="*/ 70569 h 365373"/>
                <a:gd name="connsiteX4" fmla="*/ 1112891 w 1113987"/>
                <a:gd name="connsiteY4" fmla="*/ 719 h 365373"/>
                <a:gd name="connsiteX5" fmla="*/ 662041 w 1113987"/>
                <a:gd name="connsiteY5" fmla="*/ 340444 h 365373"/>
                <a:gd name="connsiteX6" fmla="*/ 392166 w 1113987"/>
                <a:gd name="connsiteY6" fmla="*/ 330919 h 365373"/>
                <a:gd name="connsiteX7" fmla="*/ 214366 w 1113987"/>
                <a:gd name="connsiteY7" fmla="*/ 261069 h 365373"/>
                <a:gd name="connsiteX8" fmla="*/ 4816 w 1113987"/>
                <a:gd name="connsiteY8" fmla="*/ 67394 h 365373"/>
                <a:gd name="connsiteX0" fmla="*/ 4816 w 1113108"/>
                <a:gd name="connsiteY0" fmla="*/ 80414 h 378393"/>
                <a:gd name="connsiteX1" fmla="*/ 433441 w 1113108"/>
                <a:gd name="connsiteY1" fmla="*/ 83589 h 378393"/>
                <a:gd name="connsiteX2" fmla="*/ 519166 w 1113108"/>
                <a:gd name="connsiteY2" fmla="*/ 115339 h 378393"/>
                <a:gd name="connsiteX3" fmla="*/ 601716 w 1113108"/>
                <a:gd name="connsiteY3" fmla="*/ 80414 h 378393"/>
                <a:gd name="connsiteX4" fmla="*/ 1112891 w 1113108"/>
                <a:gd name="connsiteY4" fmla="*/ 13739 h 378393"/>
                <a:gd name="connsiteX5" fmla="*/ 662041 w 1113108"/>
                <a:gd name="connsiteY5" fmla="*/ 353464 h 378393"/>
                <a:gd name="connsiteX6" fmla="*/ 392166 w 1113108"/>
                <a:gd name="connsiteY6" fmla="*/ 343939 h 378393"/>
                <a:gd name="connsiteX7" fmla="*/ 214366 w 1113108"/>
                <a:gd name="connsiteY7" fmla="*/ 274089 h 378393"/>
                <a:gd name="connsiteX8" fmla="*/ 4816 w 1113108"/>
                <a:gd name="connsiteY8" fmla="*/ 80414 h 378393"/>
                <a:gd name="connsiteX0" fmla="*/ 4816 w 1113066"/>
                <a:gd name="connsiteY0" fmla="*/ 82957 h 380936"/>
                <a:gd name="connsiteX1" fmla="*/ 433441 w 1113066"/>
                <a:gd name="connsiteY1" fmla="*/ 86132 h 380936"/>
                <a:gd name="connsiteX2" fmla="*/ 519166 w 1113066"/>
                <a:gd name="connsiteY2" fmla="*/ 117882 h 380936"/>
                <a:gd name="connsiteX3" fmla="*/ 608066 w 1113066"/>
                <a:gd name="connsiteY3" fmla="*/ 70257 h 380936"/>
                <a:gd name="connsiteX4" fmla="*/ 1112891 w 1113066"/>
                <a:gd name="connsiteY4" fmla="*/ 16282 h 380936"/>
                <a:gd name="connsiteX5" fmla="*/ 662041 w 1113066"/>
                <a:gd name="connsiteY5" fmla="*/ 356007 h 380936"/>
                <a:gd name="connsiteX6" fmla="*/ 392166 w 1113066"/>
                <a:gd name="connsiteY6" fmla="*/ 346482 h 380936"/>
                <a:gd name="connsiteX7" fmla="*/ 214366 w 1113066"/>
                <a:gd name="connsiteY7" fmla="*/ 276632 h 380936"/>
                <a:gd name="connsiteX8" fmla="*/ 4816 w 1113066"/>
                <a:gd name="connsiteY8" fmla="*/ 82957 h 380936"/>
                <a:gd name="connsiteX0" fmla="*/ 4816 w 1115568"/>
                <a:gd name="connsiteY0" fmla="*/ 67070 h 365049"/>
                <a:gd name="connsiteX1" fmla="*/ 433441 w 1115568"/>
                <a:gd name="connsiteY1" fmla="*/ 70245 h 365049"/>
                <a:gd name="connsiteX2" fmla="*/ 519166 w 1115568"/>
                <a:gd name="connsiteY2" fmla="*/ 101995 h 365049"/>
                <a:gd name="connsiteX3" fmla="*/ 608066 w 1115568"/>
                <a:gd name="connsiteY3" fmla="*/ 54370 h 365049"/>
                <a:gd name="connsiteX4" fmla="*/ 1112891 w 1115568"/>
                <a:gd name="connsiteY4" fmla="*/ 395 h 365049"/>
                <a:gd name="connsiteX5" fmla="*/ 662041 w 1115568"/>
                <a:gd name="connsiteY5" fmla="*/ 340120 h 365049"/>
                <a:gd name="connsiteX6" fmla="*/ 392166 w 1115568"/>
                <a:gd name="connsiteY6" fmla="*/ 330595 h 365049"/>
                <a:gd name="connsiteX7" fmla="*/ 214366 w 1115568"/>
                <a:gd name="connsiteY7" fmla="*/ 260745 h 365049"/>
                <a:gd name="connsiteX8" fmla="*/ 4816 w 1115568"/>
                <a:gd name="connsiteY8" fmla="*/ 67070 h 365049"/>
                <a:gd name="connsiteX0" fmla="*/ 8764 w 1119516"/>
                <a:gd name="connsiteY0" fmla="*/ 67070 h 365049"/>
                <a:gd name="connsiteX1" fmla="*/ 437389 w 1119516"/>
                <a:gd name="connsiteY1" fmla="*/ 70245 h 365049"/>
                <a:gd name="connsiteX2" fmla="*/ 523114 w 1119516"/>
                <a:gd name="connsiteY2" fmla="*/ 101995 h 365049"/>
                <a:gd name="connsiteX3" fmla="*/ 612014 w 1119516"/>
                <a:gd name="connsiteY3" fmla="*/ 54370 h 365049"/>
                <a:gd name="connsiteX4" fmla="*/ 1116839 w 1119516"/>
                <a:gd name="connsiteY4" fmla="*/ 395 h 365049"/>
                <a:gd name="connsiteX5" fmla="*/ 665989 w 1119516"/>
                <a:gd name="connsiteY5" fmla="*/ 340120 h 365049"/>
                <a:gd name="connsiteX6" fmla="*/ 396114 w 1119516"/>
                <a:gd name="connsiteY6" fmla="*/ 330595 h 365049"/>
                <a:gd name="connsiteX7" fmla="*/ 218314 w 1119516"/>
                <a:gd name="connsiteY7" fmla="*/ 260745 h 365049"/>
                <a:gd name="connsiteX8" fmla="*/ 8764 w 1119516"/>
                <a:gd name="connsiteY8" fmla="*/ 67070 h 365049"/>
                <a:gd name="connsiteX0" fmla="*/ 4351 w 1115103"/>
                <a:gd name="connsiteY0" fmla="*/ 67070 h 365049"/>
                <a:gd name="connsiteX1" fmla="*/ 420276 w 1115103"/>
                <a:gd name="connsiteY1" fmla="*/ 60720 h 365049"/>
                <a:gd name="connsiteX2" fmla="*/ 518701 w 1115103"/>
                <a:gd name="connsiteY2" fmla="*/ 101995 h 365049"/>
                <a:gd name="connsiteX3" fmla="*/ 607601 w 1115103"/>
                <a:gd name="connsiteY3" fmla="*/ 54370 h 365049"/>
                <a:gd name="connsiteX4" fmla="*/ 1112426 w 1115103"/>
                <a:gd name="connsiteY4" fmla="*/ 395 h 365049"/>
                <a:gd name="connsiteX5" fmla="*/ 661576 w 1115103"/>
                <a:gd name="connsiteY5" fmla="*/ 340120 h 365049"/>
                <a:gd name="connsiteX6" fmla="*/ 391701 w 1115103"/>
                <a:gd name="connsiteY6" fmla="*/ 330595 h 365049"/>
                <a:gd name="connsiteX7" fmla="*/ 213901 w 1115103"/>
                <a:gd name="connsiteY7" fmla="*/ 260745 h 365049"/>
                <a:gd name="connsiteX8" fmla="*/ 4351 w 1115103"/>
                <a:gd name="connsiteY8" fmla="*/ 67070 h 365049"/>
                <a:gd name="connsiteX0" fmla="*/ 6566 w 1117318"/>
                <a:gd name="connsiteY0" fmla="*/ 67070 h 365049"/>
                <a:gd name="connsiteX1" fmla="*/ 422491 w 1117318"/>
                <a:gd name="connsiteY1" fmla="*/ 60720 h 365049"/>
                <a:gd name="connsiteX2" fmla="*/ 520916 w 1117318"/>
                <a:gd name="connsiteY2" fmla="*/ 101995 h 365049"/>
                <a:gd name="connsiteX3" fmla="*/ 609816 w 1117318"/>
                <a:gd name="connsiteY3" fmla="*/ 54370 h 365049"/>
                <a:gd name="connsiteX4" fmla="*/ 1114641 w 1117318"/>
                <a:gd name="connsiteY4" fmla="*/ 395 h 365049"/>
                <a:gd name="connsiteX5" fmla="*/ 663791 w 1117318"/>
                <a:gd name="connsiteY5" fmla="*/ 340120 h 365049"/>
                <a:gd name="connsiteX6" fmla="*/ 393916 w 1117318"/>
                <a:gd name="connsiteY6" fmla="*/ 330595 h 365049"/>
                <a:gd name="connsiteX7" fmla="*/ 216116 w 1117318"/>
                <a:gd name="connsiteY7" fmla="*/ 260745 h 365049"/>
                <a:gd name="connsiteX8" fmla="*/ 6566 w 1117318"/>
                <a:gd name="connsiteY8" fmla="*/ 67070 h 365049"/>
                <a:gd name="connsiteX0" fmla="*/ 7462 w 1118037"/>
                <a:gd name="connsiteY0" fmla="*/ 67074 h 373955"/>
                <a:gd name="connsiteX1" fmla="*/ 423387 w 1118037"/>
                <a:gd name="connsiteY1" fmla="*/ 60724 h 373955"/>
                <a:gd name="connsiteX2" fmla="*/ 521812 w 1118037"/>
                <a:gd name="connsiteY2" fmla="*/ 101999 h 373955"/>
                <a:gd name="connsiteX3" fmla="*/ 610712 w 1118037"/>
                <a:gd name="connsiteY3" fmla="*/ 54374 h 373955"/>
                <a:gd name="connsiteX4" fmla="*/ 1115537 w 1118037"/>
                <a:gd name="connsiteY4" fmla="*/ 399 h 373955"/>
                <a:gd name="connsiteX5" fmla="*/ 664687 w 1118037"/>
                <a:gd name="connsiteY5" fmla="*/ 340124 h 373955"/>
                <a:gd name="connsiteX6" fmla="*/ 566262 w 1118037"/>
                <a:gd name="connsiteY6" fmla="*/ 352824 h 373955"/>
                <a:gd name="connsiteX7" fmla="*/ 217012 w 1118037"/>
                <a:gd name="connsiteY7" fmla="*/ 260749 h 373955"/>
                <a:gd name="connsiteX8" fmla="*/ 7462 w 1118037"/>
                <a:gd name="connsiteY8" fmla="*/ 67074 h 373955"/>
                <a:gd name="connsiteX0" fmla="*/ 7462 w 1124417"/>
                <a:gd name="connsiteY0" fmla="*/ 75198 h 362376"/>
                <a:gd name="connsiteX1" fmla="*/ 423387 w 1124417"/>
                <a:gd name="connsiteY1" fmla="*/ 68848 h 362376"/>
                <a:gd name="connsiteX2" fmla="*/ 521812 w 1124417"/>
                <a:gd name="connsiteY2" fmla="*/ 110123 h 362376"/>
                <a:gd name="connsiteX3" fmla="*/ 610712 w 1124417"/>
                <a:gd name="connsiteY3" fmla="*/ 62498 h 362376"/>
                <a:gd name="connsiteX4" fmla="*/ 1115537 w 1124417"/>
                <a:gd name="connsiteY4" fmla="*/ 8523 h 362376"/>
                <a:gd name="connsiteX5" fmla="*/ 905987 w 1124417"/>
                <a:gd name="connsiteY5" fmla="*/ 233948 h 362376"/>
                <a:gd name="connsiteX6" fmla="*/ 566262 w 1124417"/>
                <a:gd name="connsiteY6" fmla="*/ 360948 h 362376"/>
                <a:gd name="connsiteX7" fmla="*/ 217012 w 1124417"/>
                <a:gd name="connsiteY7" fmla="*/ 268873 h 362376"/>
                <a:gd name="connsiteX8" fmla="*/ 7462 w 1124417"/>
                <a:gd name="connsiteY8" fmla="*/ 75198 h 362376"/>
                <a:gd name="connsiteX0" fmla="*/ 7462 w 1124417"/>
                <a:gd name="connsiteY0" fmla="*/ 66719 h 353897"/>
                <a:gd name="connsiteX1" fmla="*/ 423387 w 1124417"/>
                <a:gd name="connsiteY1" fmla="*/ 60369 h 353897"/>
                <a:gd name="connsiteX2" fmla="*/ 521812 w 1124417"/>
                <a:gd name="connsiteY2" fmla="*/ 101644 h 353897"/>
                <a:gd name="connsiteX3" fmla="*/ 610712 w 1124417"/>
                <a:gd name="connsiteY3" fmla="*/ 54019 h 353897"/>
                <a:gd name="connsiteX4" fmla="*/ 1115537 w 1124417"/>
                <a:gd name="connsiteY4" fmla="*/ 44 h 353897"/>
                <a:gd name="connsiteX5" fmla="*/ 905987 w 1124417"/>
                <a:gd name="connsiteY5" fmla="*/ 225469 h 353897"/>
                <a:gd name="connsiteX6" fmla="*/ 566262 w 1124417"/>
                <a:gd name="connsiteY6" fmla="*/ 352469 h 353897"/>
                <a:gd name="connsiteX7" fmla="*/ 217012 w 1124417"/>
                <a:gd name="connsiteY7" fmla="*/ 260394 h 353897"/>
                <a:gd name="connsiteX8" fmla="*/ 7462 w 1124417"/>
                <a:gd name="connsiteY8" fmla="*/ 66719 h 353897"/>
                <a:gd name="connsiteX0" fmla="*/ 7462 w 1124417"/>
                <a:gd name="connsiteY0" fmla="*/ 66719 h 353897"/>
                <a:gd name="connsiteX1" fmla="*/ 423387 w 1124417"/>
                <a:gd name="connsiteY1" fmla="*/ 60369 h 353897"/>
                <a:gd name="connsiteX2" fmla="*/ 521812 w 1124417"/>
                <a:gd name="connsiteY2" fmla="*/ 101644 h 353897"/>
                <a:gd name="connsiteX3" fmla="*/ 610712 w 1124417"/>
                <a:gd name="connsiteY3" fmla="*/ 54019 h 353897"/>
                <a:gd name="connsiteX4" fmla="*/ 1115537 w 1124417"/>
                <a:gd name="connsiteY4" fmla="*/ 44 h 353897"/>
                <a:gd name="connsiteX5" fmla="*/ 905987 w 1124417"/>
                <a:gd name="connsiteY5" fmla="*/ 225469 h 353897"/>
                <a:gd name="connsiteX6" fmla="*/ 566262 w 1124417"/>
                <a:gd name="connsiteY6" fmla="*/ 352469 h 353897"/>
                <a:gd name="connsiteX7" fmla="*/ 217012 w 1124417"/>
                <a:gd name="connsiteY7" fmla="*/ 260394 h 353897"/>
                <a:gd name="connsiteX8" fmla="*/ 7462 w 1124417"/>
                <a:gd name="connsiteY8" fmla="*/ 66719 h 35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4417" h="353897">
                  <a:moveTo>
                    <a:pt x="7462" y="66719"/>
                  </a:moveTo>
                  <a:cubicBezTo>
                    <a:pt x="51383" y="61957"/>
                    <a:pt x="337662" y="54548"/>
                    <a:pt x="423387" y="60369"/>
                  </a:cubicBezTo>
                  <a:cubicBezTo>
                    <a:pt x="509112" y="66190"/>
                    <a:pt x="490591" y="102702"/>
                    <a:pt x="521812" y="101644"/>
                  </a:cubicBezTo>
                  <a:cubicBezTo>
                    <a:pt x="553033" y="100586"/>
                    <a:pt x="511758" y="86827"/>
                    <a:pt x="610712" y="54019"/>
                  </a:cubicBezTo>
                  <a:cubicBezTo>
                    <a:pt x="709666" y="21211"/>
                    <a:pt x="1066325" y="3219"/>
                    <a:pt x="1115537" y="44"/>
                  </a:cubicBezTo>
                  <a:cubicBezTo>
                    <a:pt x="1164749" y="-3131"/>
                    <a:pt x="997533" y="166732"/>
                    <a:pt x="905987" y="225469"/>
                  </a:cubicBezTo>
                  <a:cubicBezTo>
                    <a:pt x="814441" y="284207"/>
                    <a:pt x="640875" y="365698"/>
                    <a:pt x="566262" y="352469"/>
                  </a:cubicBezTo>
                  <a:cubicBezTo>
                    <a:pt x="485300" y="355115"/>
                    <a:pt x="310145" y="308019"/>
                    <a:pt x="217012" y="260394"/>
                  </a:cubicBezTo>
                  <a:cubicBezTo>
                    <a:pt x="123879" y="212769"/>
                    <a:pt x="-36459" y="71481"/>
                    <a:pt x="7462" y="66719"/>
                  </a:cubicBezTo>
                  <a:close/>
                </a:path>
              </a:pathLst>
            </a:custGeom>
            <a:solidFill>
              <a:srgbClr val="D10B2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76AC92E6-19EF-45B2-9255-D90B97559798}"/>
              </a:ext>
            </a:extLst>
          </p:cNvPr>
          <p:cNvGrpSpPr/>
          <p:nvPr/>
        </p:nvGrpSpPr>
        <p:grpSpPr>
          <a:xfrm>
            <a:off x="517476" y="2069954"/>
            <a:ext cx="2649298" cy="4232162"/>
            <a:chOff x="1048235" y="3573580"/>
            <a:chExt cx="1418628" cy="226620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610FCB80-D9CE-4FC5-9B24-7085AC02EF63}"/>
                </a:ext>
              </a:extLst>
            </p:cNvPr>
            <p:cNvGrpSpPr/>
            <p:nvPr/>
          </p:nvGrpSpPr>
          <p:grpSpPr>
            <a:xfrm>
              <a:off x="1048235" y="3573580"/>
              <a:ext cx="1418628" cy="2266204"/>
              <a:chOff x="1052980" y="2654171"/>
              <a:chExt cx="2211508" cy="3532799"/>
            </a:xfrm>
          </p:grpSpPr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C4BC98F2-9367-4A7D-A7F0-1AC64E23D766}"/>
                  </a:ext>
                </a:extLst>
              </p:cNvPr>
              <p:cNvGrpSpPr/>
              <p:nvPr/>
            </p:nvGrpSpPr>
            <p:grpSpPr>
              <a:xfrm>
                <a:off x="1052980" y="2703387"/>
                <a:ext cx="2211508" cy="3483583"/>
                <a:chOff x="3651142" y="4827937"/>
                <a:chExt cx="2536875" cy="3996105"/>
              </a:xfrm>
            </p:grpSpPr>
            <p:sp>
              <p:nvSpPr>
                <p:cNvPr id="260" name="Freeform: Shape 259">
                  <a:extLst>
                    <a:ext uri="{FF2B5EF4-FFF2-40B4-BE49-F238E27FC236}">
                      <a16:creationId xmlns:a16="http://schemas.microsoft.com/office/drawing/2014/main" id="{C7395EBA-4146-4DE5-AEDE-E60988E1AB70}"/>
                    </a:ext>
                  </a:extLst>
                </p:cNvPr>
                <p:cNvSpPr/>
                <p:nvPr/>
              </p:nvSpPr>
              <p:spPr>
                <a:xfrm rot="20415840" flipH="1">
                  <a:off x="5247136" y="6240820"/>
                  <a:ext cx="719415" cy="979648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  <a:gd name="connsiteX0" fmla="*/ 0 w 723830"/>
                    <a:gd name="connsiteY0" fmla="*/ 0 h 1002839"/>
                    <a:gd name="connsiteX1" fmla="*/ 633604 w 723830"/>
                    <a:gd name="connsiteY1" fmla="*/ 903446 h 1002839"/>
                    <a:gd name="connsiteX2" fmla="*/ 719329 w 723830"/>
                    <a:gd name="connsiteY2" fmla="*/ 979646 h 1002839"/>
                    <a:gd name="connsiteX3" fmla="*/ 719329 w 723830"/>
                    <a:gd name="connsiteY3" fmla="*/ 979646 h 1002839"/>
                    <a:gd name="connsiteX0" fmla="*/ 0 w 719414"/>
                    <a:gd name="connsiteY0" fmla="*/ 0 h 979646"/>
                    <a:gd name="connsiteX1" fmla="*/ 168042 w 719414"/>
                    <a:gd name="connsiteY1" fmla="*/ 596585 h 979646"/>
                    <a:gd name="connsiteX2" fmla="*/ 633604 w 719414"/>
                    <a:gd name="connsiteY2" fmla="*/ 903446 h 979646"/>
                    <a:gd name="connsiteX3" fmla="*/ 719329 w 719414"/>
                    <a:gd name="connsiteY3" fmla="*/ 979646 h 979646"/>
                    <a:gd name="connsiteX4" fmla="*/ 719329 w 719414"/>
                    <a:gd name="connsiteY4" fmla="*/ 979646 h 979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9414" h="979646">
                      <a:moveTo>
                        <a:pt x="0" y="0"/>
                      </a:moveTo>
                      <a:cubicBezTo>
                        <a:pt x="54252" y="82730"/>
                        <a:pt x="62441" y="446011"/>
                        <a:pt x="168042" y="596585"/>
                      </a:cubicBezTo>
                      <a:cubicBezTo>
                        <a:pt x="273643" y="747159"/>
                        <a:pt x="541723" y="839603"/>
                        <a:pt x="633604" y="903446"/>
                      </a:cubicBezTo>
                      <a:cubicBezTo>
                        <a:pt x="725485" y="967290"/>
                        <a:pt x="719329" y="979646"/>
                        <a:pt x="719329" y="979646"/>
                      </a:cubicBezTo>
                      <a:lnTo>
                        <a:pt x="719329" y="979646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2B07549B-4BCA-4D14-AE4C-5EB3AE4B132C}"/>
                    </a:ext>
                  </a:extLst>
                </p:cNvPr>
                <p:cNvCxnSpPr>
                  <a:cxnSpLocks/>
                  <a:endCxn id="258" idx="3"/>
                </p:cNvCxnSpPr>
                <p:nvPr/>
              </p:nvCxnSpPr>
              <p:spPr>
                <a:xfrm>
                  <a:off x="4812496" y="7049422"/>
                  <a:ext cx="37319" cy="157430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F0403F17-BC9D-40A7-983F-4906DE9872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13125" y="7188137"/>
                  <a:ext cx="36906" cy="147121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1AAF098B-D327-4A2F-B484-57C7BC73AAA9}"/>
                    </a:ext>
                  </a:extLst>
                </p:cNvPr>
                <p:cNvSpPr/>
                <p:nvPr/>
              </p:nvSpPr>
              <p:spPr>
                <a:xfrm>
                  <a:off x="3651142" y="4827937"/>
                  <a:ext cx="2536875" cy="2447779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E7A8D489-7DF8-490D-96AC-C82CDB8B1DF2}"/>
                    </a:ext>
                  </a:extLst>
                </p:cNvPr>
                <p:cNvSpPr/>
                <p:nvPr/>
              </p:nvSpPr>
              <p:spPr>
                <a:xfrm>
                  <a:off x="4468273" y="5794816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7" name="Rectangle: Top Corners Rounded 256">
                  <a:extLst>
                    <a:ext uri="{FF2B5EF4-FFF2-40B4-BE49-F238E27FC236}">
                      <a16:creationId xmlns:a16="http://schemas.microsoft.com/office/drawing/2014/main" id="{A506166B-AC1B-4A15-B0AA-76A63BF21CDC}"/>
                    </a:ext>
                  </a:extLst>
                </p:cNvPr>
                <p:cNvSpPr/>
                <p:nvPr/>
              </p:nvSpPr>
              <p:spPr>
                <a:xfrm>
                  <a:off x="5067903" y="8526608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8" name="Rectangle: Top Corners Rounded 257">
                  <a:extLst>
                    <a:ext uri="{FF2B5EF4-FFF2-40B4-BE49-F238E27FC236}">
                      <a16:creationId xmlns:a16="http://schemas.microsoft.com/office/drawing/2014/main" id="{F48D37C8-867D-4AC5-9FF1-BFF5CDCC727F}"/>
                    </a:ext>
                  </a:extLst>
                </p:cNvPr>
                <p:cNvSpPr/>
                <p:nvPr/>
              </p:nvSpPr>
              <p:spPr>
                <a:xfrm>
                  <a:off x="4515066" y="8623732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9" name="Freeform: Shape 258">
                  <a:extLst>
                    <a:ext uri="{FF2B5EF4-FFF2-40B4-BE49-F238E27FC236}">
                      <a16:creationId xmlns:a16="http://schemas.microsoft.com/office/drawing/2014/main" id="{0C483044-D983-4577-B205-4B045FD85D46}"/>
                    </a:ext>
                  </a:extLst>
                </p:cNvPr>
                <p:cNvSpPr/>
                <p:nvPr/>
              </p:nvSpPr>
              <p:spPr>
                <a:xfrm rot="535574">
                  <a:off x="3865268" y="6465980"/>
                  <a:ext cx="649909" cy="923978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1" name="Freeform: Shape 260">
                  <a:extLst>
                    <a:ext uri="{FF2B5EF4-FFF2-40B4-BE49-F238E27FC236}">
                      <a16:creationId xmlns:a16="http://schemas.microsoft.com/office/drawing/2014/main" id="{46E16628-DF12-4E43-B212-778A179EF7A8}"/>
                    </a:ext>
                  </a:extLst>
                </p:cNvPr>
                <p:cNvSpPr/>
                <p:nvPr/>
              </p:nvSpPr>
              <p:spPr>
                <a:xfrm rot="21179857">
                  <a:off x="5018001" y="6174895"/>
                  <a:ext cx="184935" cy="190499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57E0E220-679E-4AAB-8754-DF857DBEC05A}"/>
                    </a:ext>
                  </a:extLst>
                </p:cNvPr>
                <p:cNvSpPr/>
                <p:nvPr/>
              </p:nvSpPr>
              <p:spPr>
                <a:xfrm>
                  <a:off x="5350866" y="5794815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2D68866D-7B25-436D-8226-003613FC1A92}"/>
                    </a:ext>
                  </a:extLst>
                </p:cNvPr>
                <p:cNvSpPr/>
                <p:nvPr/>
              </p:nvSpPr>
              <p:spPr>
                <a:xfrm>
                  <a:off x="4555116" y="5852372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E864F76F-2221-434F-99FD-50854F90B916}"/>
                    </a:ext>
                  </a:extLst>
                </p:cNvPr>
                <p:cNvSpPr/>
                <p:nvPr/>
              </p:nvSpPr>
              <p:spPr>
                <a:xfrm>
                  <a:off x="5422915" y="5860082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7D9BBA6E-DA77-4653-9A08-325B621A469A}"/>
                  </a:ext>
                </a:extLst>
              </p:cNvPr>
              <p:cNvGrpSpPr/>
              <p:nvPr/>
            </p:nvGrpSpPr>
            <p:grpSpPr>
              <a:xfrm flipH="1">
                <a:off x="1155137" y="2654171"/>
                <a:ext cx="1972366" cy="622593"/>
                <a:chOff x="914841" y="1896670"/>
                <a:chExt cx="1972366" cy="622593"/>
              </a:xfrm>
            </p:grpSpPr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2BE03C07-1911-45BB-8117-8F371EBC5C3D}"/>
                    </a:ext>
                  </a:extLst>
                </p:cNvPr>
                <p:cNvSpPr/>
                <p:nvPr/>
              </p:nvSpPr>
              <p:spPr>
                <a:xfrm flipH="1">
                  <a:off x="914841" y="2386708"/>
                  <a:ext cx="1972366" cy="132555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CFCE52BD-90C2-4A8D-B4D1-317A3C24948C}"/>
                    </a:ext>
                  </a:extLst>
                </p:cNvPr>
                <p:cNvSpPr/>
                <p:nvPr/>
              </p:nvSpPr>
              <p:spPr>
                <a:xfrm flipH="1">
                  <a:off x="951310" y="1896670"/>
                  <a:ext cx="1899425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id="{8B4A6E29-FDE5-4E7D-8471-A85DF62C7E53}"/>
                    </a:ext>
                  </a:extLst>
                </p:cNvPr>
                <p:cNvSpPr/>
                <p:nvPr/>
              </p:nvSpPr>
              <p:spPr>
                <a:xfrm flipH="1">
                  <a:off x="1649940" y="2399298"/>
                  <a:ext cx="156041" cy="63684"/>
                </a:xfrm>
                <a:custGeom>
                  <a:avLst/>
                  <a:gdLst>
                    <a:gd name="connsiteX0" fmla="*/ 0 w 156042"/>
                    <a:gd name="connsiteY0" fmla="*/ 0 h 63684"/>
                    <a:gd name="connsiteX1" fmla="*/ 22583 w 156042"/>
                    <a:gd name="connsiteY1" fmla="*/ 35867 h 63684"/>
                    <a:gd name="connsiteX2" fmla="*/ 36471 w 156042"/>
                    <a:gd name="connsiteY2" fmla="*/ 63684 h 63684"/>
                    <a:gd name="connsiteX3" fmla="*/ 69146 w 156042"/>
                    <a:gd name="connsiteY3" fmla="*/ 59618 h 63684"/>
                    <a:gd name="connsiteX4" fmla="*/ 156042 w 156042"/>
                    <a:gd name="connsiteY4" fmla="*/ 33820 h 63684"/>
                    <a:gd name="connsiteX5" fmla="*/ 22583 w 156042"/>
                    <a:gd name="connsiteY5" fmla="*/ 2228 h 63684"/>
                    <a:gd name="connsiteX6" fmla="*/ 0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0" y="0"/>
                      </a:moveTo>
                      <a:lnTo>
                        <a:pt x="22583" y="35867"/>
                      </a:lnTo>
                      <a:lnTo>
                        <a:pt x="36471" y="63684"/>
                      </a:lnTo>
                      <a:lnTo>
                        <a:pt x="69146" y="59618"/>
                      </a:lnTo>
                      <a:cubicBezTo>
                        <a:pt x="125101" y="51689"/>
                        <a:pt x="156042" y="42971"/>
                        <a:pt x="156042" y="33820"/>
                      </a:cubicBezTo>
                      <a:cubicBezTo>
                        <a:pt x="156042" y="22381"/>
                        <a:pt x="107696" y="11619"/>
                        <a:pt x="22583" y="22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1B8C042A-EBC6-4521-9C0B-310649306481}"/>
                    </a:ext>
                  </a:extLst>
                </p:cNvPr>
                <p:cNvSpPr/>
                <p:nvPr/>
              </p:nvSpPr>
              <p:spPr>
                <a:xfrm flipH="1">
                  <a:off x="1432708" y="2347203"/>
                  <a:ext cx="156043" cy="63684"/>
                </a:xfrm>
                <a:custGeom>
                  <a:avLst/>
                  <a:gdLst>
                    <a:gd name="connsiteX0" fmla="*/ 156042 w 156042"/>
                    <a:gd name="connsiteY0" fmla="*/ 0 h 63684"/>
                    <a:gd name="connsiteX1" fmla="*/ 133459 w 156042"/>
                    <a:gd name="connsiteY1" fmla="*/ 2228 h 63684"/>
                    <a:gd name="connsiteX2" fmla="*/ 0 w 156042"/>
                    <a:gd name="connsiteY2" fmla="*/ 33820 h 63684"/>
                    <a:gd name="connsiteX3" fmla="*/ 86896 w 156042"/>
                    <a:gd name="connsiteY3" fmla="*/ 59618 h 63684"/>
                    <a:gd name="connsiteX4" fmla="*/ 119571 w 156042"/>
                    <a:gd name="connsiteY4" fmla="*/ 63684 h 63684"/>
                    <a:gd name="connsiteX5" fmla="*/ 133459 w 156042"/>
                    <a:gd name="connsiteY5" fmla="*/ 35867 h 63684"/>
                    <a:gd name="connsiteX6" fmla="*/ 156042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156042" y="0"/>
                      </a:moveTo>
                      <a:lnTo>
                        <a:pt x="133459" y="2228"/>
                      </a:lnTo>
                      <a:cubicBezTo>
                        <a:pt x="48346" y="11619"/>
                        <a:pt x="0" y="22381"/>
                        <a:pt x="0" y="33820"/>
                      </a:cubicBezTo>
                      <a:cubicBezTo>
                        <a:pt x="0" y="42971"/>
                        <a:pt x="30942" y="51689"/>
                        <a:pt x="86896" y="59618"/>
                      </a:cubicBezTo>
                      <a:lnTo>
                        <a:pt x="119571" y="63684"/>
                      </a:lnTo>
                      <a:lnTo>
                        <a:pt x="133459" y="35867"/>
                      </a:lnTo>
                      <a:lnTo>
                        <a:pt x="156042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244" name="Arc 243">
              <a:extLst>
                <a:ext uri="{FF2B5EF4-FFF2-40B4-BE49-F238E27FC236}">
                  <a16:creationId xmlns:a16="http://schemas.microsoft.com/office/drawing/2014/main" id="{4F32F06D-FB16-448C-B585-EF79BF1EAFBE}"/>
                </a:ext>
              </a:extLst>
            </p:cNvPr>
            <p:cNvSpPr/>
            <p:nvPr/>
          </p:nvSpPr>
          <p:spPr>
            <a:xfrm rot="20799047">
              <a:off x="1382244" y="4299086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5" name="Arc 244">
              <a:extLst>
                <a:ext uri="{FF2B5EF4-FFF2-40B4-BE49-F238E27FC236}">
                  <a16:creationId xmlns:a16="http://schemas.microsoft.com/office/drawing/2014/main" id="{A677E21C-E348-4FA1-8B99-0452D6051BA6}"/>
                </a:ext>
              </a:extLst>
            </p:cNvPr>
            <p:cNvSpPr/>
            <p:nvPr/>
          </p:nvSpPr>
          <p:spPr>
            <a:xfrm rot="20364936">
              <a:off x="1889126" y="4296405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6" name="Arc 245">
              <a:extLst>
                <a:ext uri="{FF2B5EF4-FFF2-40B4-BE49-F238E27FC236}">
                  <a16:creationId xmlns:a16="http://schemas.microsoft.com/office/drawing/2014/main" id="{DA61AA15-4A50-48AB-A0DF-71CCDA74B649}"/>
                </a:ext>
              </a:extLst>
            </p:cNvPr>
            <p:cNvSpPr/>
            <p:nvPr/>
          </p:nvSpPr>
          <p:spPr>
            <a:xfrm rot="10009664">
              <a:off x="1754340" y="4606383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39" name="emojimouth">
            <a:hlinkClick r:id="" action="ppaction://media"/>
            <a:extLst>
              <a:ext uri="{FF2B5EF4-FFF2-40B4-BE49-F238E27FC236}">
                <a16:creationId xmlns:a16="http://schemas.microsoft.com/office/drawing/2014/main" id="{A26F5F95-1B2A-4813-857B-9E2C3AF23376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6"/>
          <a:srcRect l="49010" t="20632" r="43027" b="69011"/>
          <a:stretch/>
        </p:blipFill>
        <p:spPr>
          <a:xfrm flipH="1">
            <a:off x="7035345" y="3998782"/>
            <a:ext cx="337368" cy="246808"/>
          </a:xfrm>
          <a:prstGeom prst="rect">
            <a:avLst/>
          </a:prstGeom>
        </p:spPr>
      </p:pic>
      <p:pic>
        <p:nvPicPr>
          <p:cNvPr id="3" name="AIVoiceGenerator_com_14-12-2024T18_9_36_ en-US-Neural2-D">
            <a:hlinkClick r:id="" action="ppaction://media"/>
            <a:extLst>
              <a:ext uri="{FF2B5EF4-FFF2-40B4-BE49-F238E27FC236}">
                <a16:creationId xmlns:a16="http://schemas.microsoft.com/office/drawing/2014/main" id="{BE8D24C6-A890-4EC1-AC2B-A002549DEC4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68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0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340" fill="hold"/>
                                        <p:tgtEl>
                                          <p:spTgt spid="3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339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F1F06A3-57AF-4F13-8EE7-19D56452C789}"/>
              </a:ext>
            </a:extLst>
          </p:cNvPr>
          <p:cNvSpPr/>
          <p:nvPr/>
        </p:nvSpPr>
        <p:spPr>
          <a:xfrm>
            <a:off x="-1911460" y="1891952"/>
            <a:ext cx="467290" cy="45754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3A632B0B-C2F1-431A-80F2-20D803DCA354}"/>
              </a:ext>
            </a:extLst>
          </p:cNvPr>
          <p:cNvSpPr/>
          <p:nvPr/>
        </p:nvSpPr>
        <p:spPr>
          <a:xfrm>
            <a:off x="-487520" y="1891952"/>
            <a:ext cx="467290" cy="45754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AF0A7F3-605E-48AC-86B0-280832786323}"/>
              </a:ext>
            </a:extLst>
          </p:cNvPr>
          <p:cNvSpPr/>
          <p:nvPr/>
        </p:nvSpPr>
        <p:spPr>
          <a:xfrm>
            <a:off x="-1209503" y="1931293"/>
            <a:ext cx="467290" cy="45754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B73621-F0A7-4233-B950-2FA74B3049B8}"/>
              </a:ext>
            </a:extLst>
          </p:cNvPr>
          <p:cNvGrpSpPr/>
          <p:nvPr/>
        </p:nvGrpSpPr>
        <p:grpSpPr>
          <a:xfrm>
            <a:off x="-2661905" y="-1276350"/>
            <a:ext cx="21935701" cy="10534650"/>
            <a:chOff x="-1" y="2033"/>
            <a:chExt cx="13376883" cy="64242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627C07-EEF9-4FEC-9A90-4FAC021BE46F}"/>
                </a:ext>
              </a:extLst>
            </p:cNvPr>
            <p:cNvSpPr/>
            <p:nvPr/>
          </p:nvSpPr>
          <p:spPr>
            <a:xfrm>
              <a:off x="2564882" y="1234317"/>
              <a:ext cx="6350517" cy="3343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E60FC5-A792-49E1-8626-6F9612572ED6}"/>
                </a:ext>
              </a:extLst>
            </p:cNvPr>
            <p:cNvSpPr/>
            <p:nvPr/>
          </p:nvSpPr>
          <p:spPr>
            <a:xfrm>
              <a:off x="1523017" y="8309"/>
              <a:ext cx="8563081" cy="1255822"/>
            </a:xfrm>
            <a:custGeom>
              <a:avLst/>
              <a:gdLst>
                <a:gd name="connsiteX0" fmla="*/ 0 w 4949371"/>
                <a:gd name="connsiteY0" fmla="*/ 0 h 501723"/>
                <a:gd name="connsiteX1" fmla="*/ 4949371 w 4949371"/>
                <a:gd name="connsiteY1" fmla="*/ 0 h 501723"/>
                <a:gd name="connsiteX2" fmla="*/ 4949371 w 4949371"/>
                <a:gd name="connsiteY2" fmla="*/ 501723 h 501723"/>
                <a:gd name="connsiteX3" fmla="*/ 0 w 4949371"/>
                <a:gd name="connsiteY3" fmla="*/ 501723 h 501723"/>
                <a:gd name="connsiteX4" fmla="*/ 0 w 4949371"/>
                <a:gd name="connsiteY4" fmla="*/ 0 h 501723"/>
                <a:gd name="connsiteX0" fmla="*/ 0 w 5979885"/>
                <a:gd name="connsiteY0" fmla="*/ 0 h 1227437"/>
                <a:gd name="connsiteX1" fmla="*/ 5979885 w 5979885"/>
                <a:gd name="connsiteY1" fmla="*/ 725714 h 1227437"/>
                <a:gd name="connsiteX2" fmla="*/ 5979885 w 5979885"/>
                <a:gd name="connsiteY2" fmla="*/ 1227437 h 1227437"/>
                <a:gd name="connsiteX3" fmla="*/ 1030514 w 5979885"/>
                <a:gd name="connsiteY3" fmla="*/ 1227437 h 1227437"/>
                <a:gd name="connsiteX4" fmla="*/ 0 w 5979885"/>
                <a:gd name="connsiteY4" fmla="*/ 0 h 1227437"/>
                <a:gd name="connsiteX0" fmla="*/ 0 w 7300685"/>
                <a:gd name="connsiteY0" fmla="*/ 0 h 1227437"/>
                <a:gd name="connsiteX1" fmla="*/ 7300685 w 7300685"/>
                <a:gd name="connsiteY1" fmla="*/ 0 h 1227437"/>
                <a:gd name="connsiteX2" fmla="*/ 5979885 w 7300685"/>
                <a:gd name="connsiteY2" fmla="*/ 1227437 h 1227437"/>
                <a:gd name="connsiteX3" fmla="*/ 1030514 w 7300685"/>
                <a:gd name="connsiteY3" fmla="*/ 1227437 h 1227437"/>
                <a:gd name="connsiteX4" fmla="*/ 0 w 7300685"/>
                <a:gd name="connsiteY4" fmla="*/ 0 h 1227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1227437">
                  <a:moveTo>
                    <a:pt x="0" y="0"/>
                  </a:moveTo>
                  <a:lnTo>
                    <a:pt x="7300685" y="0"/>
                  </a:lnTo>
                  <a:lnTo>
                    <a:pt x="5979885" y="1227437"/>
                  </a:lnTo>
                  <a:lnTo>
                    <a:pt x="1030514" y="1227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C2EABE1-473B-4D23-A40C-A0388DF06CEB}"/>
                </a:ext>
              </a:extLst>
            </p:cNvPr>
            <p:cNvSpPr/>
            <p:nvPr/>
          </p:nvSpPr>
          <p:spPr>
            <a:xfrm>
              <a:off x="-1" y="2033"/>
              <a:ext cx="2769085" cy="6023429"/>
            </a:xfrm>
            <a:custGeom>
              <a:avLst/>
              <a:gdLst>
                <a:gd name="connsiteX0" fmla="*/ 0 w 691715"/>
                <a:gd name="connsiteY0" fmla="*/ 0 h 6023429"/>
                <a:gd name="connsiteX1" fmla="*/ 691715 w 691715"/>
                <a:gd name="connsiteY1" fmla="*/ 0 h 6023429"/>
                <a:gd name="connsiteX2" fmla="*/ 691715 w 691715"/>
                <a:gd name="connsiteY2" fmla="*/ 6023429 h 6023429"/>
                <a:gd name="connsiteX3" fmla="*/ 0 w 691715"/>
                <a:gd name="connsiteY3" fmla="*/ 6023429 h 6023429"/>
                <a:gd name="connsiteX4" fmla="*/ 0 w 691715"/>
                <a:gd name="connsiteY4" fmla="*/ 0 h 6023429"/>
                <a:gd name="connsiteX0" fmla="*/ 0 w 2360858"/>
                <a:gd name="connsiteY0" fmla="*/ 0 h 6023429"/>
                <a:gd name="connsiteX1" fmla="*/ 691715 w 2360858"/>
                <a:gd name="connsiteY1" fmla="*/ 0 h 6023429"/>
                <a:gd name="connsiteX2" fmla="*/ 2360858 w 2360858"/>
                <a:gd name="connsiteY2" fmla="*/ 4630057 h 6023429"/>
                <a:gd name="connsiteX3" fmla="*/ 0 w 2360858"/>
                <a:gd name="connsiteY3" fmla="*/ 6023429 h 6023429"/>
                <a:gd name="connsiteX4" fmla="*/ 0 w 2360858"/>
                <a:gd name="connsiteY4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60858 w 2360858"/>
                <a:gd name="connsiteY2" fmla="*/ 4630057 h 6023429"/>
                <a:gd name="connsiteX3" fmla="*/ 0 w 2360858"/>
                <a:gd name="connsiteY3" fmla="*/ 6023429 h 6023429"/>
                <a:gd name="connsiteX4" fmla="*/ 0 w 2360858"/>
                <a:gd name="connsiteY4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06322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5439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5439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0858" h="6023429">
                  <a:moveTo>
                    <a:pt x="0" y="0"/>
                  </a:moveTo>
                  <a:lnTo>
                    <a:pt x="1315829" y="0"/>
                  </a:lnTo>
                  <a:cubicBezTo>
                    <a:pt x="1436619" y="233438"/>
                    <a:pt x="2234070" y="998099"/>
                    <a:pt x="2325315" y="1254397"/>
                  </a:cubicBezTo>
                  <a:lnTo>
                    <a:pt x="2360858" y="4630057"/>
                  </a:lnTo>
                  <a:lnTo>
                    <a:pt x="0" y="602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777700-D39F-43D1-B7E6-94680A9CF0CE}"/>
                </a:ext>
              </a:extLst>
            </p:cNvPr>
            <p:cNvSpPr/>
            <p:nvPr/>
          </p:nvSpPr>
          <p:spPr>
            <a:xfrm>
              <a:off x="8456858" y="8309"/>
              <a:ext cx="3735142" cy="6023429"/>
            </a:xfrm>
            <a:custGeom>
              <a:avLst/>
              <a:gdLst>
                <a:gd name="connsiteX0" fmla="*/ 0 w 1815734"/>
                <a:gd name="connsiteY0" fmla="*/ 0 h 6023429"/>
                <a:gd name="connsiteX1" fmla="*/ 1815734 w 1815734"/>
                <a:gd name="connsiteY1" fmla="*/ 0 h 6023429"/>
                <a:gd name="connsiteX2" fmla="*/ 1815734 w 1815734"/>
                <a:gd name="connsiteY2" fmla="*/ 6023429 h 6023429"/>
                <a:gd name="connsiteX3" fmla="*/ 0 w 1815734"/>
                <a:gd name="connsiteY3" fmla="*/ 6023429 h 6023429"/>
                <a:gd name="connsiteX4" fmla="*/ 0 w 1815734"/>
                <a:gd name="connsiteY4" fmla="*/ 0 h 6023429"/>
                <a:gd name="connsiteX0" fmla="*/ 1246780 w 3062514"/>
                <a:gd name="connsiteY0" fmla="*/ 0 h 6023429"/>
                <a:gd name="connsiteX1" fmla="*/ 3062514 w 3062514"/>
                <a:gd name="connsiteY1" fmla="*/ 0 h 6023429"/>
                <a:gd name="connsiteX2" fmla="*/ 3062514 w 3062514"/>
                <a:gd name="connsiteY2" fmla="*/ 6023429 h 6023429"/>
                <a:gd name="connsiteX3" fmla="*/ 1246780 w 3062514"/>
                <a:gd name="connsiteY3" fmla="*/ 6023429 h 6023429"/>
                <a:gd name="connsiteX4" fmla="*/ 0 w 3062514"/>
                <a:gd name="connsiteY4" fmla="*/ 1248229 h 6023429"/>
                <a:gd name="connsiteX5" fmla="*/ 1246780 w 3062514"/>
                <a:gd name="connsiteY5" fmla="*/ 0 h 6023429"/>
                <a:gd name="connsiteX0" fmla="*/ 1249338 w 3065072"/>
                <a:gd name="connsiteY0" fmla="*/ 0 h 6023429"/>
                <a:gd name="connsiteX1" fmla="*/ 3065072 w 3065072"/>
                <a:gd name="connsiteY1" fmla="*/ 0 h 6023429"/>
                <a:gd name="connsiteX2" fmla="*/ 3065072 w 3065072"/>
                <a:gd name="connsiteY2" fmla="*/ 6023429 h 6023429"/>
                <a:gd name="connsiteX3" fmla="*/ 1110 w 3065072"/>
                <a:gd name="connsiteY3" fmla="*/ 4630057 h 6023429"/>
                <a:gd name="connsiteX4" fmla="*/ 2558 w 3065072"/>
                <a:gd name="connsiteY4" fmla="*/ 1248229 h 6023429"/>
                <a:gd name="connsiteX5" fmla="*/ 1249338 w 3065072"/>
                <a:gd name="connsiteY5" fmla="*/ 0 h 6023429"/>
                <a:gd name="connsiteX0" fmla="*/ 1280201 w 3095935"/>
                <a:gd name="connsiteY0" fmla="*/ 0 h 6023429"/>
                <a:gd name="connsiteX1" fmla="*/ 3095935 w 3095935"/>
                <a:gd name="connsiteY1" fmla="*/ 0 h 6023429"/>
                <a:gd name="connsiteX2" fmla="*/ 3095935 w 3095935"/>
                <a:gd name="connsiteY2" fmla="*/ 6023429 h 6023429"/>
                <a:gd name="connsiteX3" fmla="*/ 318 w 3095935"/>
                <a:gd name="connsiteY3" fmla="*/ 4582432 h 6023429"/>
                <a:gd name="connsiteX4" fmla="*/ 33421 w 3095935"/>
                <a:gd name="connsiteY4" fmla="*/ 1248229 h 6023429"/>
                <a:gd name="connsiteX5" fmla="*/ 1280201 w 3095935"/>
                <a:gd name="connsiteY5" fmla="*/ 0 h 6023429"/>
                <a:gd name="connsiteX0" fmla="*/ 1264550 w 3080284"/>
                <a:gd name="connsiteY0" fmla="*/ 0 h 6023429"/>
                <a:gd name="connsiteX1" fmla="*/ 3080284 w 3080284"/>
                <a:gd name="connsiteY1" fmla="*/ 0 h 6023429"/>
                <a:gd name="connsiteX2" fmla="*/ 3080284 w 3080284"/>
                <a:gd name="connsiteY2" fmla="*/ 6023429 h 6023429"/>
                <a:gd name="connsiteX3" fmla="*/ 495 w 3080284"/>
                <a:gd name="connsiteY3" fmla="*/ 4601482 h 6023429"/>
                <a:gd name="connsiteX4" fmla="*/ 17770 w 3080284"/>
                <a:gd name="connsiteY4" fmla="*/ 1248229 h 6023429"/>
                <a:gd name="connsiteX5" fmla="*/ 1264550 w 3080284"/>
                <a:gd name="connsiteY5" fmla="*/ 0 h 6023429"/>
                <a:gd name="connsiteX0" fmla="*/ 1249338 w 3065072"/>
                <a:gd name="connsiteY0" fmla="*/ 0 h 6023429"/>
                <a:gd name="connsiteX1" fmla="*/ 3065072 w 3065072"/>
                <a:gd name="connsiteY1" fmla="*/ 0 h 6023429"/>
                <a:gd name="connsiteX2" fmla="*/ 3065072 w 3065072"/>
                <a:gd name="connsiteY2" fmla="*/ 6023429 h 6023429"/>
                <a:gd name="connsiteX3" fmla="*/ 1111 w 3065072"/>
                <a:gd name="connsiteY3" fmla="*/ 4611007 h 6023429"/>
                <a:gd name="connsiteX4" fmla="*/ 2558 w 3065072"/>
                <a:gd name="connsiteY4" fmla="*/ 1248229 h 6023429"/>
                <a:gd name="connsiteX5" fmla="*/ 1249338 w 3065072"/>
                <a:gd name="connsiteY5" fmla="*/ 0 h 6023429"/>
                <a:gd name="connsiteX0" fmla="*/ 1264549 w 3080283"/>
                <a:gd name="connsiteY0" fmla="*/ 0 h 6023429"/>
                <a:gd name="connsiteX1" fmla="*/ 3080283 w 3080283"/>
                <a:gd name="connsiteY1" fmla="*/ 0 h 6023429"/>
                <a:gd name="connsiteX2" fmla="*/ 3080283 w 3080283"/>
                <a:gd name="connsiteY2" fmla="*/ 6023429 h 6023429"/>
                <a:gd name="connsiteX3" fmla="*/ 494 w 3080283"/>
                <a:gd name="connsiteY3" fmla="*/ 4611007 h 6023429"/>
                <a:gd name="connsiteX4" fmla="*/ 17769 w 3080283"/>
                <a:gd name="connsiteY4" fmla="*/ 1248229 h 6023429"/>
                <a:gd name="connsiteX5" fmla="*/ 1264549 w 3080283"/>
                <a:gd name="connsiteY5" fmla="*/ 0 h 6023429"/>
                <a:gd name="connsiteX0" fmla="*/ 1272104 w 3087838"/>
                <a:gd name="connsiteY0" fmla="*/ 0 h 6023429"/>
                <a:gd name="connsiteX1" fmla="*/ 3087838 w 3087838"/>
                <a:gd name="connsiteY1" fmla="*/ 0 h 6023429"/>
                <a:gd name="connsiteX2" fmla="*/ 3087838 w 3087838"/>
                <a:gd name="connsiteY2" fmla="*/ 6023429 h 6023429"/>
                <a:gd name="connsiteX3" fmla="*/ 8049 w 3087838"/>
                <a:gd name="connsiteY3" fmla="*/ 4611007 h 6023429"/>
                <a:gd name="connsiteX4" fmla="*/ 0 w 3087838"/>
                <a:gd name="connsiteY4" fmla="*/ 1225369 h 6023429"/>
                <a:gd name="connsiteX5" fmla="*/ 1272104 w 3087838"/>
                <a:gd name="connsiteY5" fmla="*/ 0 h 6023429"/>
                <a:gd name="connsiteX0" fmla="*/ 1272998 w 3088732"/>
                <a:gd name="connsiteY0" fmla="*/ 0 h 6023429"/>
                <a:gd name="connsiteX1" fmla="*/ 3088732 w 3088732"/>
                <a:gd name="connsiteY1" fmla="*/ 0 h 6023429"/>
                <a:gd name="connsiteX2" fmla="*/ 3088732 w 3088732"/>
                <a:gd name="connsiteY2" fmla="*/ 6023429 h 6023429"/>
                <a:gd name="connsiteX3" fmla="*/ 8943 w 3088732"/>
                <a:gd name="connsiteY3" fmla="*/ 4611007 h 6023429"/>
                <a:gd name="connsiteX4" fmla="*/ 894 w 3088732"/>
                <a:gd name="connsiteY4" fmla="*/ 1225369 h 6023429"/>
                <a:gd name="connsiteX5" fmla="*/ 1272998 w 3088732"/>
                <a:gd name="connsiteY5" fmla="*/ 0 h 602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8732" h="6023429">
                  <a:moveTo>
                    <a:pt x="1272998" y="0"/>
                  </a:moveTo>
                  <a:lnTo>
                    <a:pt x="3088732" y="0"/>
                  </a:lnTo>
                  <a:lnTo>
                    <a:pt x="3088732" y="6023429"/>
                  </a:lnTo>
                  <a:lnTo>
                    <a:pt x="8943" y="4611007"/>
                  </a:lnTo>
                  <a:cubicBezTo>
                    <a:pt x="-8074" y="2990245"/>
                    <a:pt x="5249" y="2846131"/>
                    <a:pt x="894" y="1225369"/>
                  </a:cubicBezTo>
                  <a:lnTo>
                    <a:pt x="12729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99F9D15-475D-44E3-84C5-C9DDCA7F6A63}"/>
                </a:ext>
              </a:extLst>
            </p:cNvPr>
            <p:cNvSpPr/>
            <p:nvPr/>
          </p:nvSpPr>
          <p:spPr>
            <a:xfrm rot="21429455">
              <a:off x="312932" y="2748857"/>
              <a:ext cx="1792963" cy="1366142"/>
            </a:xfrm>
            <a:custGeom>
              <a:avLst/>
              <a:gdLst>
                <a:gd name="connsiteX0" fmla="*/ 0 w 1587012"/>
                <a:gd name="connsiteY0" fmla="*/ 0 h 1058409"/>
                <a:gd name="connsiteX1" fmla="*/ 1587012 w 1587012"/>
                <a:gd name="connsiteY1" fmla="*/ 0 h 1058409"/>
                <a:gd name="connsiteX2" fmla="*/ 1587012 w 1587012"/>
                <a:gd name="connsiteY2" fmla="*/ 1058409 h 1058409"/>
                <a:gd name="connsiteX3" fmla="*/ 0 w 1587012"/>
                <a:gd name="connsiteY3" fmla="*/ 1058409 h 1058409"/>
                <a:gd name="connsiteX4" fmla="*/ 0 w 1587012"/>
                <a:gd name="connsiteY4" fmla="*/ 0 h 1058409"/>
                <a:gd name="connsiteX0" fmla="*/ 0 w 1587012"/>
                <a:gd name="connsiteY0" fmla="*/ 114300 h 1172709"/>
                <a:gd name="connsiteX1" fmla="*/ 1518432 w 1587012"/>
                <a:gd name="connsiteY1" fmla="*/ 0 h 1172709"/>
                <a:gd name="connsiteX2" fmla="*/ 1587012 w 1587012"/>
                <a:gd name="connsiteY2" fmla="*/ 1172709 h 1172709"/>
                <a:gd name="connsiteX3" fmla="*/ 0 w 1587012"/>
                <a:gd name="connsiteY3" fmla="*/ 1172709 h 1172709"/>
                <a:gd name="connsiteX4" fmla="*/ 0 w 1587012"/>
                <a:gd name="connsiteY4" fmla="*/ 114300 h 1172709"/>
                <a:gd name="connsiteX0" fmla="*/ 0 w 1587012"/>
                <a:gd name="connsiteY0" fmla="*/ 114300 h 1172709"/>
                <a:gd name="connsiteX1" fmla="*/ 1518432 w 1587012"/>
                <a:gd name="connsiteY1" fmla="*/ 0 h 1172709"/>
                <a:gd name="connsiteX2" fmla="*/ 1587012 w 1587012"/>
                <a:gd name="connsiteY2" fmla="*/ 1066029 h 1172709"/>
                <a:gd name="connsiteX3" fmla="*/ 0 w 1587012"/>
                <a:gd name="connsiteY3" fmla="*/ 1172709 h 1172709"/>
                <a:gd name="connsiteX4" fmla="*/ 0 w 1587012"/>
                <a:gd name="connsiteY4" fmla="*/ 114300 h 1172709"/>
                <a:gd name="connsiteX0" fmla="*/ 0 w 1587012"/>
                <a:gd name="connsiteY0" fmla="*/ 114300 h 1187949"/>
                <a:gd name="connsiteX1" fmla="*/ 1518432 w 1587012"/>
                <a:gd name="connsiteY1" fmla="*/ 0 h 1187949"/>
                <a:gd name="connsiteX2" fmla="*/ 1587012 w 1587012"/>
                <a:gd name="connsiteY2" fmla="*/ 1066029 h 1187949"/>
                <a:gd name="connsiteX3" fmla="*/ 45720 w 1587012"/>
                <a:gd name="connsiteY3" fmla="*/ 1187949 h 1187949"/>
                <a:gd name="connsiteX4" fmla="*/ 0 w 1587012"/>
                <a:gd name="connsiteY4" fmla="*/ 114300 h 1187949"/>
                <a:gd name="connsiteX0" fmla="*/ 0 w 1518432"/>
                <a:gd name="connsiteY0" fmla="*/ 114300 h 1187949"/>
                <a:gd name="connsiteX1" fmla="*/ 1518432 w 1518432"/>
                <a:gd name="connsiteY1" fmla="*/ 0 h 1187949"/>
                <a:gd name="connsiteX2" fmla="*/ 1419372 w 1518432"/>
                <a:gd name="connsiteY2" fmla="*/ 974589 h 1187949"/>
                <a:gd name="connsiteX3" fmla="*/ 45720 w 1518432"/>
                <a:gd name="connsiteY3" fmla="*/ 1187949 h 1187949"/>
                <a:gd name="connsiteX4" fmla="*/ 0 w 1518432"/>
                <a:gd name="connsiteY4" fmla="*/ 114300 h 1187949"/>
                <a:gd name="connsiteX0" fmla="*/ 0 w 1426992"/>
                <a:gd name="connsiteY0" fmla="*/ 121920 h 1195569"/>
                <a:gd name="connsiteX1" fmla="*/ 1426992 w 1426992"/>
                <a:gd name="connsiteY1" fmla="*/ 0 h 1195569"/>
                <a:gd name="connsiteX2" fmla="*/ 1419372 w 1426992"/>
                <a:gd name="connsiteY2" fmla="*/ 982209 h 1195569"/>
                <a:gd name="connsiteX3" fmla="*/ 45720 w 1426992"/>
                <a:gd name="connsiteY3" fmla="*/ 1195569 h 1195569"/>
                <a:gd name="connsiteX4" fmla="*/ 0 w 1426992"/>
                <a:gd name="connsiteY4" fmla="*/ 121920 h 1195569"/>
                <a:gd name="connsiteX0" fmla="*/ 0 w 1426992"/>
                <a:gd name="connsiteY0" fmla="*/ 121920 h 1241289"/>
                <a:gd name="connsiteX1" fmla="*/ 1426992 w 1426992"/>
                <a:gd name="connsiteY1" fmla="*/ 0 h 1241289"/>
                <a:gd name="connsiteX2" fmla="*/ 1419372 w 1426992"/>
                <a:gd name="connsiteY2" fmla="*/ 982209 h 1241289"/>
                <a:gd name="connsiteX3" fmla="*/ 76200 w 1426992"/>
                <a:gd name="connsiteY3" fmla="*/ 1241289 h 1241289"/>
                <a:gd name="connsiteX4" fmla="*/ 0 w 1426992"/>
                <a:gd name="connsiteY4" fmla="*/ 12192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8892 w 1396512"/>
                <a:gd name="connsiteY2" fmla="*/ 98220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1272 w 1396512"/>
                <a:gd name="connsiteY2" fmla="*/ 93648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1272 w 1396512"/>
                <a:gd name="connsiteY2" fmla="*/ 91362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88892"/>
                <a:gd name="connsiteY0" fmla="*/ 175260 h 1264149"/>
                <a:gd name="connsiteX1" fmla="*/ 1388892 w 1388892"/>
                <a:gd name="connsiteY1" fmla="*/ 0 h 1264149"/>
                <a:gd name="connsiteX2" fmla="*/ 1381272 w 1388892"/>
                <a:gd name="connsiteY2" fmla="*/ 936489 h 1264149"/>
                <a:gd name="connsiteX3" fmla="*/ 45720 w 1388892"/>
                <a:gd name="connsiteY3" fmla="*/ 1264149 h 1264149"/>
                <a:gd name="connsiteX4" fmla="*/ 0 w 1388892"/>
                <a:gd name="connsiteY4" fmla="*/ 175260 h 126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8892" h="1264149">
                  <a:moveTo>
                    <a:pt x="0" y="175260"/>
                  </a:moveTo>
                  <a:lnTo>
                    <a:pt x="1388892" y="0"/>
                  </a:lnTo>
                  <a:lnTo>
                    <a:pt x="1381272" y="936489"/>
                  </a:lnTo>
                  <a:lnTo>
                    <a:pt x="45720" y="1264149"/>
                  </a:lnTo>
                  <a:lnTo>
                    <a:pt x="0" y="17526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085A84A-4754-4027-8F61-87085855EC9B}"/>
                </a:ext>
              </a:extLst>
            </p:cNvPr>
            <p:cNvGrpSpPr/>
            <p:nvPr/>
          </p:nvGrpSpPr>
          <p:grpSpPr>
            <a:xfrm>
              <a:off x="3284040" y="1912689"/>
              <a:ext cx="4642445" cy="2583995"/>
              <a:chOff x="2837951" y="1419048"/>
              <a:chExt cx="5675318" cy="315889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181D23-17EA-4E90-ABA4-565E3B2476F8}"/>
                  </a:ext>
                </a:extLst>
              </p:cNvPr>
              <p:cNvSpPr/>
              <p:nvPr/>
            </p:nvSpPr>
            <p:spPr>
              <a:xfrm>
                <a:off x="3424239" y="1715148"/>
                <a:ext cx="4555352" cy="17130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3EF8B7C-F194-44AF-8DED-0AB0BF1512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6650" y="1524000"/>
                <a:ext cx="390525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19061E0-64BB-4C65-94F1-E609BCD40EDB}"/>
                  </a:ext>
                </a:extLst>
              </p:cNvPr>
              <p:cNvGrpSpPr/>
              <p:nvPr/>
            </p:nvGrpSpPr>
            <p:grpSpPr>
              <a:xfrm flipH="1">
                <a:off x="7338156" y="1419048"/>
                <a:ext cx="1175113" cy="3158894"/>
                <a:chOff x="4702627" y="1209490"/>
                <a:chExt cx="1456895" cy="3365951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96B1D63C-0CB2-485E-B69D-642261E5A2DA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39AC15AC-C729-4BE9-BC19-6AA7B0371EFE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04D77EAB-8EA7-4196-AF34-0923CDB1962C}"/>
                  </a:ext>
                </a:extLst>
              </p:cNvPr>
              <p:cNvGrpSpPr/>
              <p:nvPr/>
            </p:nvGrpSpPr>
            <p:grpSpPr>
              <a:xfrm>
                <a:off x="2837951" y="1419048"/>
                <a:ext cx="1175113" cy="3158894"/>
                <a:chOff x="4702627" y="1209490"/>
                <a:chExt cx="1456895" cy="3365951"/>
              </a:xfrm>
            </p:grpSpPr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489245FA-DF2D-41C1-B4D9-F9C51ED9A6E4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35CC709D-AB8F-46A2-8814-EE0B82930D1A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D18901E-F337-4A65-9004-0B6855156E2F}"/>
                </a:ext>
              </a:extLst>
            </p:cNvPr>
            <p:cNvSpPr/>
            <p:nvPr/>
          </p:nvSpPr>
          <p:spPr>
            <a:xfrm>
              <a:off x="5410141" y="3653"/>
              <a:ext cx="681166" cy="749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B47328-1FF9-4479-88D0-1B43D0402384}"/>
                </a:ext>
              </a:extLst>
            </p:cNvPr>
            <p:cNvGrpSpPr/>
            <p:nvPr/>
          </p:nvGrpSpPr>
          <p:grpSpPr>
            <a:xfrm>
              <a:off x="282305" y="3951628"/>
              <a:ext cx="2771798" cy="1983984"/>
              <a:chOff x="282305" y="3951628"/>
              <a:chExt cx="2771798" cy="198398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8" name="Cylinder 67">
                <a:extLst>
                  <a:ext uri="{FF2B5EF4-FFF2-40B4-BE49-F238E27FC236}">
                    <a16:creationId xmlns:a16="http://schemas.microsoft.com/office/drawing/2014/main" id="{020834C3-2EF0-43FF-B00E-12BF5E967FEB}"/>
                  </a:ext>
                </a:extLst>
              </p:cNvPr>
              <p:cNvSpPr/>
              <p:nvPr/>
            </p:nvSpPr>
            <p:spPr>
              <a:xfrm>
                <a:off x="1161067" y="5467824"/>
                <a:ext cx="171819" cy="467788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Cylinder 68">
                <a:extLst>
                  <a:ext uri="{FF2B5EF4-FFF2-40B4-BE49-F238E27FC236}">
                    <a16:creationId xmlns:a16="http://schemas.microsoft.com/office/drawing/2014/main" id="{97EA3905-E5AF-4D8C-B0A2-DBD2D1ED7D50}"/>
                  </a:ext>
                </a:extLst>
              </p:cNvPr>
              <p:cNvSpPr/>
              <p:nvPr/>
            </p:nvSpPr>
            <p:spPr>
              <a:xfrm>
                <a:off x="2789313" y="4535115"/>
                <a:ext cx="153512" cy="407906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Cylinder 69">
                <a:extLst>
                  <a:ext uri="{FF2B5EF4-FFF2-40B4-BE49-F238E27FC236}">
                    <a16:creationId xmlns:a16="http://schemas.microsoft.com/office/drawing/2014/main" id="{5BF8EFB0-AC63-449C-8574-7EA00E4A76F9}"/>
                  </a:ext>
                </a:extLst>
              </p:cNvPr>
              <p:cNvSpPr/>
              <p:nvPr/>
            </p:nvSpPr>
            <p:spPr>
              <a:xfrm>
                <a:off x="290409" y="5467824"/>
                <a:ext cx="171819" cy="467788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309AC41-7BE0-4296-B543-0BDA4627E5A6}"/>
                  </a:ext>
                </a:extLst>
              </p:cNvPr>
              <p:cNvSpPr/>
              <p:nvPr/>
            </p:nvSpPr>
            <p:spPr>
              <a:xfrm>
                <a:off x="312517" y="4496684"/>
                <a:ext cx="2628932" cy="1038797"/>
              </a:xfrm>
              <a:custGeom>
                <a:avLst/>
                <a:gdLst>
                  <a:gd name="connsiteX0" fmla="*/ 0 w 1038257"/>
                  <a:gd name="connsiteY0" fmla="*/ 0 h 48197"/>
                  <a:gd name="connsiteX1" fmla="*/ 1038257 w 1038257"/>
                  <a:gd name="connsiteY1" fmla="*/ 0 h 48197"/>
                  <a:gd name="connsiteX2" fmla="*/ 1038257 w 1038257"/>
                  <a:gd name="connsiteY2" fmla="*/ 48197 h 48197"/>
                  <a:gd name="connsiteX3" fmla="*/ 0 w 1038257"/>
                  <a:gd name="connsiteY3" fmla="*/ 48197 h 48197"/>
                  <a:gd name="connsiteX4" fmla="*/ 0 w 1038257"/>
                  <a:gd name="connsiteY4" fmla="*/ 0 h 48197"/>
                  <a:gd name="connsiteX0" fmla="*/ 2057400 w 2057400"/>
                  <a:gd name="connsiteY0" fmla="*/ 0 h 576835"/>
                  <a:gd name="connsiteX1" fmla="*/ 1038257 w 2057400"/>
                  <a:gd name="connsiteY1" fmla="*/ 528638 h 576835"/>
                  <a:gd name="connsiteX2" fmla="*/ 1038257 w 2057400"/>
                  <a:gd name="connsiteY2" fmla="*/ 576835 h 576835"/>
                  <a:gd name="connsiteX3" fmla="*/ 0 w 2057400"/>
                  <a:gd name="connsiteY3" fmla="*/ 576835 h 576835"/>
                  <a:gd name="connsiteX4" fmla="*/ 2057400 w 2057400"/>
                  <a:gd name="connsiteY4" fmla="*/ 0 h 576835"/>
                  <a:gd name="connsiteX0" fmla="*/ 2057400 w 2757519"/>
                  <a:gd name="connsiteY0" fmla="*/ 0 h 576835"/>
                  <a:gd name="connsiteX1" fmla="*/ 2757519 w 2757519"/>
                  <a:gd name="connsiteY1" fmla="*/ 14288 h 576835"/>
                  <a:gd name="connsiteX2" fmla="*/ 1038257 w 2757519"/>
                  <a:gd name="connsiteY2" fmla="*/ 576835 h 576835"/>
                  <a:gd name="connsiteX3" fmla="*/ 0 w 2757519"/>
                  <a:gd name="connsiteY3" fmla="*/ 576835 h 576835"/>
                  <a:gd name="connsiteX4" fmla="*/ 2057400 w 2757519"/>
                  <a:gd name="connsiteY4" fmla="*/ 0 h 576835"/>
                  <a:gd name="connsiteX0" fmla="*/ 2057400 w 2752757"/>
                  <a:gd name="connsiteY0" fmla="*/ 0 h 576835"/>
                  <a:gd name="connsiteX1" fmla="*/ 2752757 w 2752757"/>
                  <a:gd name="connsiteY1" fmla="*/ 14288 h 576835"/>
                  <a:gd name="connsiteX2" fmla="*/ 1038257 w 2752757"/>
                  <a:gd name="connsiteY2" fmla="*/ 576835 h 576835"/>
                  <a:gd name="connsiteX3" fmla="*/ 0 w 2752757"/>
                  <a:gd name="connsiteY3" fmla="*/ 576835 h 576835"/>
                  <a:gd name="connsiteX4" fmla="*/ 2057400 w 2752757"/>
                  <a:gd name="connsiteY4" fmla="*/ 0 h 576835"/>
                  <a:gd name="connsiteX0" fmla="*/ 2014537 w 2752757"/>
                  <a:gd name="connsiteY0" fmla="*/ 0 h 967360"/>
                  <a:gd name="connsiteX1" fmla="*/ 2752757 w 2752757"/>
                  <a:gd name="connsiteY1" fmla="*/ 404813 h 967360"/>
                  <a:gd name="connsiteX2" fmla="*/ 1038257 w 2752757"/>
                  <a:gd name="connsiteY2" fmla="*/ 967360 h 967360"/>
                  <a:gd name="connsiteX3" fmla="*/ 0 w 2752757"/>
                  <a:gd name="connsiteY3" fmla="*/ 967360 h 967360"/>
                  <a:gd name="connsiteX4" fmla="*/ 2014537 w 2752757"/>
                  <a:gd name="connsiteY4" fmla="*/ 0 h 967360"/>
                  <a:gd name="connsiteX0" fmla="*/ 2014537 w 2652744"/>
                  <a:gd name="connsiteY0" fmla="*/ 0 h 967360"/>
                  <a:gd name="connsiteX1" fmla="*/ 2652744 w 2652744"/>
                  <a:gd name="connsiteY1" fmla="*/ 85725 h 967360"/>
                  <a:gd name="connsiteX2" fmla="*/ 1038257 w 2652744"/>
                  <a:gd name="connsiteY2" fmla="*/ 967360 h 967360"/>
                  <a:gd name="connsiteX3" fmla="*/ 0 w 2652744"/>
                  <a:gd name="connsiteY3" fmla="*/ 967360 h 967360"/>
                  <a:gd name="connsiteX4" fmla="*/ 2014537 w 2652744"/>
                  <a:gd name="connsiteY4" fmla="*/ 0 h 967360"/>
                  <a:gd name="connsiteX0" fmla="*/ 2014537 w 2628932"/>
                  <a:gd name="connsiteY0" fmla="*/ 4762 h 972122"/>
                  <a:gd name="connsiteX1" fmla="*/ 2628932 w 2628932"/>
                  <a:gd name="connsiteY1" fmla="*/ 0 h 972122"/>
                  <a:gd name="connsiteX2" fmla="*/ 1038257 w 2628932"/>
                  <a:gd name="connsiteY2" fmla="*/ 972122 h 972122"/>
                  <a:gd name="connsiteX3" fmla="*/ 0 w 2628932"/>
                  <a:gd name="connsiteY3" fmla="*/ 972122 h 972122"/>
                  <a:gd name="connsiteX4" fmla="*/ 2014537 w 2628932"/>
                  <a:gd name="connsiteY4" fmla="*/ 4762 h 972122"/>
                  <a:gd name="connsiteX0" fmla="*/ 2062162 w 2628932"/>
                  <a:gd name="connsiteY0" fmla="*/ 0 h 1029272"/>
                  <a:gd name="connsiteX1" fmla="*/ 2628932 w 2628932"/>
                  <a:gd name="connsiteY1" fmla="*/ 57150 h 1029272"/>
                  <a:gd name="connsiteX2" fmla="*/ 1038257 w 2628932"/>
                  <a:gd name="connsiteY2" fmla="*/ 1029272 h 1029272"/>
                  <a:gd name="connsiteX3" fmla="*/ 0 w 2628932"/>
                  <a:gd name="connsiteY3" fmla="*/ 1029272 h 1029272"/>
                  <a:gd name="connsiteX4" fmla="*/ 2062162 w 2628932"/>
                  <a:gd name="connsiteY4" fmla="*/ 0 h 1029272"/>
                  <a:gd name="connsiteX0" fmla="*/ 2062162 w 2628932"/>
                  <a:gd name="connsiteY0" fmla="*/ 0 h 1038797"/>
                  <a:gd name="connsiteX1" fmla="*/ 2628932 w 2628932"/>
                  <a:gd name="connsiteY1" fmla="*/ 66675 h 1038797"/>
                  <a:gd name="connsiteX2" fmla="*/ 1038257 w 2628932"/>
                  <a:gd name="connsiteY2" fmla="*/ 1038797 h 1038797"/>
                  <a:gd name="connsiteX3" fmla="*/ 0 w 2628932"/>
                  <a:gd name="connsiteY3" fmla="*/ 1038797 h 1038797"/>
                  <a:gd name="connsiteX4" fmla="*/ 2062162 w 2628932"/>
                  <a:gd name="connsiteY4" fmla="*/ 0 h 1038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932" h="1038797">
                    <a:moveTo>
                      <a:pt x="2062162" y="0"/>
                    </a:moveTo>
                    <a:lnTo>
                      <a:pt x="2628932" y="66675"/>
                    </a:lnTo>
                    <a:lnTo>
                      <a:pt x="1038257" y="1038797"/>
                    </a:lnTo>
                    <a:lnTo>
                      <a:pt x="0" y="1038797"/>
                    </a:lnTo>
                    <a:lnTo>
                      <a:pt x="2062162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59">
                <a:extLst>
                  <a:ext uri="{FF2B5EF4-FFF2-40B4-BE49-F238E27FC236}">
                    <a16:creationId xmlns:a16="http://schemas.microsoft.com/office/drawing/2014/main" id="{56CED9CA-93BC-47D1-AAE4-53006B8EE959}"/>
                  </a:ext>
                </a:extLst>
              </p:cNvPr>
              <p:cNvSpPr/>
              <p:nvPr/>
            </p:nvSpPr>
            <p:spPr>
              <a:xfrm>
                <a:off x="2366706" y="4051076"/>
                <a:ext cx="574743" cy="510260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59">
                <a:extLst>
                  <a:ext uri="{FF2B5EF4-FFF2-40B4-BE49-F238E27FC236}">
                    <a16:creationId xmlns:a16="http://schemas.microsoft.com/office/drawing/2014/main" id="{54E558A7-251A-477A-878C-2EC35E7E60A3}"/>
                  </a:ext>
                </a:extLst>
              </p:cNvPr>
              <p:cNvSpPr/>
              <p:nvPr/>
            </p:nvSpPr>
            <p:spPr>
              <a:xfrm>
                <a:off x="1888907" y="4209018"/>
                <a:ext cx="564697" cy="644433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02DC7B7-240F-4228-A0D2-A46E249D9B22}"/>
                  </a:ext>
                </a:extLst>
              </p:cNvPr>
              <p:cNvSpPr/>
              <p:nvPr/>
            </p:nvSpPr>
            <p:spPr>
              <a:xfrm>
                <a:off x="282305" y="3951628"/>
                <a:ext cx="2771798" cy="669108"/>
              </a:xfrm>
              <a:custGeom>
                <a:avLst/>
                <a:gdLst>
                  <a:gd name="connsiteX0" fmla="*/ 2026920 w 2771798"/>
                  <a:gd name="connsiteY0" fmla="*/ 6300 h 669108"/>
                  <a:gd name="connsiteX1" fmla="*/ 2739268 w 2771798"/>
                  <a:gd name="connsiteY1" fmla="*/ 6300 h 669108"/>
                  <a:gd name="connsiteX2" fmla="*/ 1055248 w 2771798"/>
                  <a:gd name="connsiteY2" fmla="*/ 563146 h 669108"/>
                  <a:gd name="connsiteX3" fmla="*/ 0 w 2771798"/>
                  <a:gd name="connsiteY3" fmla="*/ 563146 h 669108"/>
                  <a:gd name="connsiteX4" fmla="*/ 2768941 w 2771798"/>
                  <a:gd name="connsiteY4" fmla="*/ 0 h 669108"/>
                  <a:gd name="connsiteX5" fmla="*/ 2771798 w 2771798"/>
                  <a:gd name="connsiteY5" fmla="*/ 56174 h 669108"/>
                  <a:gd name="connsiteX6" fmla="*/ 1054441 w 2771798"/>
                  <a:gd name="connsiteY6" fmla="*/ 669108 h 669108"/>
                  <a:gd name="connsiteX7" fmla="*/ 1054441 w 2771798"/>
                  <a:gd name="connsiteY7" fmla="*/ 563880 h 66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1798" h="669108">
                    <a:moveTo>
                      <a:pt x="2026920" y="6300"/>
                    </a:moveTo>
                    <a:lnTo>
                      <a:pt x="2739268" y="6300"/>
                    </a:lnTo>
                    <a:lnTo>
                      <a:pt x="1055248" y="563146"/>
                    </a:lnTo>
                    <a:lnTo>
                      <a:pt x="0" y="563146"/>
                    </a:lnTo>
                    <a:close/>
                    <a:moveTo>
                      <a:pt x="2768941" y="0"/>
                    </a:moveTo>
                    <a:lnTo>
                      <a:pt x="2771798" y="56174"/>
                    </a:lnTo>
                    <a:cubicBezTo>
                      <a:pt x="2208872" y="267629"/>
                      <a:pt x="1626893" y="464797"/>
                      <a:pt x="1054441" y="669108"/>
                    </a:cubicBezTo>
                    <a:lnTo>
                      <a:pt x="1054441" y="56388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F849EA2-8D00-4301-9E8D-6565049F969A}"/>
                  </a:ext>
                </a:extLst>
              </p:cNvPr>
              <p:cNvSpPr/>
              <p:nvPr/>
            </p:nvSpPr>
            <p:spPr>
              <a:xfrm>
                <a:off x="1271864" y="4412405"/>
                <a:ext cx="662340" cy="761273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  <a:gd name="connsiteX0" fmla="*/ 0 w 1287481"/>
                  <a:gd name="connsiteY0" fmla="*/ 230117 h 853208"/>
                  <a:gd name="connsiteX1" fmla="*/ 1287481 w 1287481"/>
                  <a:gd name="connsiteY1" fmla="*/ 0 h 853208"/>
                  <a:gd name="connsiteX2" fmla="*/ 1287481 w 1287481"/>
                  <a:gd name="connsiteY2" fmla="*/ 853208 h 853208"/>
                  <a:gd name="connsiteX3" fmla="*/ 38100 w 1287481"/>
                  <a:gd name="connsiteY3" fmla="*/ 796058 h 853208"/>
                  <a:gd name="connsiteX4" fmla="*/ 0 w 1287481"/>
                  <a:gd name="connsiteY4" fmla="*/ 230117 h 853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53208">
                    <a:moveTo>
                      <a:pt x="0" y="230117"/>
                    </a:moveTo>
                    <a:lnTo>
                      <a:pt x="1287481" y="0"/>
                    </a:lnTo>
                    <a:lnTo>
                      <a:pt x="1287481" y="853208"/>
                    </a:lnTo>
                    <a:lnTo>
                      <a:pt x="38100" y="796058"/>
                    </a:lnTo>
                    <a:lnTo>
                      <a:pt x="0" y="230117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EF955CE-D3CB-4AA7-82ED-57A82D1F7EA8}"/>
                  </a:ext>
                </a:extLst>
              </p:cNvPr>
              <p:cNvSpPr/>
              <p:nvPr/>
            </p:nvSpPr>
            <p:spPr>
              <a:xfrm>
                <a:off x="282305" y="4518878"/>
                <a:ext cx="1043905" cy="103648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47D5A0-8625-41B7-A3A6-A3D328CDFB1E}"/>
                  </a:ext>
                </a:extLst>
              </p:cNvPr>
              <p:cNvSpPr/>
              <p:nvPr/>
            </p:nvSpPr>
            <p:spPr>
              <a:xfrm>
                <a:off x="1335922" y="4405261"/>
                <a:ext cx="601824" cy="1130220"/>
              </a:xfrm>
              <a:custGeom>
                <a:avLst/>
                <a:gdLst>
                  <a:gd name="connsiteX0" fmla="*/ 0 w 266544"/>
                  <a:gd name="connsiteY0" fmla="*/ 0 h 914745"/>
                  <a:gd name="connsiteX1" fmla="*/ 266544 w 266544"/>
                  <a:gd name="connsiteY1" fmla="*/ 0 h 914745"/>
                  <a:gd name="connsiteX2" fmla="*/ 266544 w 266544"/>
                  <a:gd name="connsiteY2" fmla="*/ 914745 h 914745"/>
                  <a:gd name="connsiteX3" fmla="*/ 0 w 266544"/>
                  <a:gd name="connsiteY3" fmla="*/ 914745 h 914745"/>
                  <a:gd name="connsiteX4" fmla="*/ 0 w 266544"/>
                  <a:gd name="connsiteY4" fmla="*/ 0 h 914745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266544 w 601824"/>
                  <a:gd name="connsiteY2" fmla="*/ 1105245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578964 w 601824"/>
                  <a:gd name="connsiteY2" fmla="*/ 769965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590870 w 601824"/>
                  <a:gd name="connsiteY2" fmla="*/ 765308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598014 w 601824"/>
                  <a:gd name="connsiteY2" fmla="*/ 765308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  <a:gd name="connsiteX0" fmla="*/ 0 w 601824"/>
                  <a:gd name="connsiteY0" fmla="*/ 185842 h 1100587"/>
                  <a:gd name="connsiteX1" fmla="*/ 601824 w 601824"/>
                  <a:gd name="connsiteY1" fmla="*/ 0 h 1100587"/>
                  <a:gd name="connsiteX2" fmla="*/ 598014 w 601824"/>
                  <a:gd name="connsiteY2" fmla="*/ 760650 h 1100587"/>
                  <a:gd name="connsiteX3" fmla="*/ 0 w 601824"/>
                  <a:gd name="connsiteY3" fmla="*/ 1100587 h 1100587"/>
                  <a:gd name="connsiteX4" fmla="*/ 0 w 601824"/>
                  <a:gd name="connsiteY4" fmla="*/ 185842 h 1100587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598014 w 601824"/>
                  <a:gd name="connsiteY2" fmla="*/ 765308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824" h="1105245">
                    <a:moveTo>
                      <a:pt x="0" y="190500"/>
                    </a:moveTo>
                    <a:lnTo>
                      <a:pt x="601824" y="0"/>
                    </a:lnTo>
                    <a:lnTo>
                      <a:pt x="598014" y="765308"/>
                    </a:lnTo>
                    <a:lnTo>
                      <a:pt x="0" y="1105245"/>
                    </a:lnTo>
                    <a:lnTo>
                      <a:pt x="0" y="19050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4667DB8-A3BE-4883-A76B-3D0A1CEE9A8A}"/>
                  </a:ext>
                </a:extLst>
              </p:cNvPr>
              <p:cNvSpPr/>
              <p:nvPr/>
            </p:nvSpPr>
            <p:spPr>
              <a:xfrm>
                <a:off x="1934213" y="4237335"/>
                <a:ext cx="521968" cy="944990"/>
              </a:xfrm>
              <a:custGeom>
                <a:avLst/>
                <a:gdLst>
                  <a:gd name="connsiteX0" fmla="*/ 0 w 169543"/>
                  <a:gd name="connsiteY0" fmla="*/ 0 h 808465"/>
                  <a:gd name="connsiteX1" fmla="*/ 169543 w 169543"/>
                  <a:gd name="connsiteY1" fmla="*/ 0 h 808465"/>
                  <a:gd name="connsiteX2" fmla="*/ 169543 w 169543"/>
                  <a:gd name="connsiteY2" fmla="*/ 808465 h 808465"/>
                  <a:gd name="connsiteX3" fmla="*/ 0 w 169543"/>
                  <a:gd name="connsiteY3" fmla="*/ 808465 h 808465"/>
                  <a:gd name="connsiteX4" fmla="*/ 0 w 169543"/>
                  <a:gd name="connsiteY4" fmla="*/ 0 h 808465"/>
                  <a:gd name="connsiteX0" fmla="*/ 0 w 498155"/>
                  <a:gd name="connsiteY0" fmla="*/ 171450 h 979915"/>
                  <a:gd name="connsiteX1" fmla="*/ 498155 w 498155"/>
                  <a:gd name="connsiteY1" fmla="*/ 0 h 979915"/>
                  <a:gd name="connsiteX2" fmla="*/ 169543 w 498155"/>
                  <a:gd name="connsiteY2" fmla="*/ 979915 h 979915"/>
                  <a:gd name="connsiteX3" fmla="*/ 0 w 498155"/>
                  <a:gd name="connsiteY3" fmla="*/ 979915 h 979915"/>
                  <a:gd name="connsiteX4" fmla="*/ 0 w 498155"/>
                  <a:gd name="connsiteY4" fmla="*/ 171450 h 979915"/>
                  <a:gd name="connsiteX0" fmla="*/ 0 w 502918"/>
                  <a:gd name="connsiteY0" fmla="*/ 171450 h 979915"/>
                  <a:gd name="connsiteX1" fmla="*/ 498155 w 502918"/>
                  <a:gd name="connsiteY1" fmla="*/ 0 h 979915"/>
                  <a:gd name="connsiteX2" fmla="*/ 502918 w 502918"/>
                  <a:gd name="connsiteY2" fmla="*/ 617965 h 979915"/>
                  <a:gd name="connsiteX3" fmla="*/ 0 w 502918"/>
                  <a:gd name="connsiteY3" fmla="*/ 979915 h 979915"/>
                  <a:gd name="connsiteX4" fmla="*/ 0 w 502918"/>
                  <a:gd name="connsiteY4" fmla="*/ 171450 h 979915"/>
                  <a:gd name="connsiteX0" fmla="*/ 6350 w 509268"/>
                  <a:gd name="connsiteY0" fmla="*/ 171450 h 951340"/>
                  <a:gd name="connsiteX1" fmla="*/ 504505 w 509268"/>
                  <a:gd name="connsiteY1" fmla="*/ 0 h 951340"/>
                  <a:gd name="connsiteX2" fmla="*/ 509268 w 509268"/>
                  <a:gd name="connsiteY2" fmla="*/ 617965 h 951340"/>
                  <a:gd name="connsiteX3" fmla="*/ 0 w 509268"/>
                  <a:gd name="connsiteY3" fmla="*/ 951340 h 951340"/>
                  <a:gd name="connsiteX4" fmla="*/ 6350 w 509268"/>
                  <a:gd name="connsiteY4" fmla="*/ 171450 h 951340"/>
                  <a:gd name="connsiteX0" fmla="*/ 6350 w 509268"/>
                  <a:gd name="connsiteY0" fmla="*/ 171450 h 941815"/>
                  <a:gd name="connsiteX1" fmla="*/ 504505 w 509268"/>
                  <a:gd name="connsiteY1" fmla="*/ 0 h 941815"/>
                  <a:gd name="connsiteX2" fmla="*/ 509268 w 509268"/>
                  <a:gd name="connsiteY2" fmla="*/ 617965 h 941815"/>
                  <a:gd name="connsiteX3" fmla="*/ 0 w 509268"/>
                  <a:gd name="connsiteY3" fmla="*/ 941815 h 941815"/>
                  <a:gd name="connsiteX4" fmla="*/ 6350 w 509268"/>
                  <a:gd name="connsiteY4" fmla="*/ 171450 h 941815"/>
                  <a:gd name="connsiteX0" fmla="*/ 12700 w 515618"/>
                  <a:gd name="connsiteY0" fmla="*/ 171450 h 941815"/>
                  <a:gd name="connsiteX1" fmla="*/ 510855 w 515618"/>
                  <a:gd name="connsiteY1" fmla="*/ 0 h 941815"/>
                  <a:gd name="connsiteX2" fmla="*/ 515618 w 515618"/>
                  <a:gd name="connsiteY2" fmla="*/ 617965 h 941815"/>
                  <a:gd name="connsiteX3" fmla="*/ 0 w 515618"/>
                  <a:gd name="connsiteY3" fmla="*/ 941815 h 941815"/>
                  <a:gd name="connsiteX4" fmla="*/ 12700 w 515618"/>
                  <a:gd name="connsiteY4" fmla="*/ 171450 h 941815"/>
                  <a:gd name="connsiteX0" fmla="*/ 12700 w 515618"/>
                  <a:gd name="connsiteY0" fmla="*/ 171450 h 941815"/>
                  <a:gd name="connsiteX1" fmla="*/ 510855 w 515618"/>
                  <a:gd name="connsiteY1" fmla="*/ 0 h 941815"/>
                  <a:gd name="connsiteX2" fmla="*/ 515618 w 515618"/>
                  <a:gd name="connsiteY2" fmla="*/ 617965 h 941815"/>
                  <a:gd name="connsiteX3" fmla="*/ 0 w 515618"/>
                  <a:gd name="connsiteY3" fmla="*/ 941815 h 941815"/>
                  <a:gd name="connsiteX4" fmla="*/ 12700 w 515618"/>
                  <a:gd name="connsiteY4" fmla="*/ 171450 h 941815"/>
                  <a:gd name="connsiteX0" fmla="*/ 6350 w 515618"/>
                  <a:gd name="connsiteY0" fmla="*/ 168275 h 941815"/>
                  <a:gd name="connsiteX1" fmla="*/ 510855 w 515618"/>
                  <a:gd name="connsiteY1" fmla="*/ 0 h 941815"/>
                  <a:gd name="connsiteX2" fmla="*/ 515618 w 515618"/>
                  <a:gd name="connsiteY2" fmla="*/ 617965 h 941815"/>
                  <a:gd name="connsiteX3" fmla="*/ 0 w 515618"/>
                  <a:gd name="connsiteY3" fmla="*/ 941815 h 941815"/>
                  <a:gd name="connsiteX4" fmla="*/ 6350 w 515618"/>
                  <a:gd name="connsiteY4" fmla="*/ 168275 h 941815"/>
                  <a:gd name="connsiteX0" fmla="*/ 6350 w 521968"/>
                  <a:gd name="connsiteY0" fmla="*/ 168275 h 941815"/>
                  <a:gd name="connsiteX1" fmla="*/ 510855 w 521968"/>
                  <a:gd name="connsiteY1" fmla="*/ 0 h 941815"/>
                  <a:gd name="connsiteX2" fmla="*/ 521968 w 521968"/>
                  <a:gd name="connsiteY2" fmla="*/ 617965 h 941815"/>
                  <a:gd name="connsiteX3" fmla="*/ 0 w 521968"/>
                  <a:gd name="connsiteY3" fmla="*/ 941815 h 941815"/>
                  <a:gd name="connsiteX4" fmla="*/ 6350 w 521968"/>
                  <a:gd name="connsiteY4" fmla="*/ 168275 h 941815"/>
                  <a:gd name="connsiteX0" fmla="*/ 6350 w 521968"/>
                  <a:gd name="connsiteY0" fmla="*/ 171450 h 944990"/>
                  <a:gd name="connsiteX1" fmla="*/ 510855 w 521968"/>
                  <a:gd name="connsiteY1" fmla="*/ 0 h 944990"/>
                  <a:gd name="connsiteX2" fmla="*/ 521968 w 521968"/>
                  <a:gd name="connsiteY2" fmla="*/ 621140 h 944990"/>
                  <a:gd name="connsiteX3" fmla="*/ 0 w 521968"/>
                  <a:gd name="connsiteY3" fmla="*/ 944990 h 944990"/>
                  <a:gd name="connsiteX4" fmla="*/ 6350 w 521968"/>
                  <a:gd name="connsiteY4" fmla="*/ 171450 h 94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968" h="944990">
                    <a:moveTo>
                      <a:pt x="6350" y="171450"/>
                    </a:moveTo>
                    <a:lnTo>
                      <a:pt x="510855" y="0"/>
                    </a:lnTo>
                    <a:cubicBezTo>
                      <a:pt x="512443" y="205988"/>
                      <a:pt x="520380" y="415152"/>
                      <a:pt x="521968" y="621140"/>
                    </a:cubicBezTo>
                    <a:lnTo>
                      <a:pt x="0" y="944990"/>
                    </a:lnTo>
                    <a:cubicBezTo>
                      <a:pt x="2117" y="685027"/>
                      <a:pt x="4233" y="431413"/>
                      <a:pt x="6350" y="17145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D3526A-F3CA-4FB6-8AD1-3CFB60486DB9}"/>
                  </a:ext>
                </a:extLst>
              </p:cNvPr>
              <p:cNvSpPr/>
              <p:nvPr/>
            </p:nvSpPr>
            <p:spPr>
              <a:xfrm>
                <a:off x="2446655" y="4058741"/>
                <a:ext cx="499149" cy="800703"/>
              </a:xfrm>
              <a:custGeom>
                <a:avLst/>
                <a:gdLst>
                  <a:gd name="connsiteX0" fmla="*/ 0 w 161012"/>
                  <a:gd name="connsiteY0" fmla="*/ 0 h 622109"/>
                  <a:gd name="connsiteX1" fmla="*/ 161012 w 161012"/>
                  <a:gd name="connsiteY1" fmla="*/ 0 h 622109"/>
                  <a:gd name="connsiteX2" fmla="*/ 161012 w 161012"/>
                  <a:gd name="connsiteY2" fmla="*/ 622109 h 622109"/>
                  <a:gd name="connsiteX3" fmla="*/ 0 w 161012"/>
                  <a:gd name="connsiteY3" fmla="*/ 622109 h 622109"/>
                  <a:gd name="connsiteX4" fmla="*/ 0 w 161012"/>
                  <a:gd name="connsiteY4" fmla="*/ 0 h 622109"/>
                  <a:gd name="connsiteX0" fmla="*/ 0 w 170537"/>
                  <a:gd name="connsiteY0" fmla="*/ 4762 h 622109"/>
                  <a:gd name="connsiteX1" fmla="*/ 170537 w 170537"/>
                  <a:gd name="connsiteY1" fmla="*/ 0 h 622109"/>
                  <a:gd name="connsiteX2" fmla="*/ 170537 w 170537"/>
                  <a:gd name="connsiteY2" fmla="*/ 622109 h 622109"/>
                  <a:gd name="connsiteX3" fmla="*/ 9525 w 170537"/>
                  <a:gd name="connsiteY3" fmla="*/ 622109 h 622109"/>
                  <a:gd name="connsiteX4" fmla="*/ 0 w 170537"/>
                  <a:gd name="connsiteY4" fmla="*/ 4762 h 622109"/>
                  <a:gd name="connsiteX0" fmla="*/ 0 w 492006"/>
                  <a:gd name="connsiteY0" fmla="*/ 183356 h 800703"/>
                  <a:gd name="connsiteX1" fmla="*/ 492006 w 492006"/>
                  <a:gd name="connsiteY1" fmla="*/ 0 h 800703"/>
                  <a:gd name="connsiteX2" fmla="*/ 170537 w 492006"/>
                  <a:gd name="connsiteY2" fmla="*/ 800703 h 800703"/>
                  <a:gd name="connsiteX3" fmla="*/ 9525 w 492006"/>
                  <a:gd name="connsiteY3" fmla="*/ 800703 h 800703"/>
                  <a:gd name="connsiteX4" fmla="*/ 0 w 492006"/>
                  <a:gd name="connsiteY4" fmla="*/ 183356 h 800703"/>
                  <a:gd name="connsiteX0" fmla="*/ 0 w 503912"/>
                  <a:gd name="connsiteY0" fmla="*/ 183356 h 800703"/>
                  <a:gd name="connsiteX1" fmla="*/ 492006 w 503912"/>
                  <a:gd name="connsiteY1" fmla="*/ 0 h 800703"/>
                  <a:gd name="connsiteX2" fmla="*/ 503912 w 503912"/>
                  <a:gd name="connsiteY2" fmla="*/ 505428 h 800703"/>
                  <a:gd name="connsiteX3" fmla="*/ 9525 w 503912"/>
                  <a:gd name="connsiteY3" fmla="*/ 800703 h 800703"/>
                  <a:gd name="connsiteX4" fmla="*/ 0 w 503912"/>
                  <a:gd name="connsiteY4" fmla="*/ 183356 h 800703"/>
                  <a:gd name="connsiteX0" fmla="*/ 0 w 499149"/>
                  <a:gd name="connsiteY0" fmla="*/ 183356 h 800703"/>
                  <a:gd name="connsiteX1" fmla="*/ 492006 w 499149"/>
                  <a:gd name="connsiteY1" fmla="*/ 0 h 800703"/>
                  <a:gd name="connsiteX2" fmla="*/ 499149 w 499149"/>
                  <a:gd name="connsiteY2" fmla="*/ 505428 h 800703"/>
                  <a:gd name="connsiteX3" fmla="*/ 9525 w 499149"/>
                  <a:gd name="connsiteY3" fmla="*/ 800703 h 800703"/>
                  <a:gd name="connsiteX4" fmla="*/ 0 w 499149"/>
                  <a:gd name="connsiteY4" fmla="*/ 183356 h 800703"/>
                  <a:gd name="connsiteX0" fmla="*/ 0 w 499149"/>
                  <a:gd name="connsiteY0" fmla="*/ 176212 h 800703"/>
                  <a:gd name="connsiteX1" fmla="*/ 492006 w 499149"/>
                  <a:gd name="connsiteY1" fmla="*/ 0 h 800703"/>
                  <a:gd name="connsiteX2" fmla="*/ 499149 w 499149"/>
                  <a:gd name="connsiteY2" fmla="*/ 505428 h 800703"/>
                  <a:gd name="connsiteX3" fmla="*/ 9525 w 499149"/>
                  <a:gd name="connsiteY3" fmla="*/ 800703 h 800703"/>
                  <a:gd name="connsiteX4" fmla="*/ 0 w 499149"/>
                  <a:gd name="connsiteY4" fmla="*/ 176212 h 800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9149" h="800703">
                    <a:moveTo>
                      <a:pt x="0" y="176212"/>
                    </a:moveTo>
                    <a:lnTo>
                      <a:pt x="492006" y="0"/>
                    </a:lnTo>
                    <a:lnTo>
                      <a:pt x="499149" y="505428"/>
                    </a:lnTo>
                    <a:lnTo>
                      <a:pt x="9525" y="800703"/>
                    </a:lnTo>
                    <a:lnTo>
                      <a:pt x="0" y="176212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CF2EAE-0E48-4141-955C-D34DBD77D0EB}"/>
                </a:ext>
              </a:extLst>
            </p:cNvPr>
            <p:cNvCxnSpPr/>
            <p:nvPr/>
          </p:nvCxnSpPr>
          <p:spPr>
            <a:xfrm>
              <a:off x="5737764" y="41133"/>
              <a:ext cx="0" cy="448438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8F6A7D-CD5A-44D7-9B23-8302550AB008}"/>
                </a:ext>
              </a:extLst>
            </p:cNvPr>
            <p:cNvSpPr/>
            <p:nvPr/>
          </p:nvSpPr>
          <p:spPr>
            <a:xfrm>
              <a:off x="5188181" y="341035"/>
              <a:ext cx="1099168" cy="223384"/>
            </a:xfrm>
            <a:custGeom>
              <a:avLst/>
              <a:gdLst>
                <a:gd name="connsiteX0" fmla="*/ 0 w 1099167"/>
                <a:gd name="connsiteY0" fmla="*/ 54542 h 109083"/>
                <a:gd name="connsiteX1" fmla="*/ 549584 w 1099167"/>
                <a:gd name="connsiteY1" fmla="*/ 0 h 109083"/>
                <a:gd name="connsiteX2" fmla="*/ 1099168 w 1099167"/>
                <a:gd name="connsiteY2" fmla="*/ 54542 h 109083"/>
                <a:gd name="connsiteX3" fmla="*/ 549584 w 1099167"/>
                <a:gd name="connsiteY3" fmla="*/ 109084 h 109083"/>
                <a:gd name="connsiteX4" fmla="*/ 0 w 1099167"/>
                <a:gd name="connsiteY4" fmla="*/ 54542 h 109083"/>
                <a:gd name="connsiteX0" fmla="*/ 0 w 1099168"/>
                <a:gd name="connsiteY0" fmla="*/ 168842 h 223384"/>
                <a:gd name="connsiteX1" fmla="*/ 549584 w 1099168"/>
                <a:gd name="connsiteY1" fmla="*/ 0 h 223384"/>
                <a:gd name="connsiteX2" fmla="*/ 1099168 w 1099168"/>
                <a:gd name="connsiteY2" fmla="*/ 168842 h 223384"/>
                <a:gd name="connsiteX3" fmla="*/ 549584 w 1099168"/>
                <a:gd name="connsiteY3" fmla="*/ 223384 h 223384"/>
                <a:gd name="connsiteX4" fmla="*/ 0 w 1099168"/>
                <a:gd name="connsiteY4" fmla="*/ 168842 h 22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168" h="223384">
                  <a:moveTo>
                    <a:pt x="0" y="168842"/>
                  </a:moveTo>
                  <a:cubicBezTo>
                    <a:pt x="0" y="131611"/>
                    <a:pt x="246057" y="0"/>
                    <a:pt x="549584" y="0"/>
                  </a:cubicBezTo>
                  <a:cubicBezTo>
                    <a:pt x="853111" y="0"/>
                    <a:pt x="1099168" y="138719"/>
                    <a:pt x="1099168" y="168842"/>
                  </a:cubicBezTo>
                  <a:cubicBezTo>
                    <a:pt x="1099168" y="198965"/>
                    <a:pt x="853111" y="223384"/>
                    <a:pt x="549584" y="223384"/>
                  </a:cubicBezTo>
                  <a:cubicBezTo>
                    <a:pt x="246057" y="223384"/>
                    <a:pt x="0" y="206073"/>
                    <a:pt x="0" y="16884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E52D60B-6CE0-415A-9A44-ED3D000E5004}"/>
                </a:ext>
              </a:extLst>
            </p:cNvPr>
            <p:cNvGrpSpPr/>
            <p:nvPr/>
          </p:nvGrpSpPr>
          <p:grpSpPr>
            <a:xfrm>
              <a:off x="11283920" y="4048789"/>
              <a:ext cx="2092962" cy="1394501"/>
              <a:chOff x="9221943" y="3073519"/>
              <a:chExt cx="2166247" cy="1443329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CB54042-445E-4210-B881-012D92944B6D}"/>
                  </a:ext>
                </a:extLst>
              </p:cNvPr>
              <p:cNvSpPr/>
              <p:nvPr/>
            </p:nvSpPr>
            <p:spPr>
              <a:xfrm>
                <a:off x="11019075" y="3871743"/>
                <a:ext cx="369115" cy="443379"/>
              </a:xfrm>
              <a:custGeom>
                <a:avLst/>
                <a:gdLst>
                  <a:gd name="connsiteX0" fmla="*/ 0 w 495452"/>
                  <a:gd name="connsiteY0" fmla="*/ 0 h 260817"/>
                  <a:gd name="connsiteX1" fmla="*/ 495452 w 495452"/>
                  <a:gd name="connsiteY1" fmla="*/ 0 h 260817"/>
                  <a:gd name="connsiteX2" fmla="*/ 495452 w 495452"/>
                  <a:gd name="connsiteY2" fmla="*/ 260817 h 260817"/>
                  <a:gd name="connsiteX3" fmla="*/ 0 w 495452"/>
                  <a:gd name="connsiteY3" fmla="*/ 260817 h 260817"/>
                  <a:gd name="connsiteX4" fmla="*/ 0 w 495452"/>
                  <a:gd name="connsiteY4" fmla="*/ 0 h 260817"/>
                  <a:gd name="connsiteX0" fmla="*/ 0 w 495452"/>
                  <a:gd name="connsiteY0" fmla="*/ 166687 h 427504"/>
                  <a:gd name="connsiteX1" fmla="*/ 447827 w 495452"/>
                  <a:gd name="connsiteY1" fmla="*/ 0 h 427504"/>
                  <a:gd name="connsiteX2" fmla="*/ 495452 w 495452"/>
                  <a:gd name="connsiteY2" fmla="*/ 427504 h 427504"/>
                  <a:gd name="connsiteX3" fmla="*/ 0 w 495452"/>
                  <a:gd name="connsiteY3" fmla="*/ 427504 h 427504"/>
                  <a:gd name="connsiteX4" fmla="*/ 0 w 495452"/>
                  <a:gd name="connsiteY4" fmla="*/ 166687 h 427504"/>
                  <a:gd name="connsiteX0" fmla="*/ 0 w 471640"/>
                  <a:gd name="connsiteY0" fmla="*/ 166687 h 427504"/>
                  <a:gd name="connsiteX1" fmla="*/ 447827 w 471640"/>
                  <a:gd name="connsiteY1" fmla="*/ 0 h 427504"/>
                  <a:gd name="connsiteX2" fmla="*/ 471640 w 471640"/>
                  <a:gd name="connsiteY2" fmla="*/ 246529 h 427504"/>
                  <a:gd name="connsiteX3" fmla="*/ 0 w 471640"/>
                  <a:gd name="connsiteY3" fmla="*/ 427504 h 427504"/>
                  <a:gd name="connsiteX4" fmla="*/ 0 w 471640"/>
                  <a:gd name="connsiteY4" fmla="*/ 166687 h 427504"/>
                  <a:gd name="connsiteX0" fmla="*/ 0 w 471640"/>
                  <a:gd name="connsiteY0" fmla="*/ 166687 h 427504"/>
                  <a:gd name="connsiteX1" fmla="*/ 447827 w 471640"/>
                  <a:gd name="connsiteY1" fmla="*/ 0 h 427504"/>
                  <a:gd name="connsiteX2" fmla="*/ 471640 w 471640"/>
                  <a:gd name="connsiteY2" fmla="*/ 232241 h 427504"/>
                  <a:gd name="connsiteX3" fmla="*/ 0 w 471640"/>
                  <a:gd name="connsiteY3" fmla="*/ 427504 h 427504"/>
                  <a:gd name="connsiteX4" fmla="*/ 0 w 471640"/>
                  <a:gd name="connsiteY4" fmla="*/ 166687 h 427504"/>
                  <a:gd name="connsiteX0" fmla="*/ 0 w 457352"/>
                  <a:gd name="connsiteY0" fmla="*/ 166687 h 427504"/>
                  <a:gd name="connsiteX1" fmla="*/ 447827 w 457352"/>
                  <a:gd name="connsiteY1" fmla="*/ 0 h 427504"/>
                  <a:gd name="connsiteX2" fmla="*/ 457352 w 457352"/>
                  <a:gd name="connsiteY2" fmla="*/ 222716 h 427504"/>
                  <a:gd name="connsiteX3" fmla="*/ 0 w 457352"/>
                  <a:gd name="connsiteY3" fmla="*/ 427504 h 427504"/>
                  <a:gd name="connsiteX4" fmla="*/ 0 w 457352"/>
                  <a:gd name="connsiteY4" fmla="*/ 166687 h 427504"/>
                  <a:gd name="connsiteX0" fmla="*/ 0 w 457352"/>
                  <a:gd name="connsiteY0" fmla="*/ 166687 h 427504"/>
                  <a:gd name="connsiteX1" fmla="*/ 447827 w 457352"/>
                  <a:gd name="connsiteY1" fmla="*/ 0 h 427504"/>
                  <a:gd name="connsiteX2" fmla="*/ 457352 w 457352"/>
                  <a:gd name="connsiteY2" fmla="*/ 222716 h 427504"/>
                  <a:gd name="connsiteX3" fmla="*/ 23812 w 457352"/>
                  <a:gd name="connsiteY3" fmla="*/ 427504 h 427504"/>
                  <a:gd name="connsiteX4" fmla="*/ 0 w 457352"/>
                  <a:gd name="connsiteY4" fmla="*/ 166687 h 427504"/>
                  <a:gd name="connsiteX0" fmla="*/ 0 w 457352"/>
                  <a:gd name="connsiteY0" fmla="*/ 166687 h 413217"/>
                  <a:gd name="connsiteX1" fmla="*/ 447827 w 457352"/>
                  <a:gd name="connsiteY1" fmla="*/ 0 h 413217"/>
                  <a:gd name="connsiteX2" fmla="*/ 457352 w 457352"/>
                  <a:gd name="connsiteY2" fmla="*/ 222716 h 413217"/>
                  <a:gd name="connsiteX3" fmla="*/ 19049 w 457352"/>
                  <a:gd name="connsiteY3" fmla="*/ 413217 h 413217"/>
                  <a:gd name="connsiteX4" fmla="*/ 0 w 457352"/>
                  <a:gd name="connsiteY4" fmla="*/ 166687 h 413217"/>
                  <a:gd name="connsiteX0" fmla="*/ 0 w 485927"/>
                  <a:gd name="connsiteY0" fmla="*/ 109537 h 413217"/>
                  <a:gd name="connsiteX1" fmla="*/ 476402 w 485927"/>
                  <a:gd name="connsiteY1" fmla="*/ 0 h 413217"/>
                  <a:gd name="connsiteX2" fmla="*/ 485927 w 485927"/>
                  <a:gd name="connsiteY2" fmla="*/ 222716 h 413217"/>
                  <a:gd name="connsiteX3" fmla="*/ 47624 w 485927"/>
                  <a:gd name="connsiteY3" fmla="*/ 413217 h 413217"/>
                  <a:gd name="connsiteX4" fmla="*/ 0 w 485927"/>
                  <a:gd name="connsiteY4" fmla="*/ 109537 h 413217"/>
                  <a:gd name="connsiteX0" fmla="*/ 0 w 485927"/>
                  <a:gd name="connsiteY0" fmla="*/ 109537 h 365592"/>
                  <a:gd name="connsiteX1" fmla="*/ 476402 w 485927"/>
                  <a:gd name="connsiteY1" fmla="*/ 0 h 365592"/>
                  <a:gd name="connsiteX2" fmla="*/ 485927 w 485927"/>
                  <a:gd name="connsiteY2" fmla="*/ 222716 h 365592"/>
                  <a:gd name="connsiteX3" fmla="*/ 23811 w 485927"/>
                  <a:gd name="connsiteY3" fmla="*/ 365592 h 365592"/>
                  <a:gd name="connsiteX4" fmla="*/ 0 w 485927"/>
                  <a:gd name="connsiteY4" fmla="*/ 109537 h 365592"/>
                  <a:gd name="connsiteX0" fmla="*/ 0 w 485927"/>
                  <a:gd name="connsiteY0" fmla="*/ 109537 h 356067"/>
                  <a:gd name="connsiteX1" fmla="*/ 476402 w 485927"/>
                  <a:gd name="connsiteY1" fmla="*/ 0 h 356067"/>
                  <a:gd name="connsiteX2" fmla="*/ 485927 w 485927"/>
                  <a:gd name="connsiteY2" fmla="*/ 222716 h 356067"/>
                  <a:gd name="connsiteX3" fmla="*/ 23811 w 485927"/>
                  <a:gd name="connsiteY3" fmla="*/ 356067 h 356067"/>
                  <a:gd name="connsiteX4" fmla="*/ 0 w 485927"/>
                  <a:gd name="connsiteY4" fmla="*/ 109537 h 356067"/>
                  <a:gd name="connsiteX0" fmla="*/ 0 w 523540"/>
                  <a:gd name="connsiteY0" fmla="*/ 219074 h 356067"/>
                  <a:gd name="connsiteX1" fmla="*/ 514015 w 523540"/>
                  <a:gd name="connsiteY1" fmla="*/ 0 h 356067"/>
                  <a:gd name="connsiteX2" fmla="*/ 523540 w 523540"/>
                  <a:gd name="connsiteY2" fmla="*/ 222716 h 356067"/>
                  <a:gd name="connsiteX3" fmla="*/ 61424 w 523540"/>
                  <a:gd name="connsiteY3" fmla="*/ 356067 h 356067"/>
                  <a:gd name="connsiteX4" fmla="*/ 0 w 523540"/>
                  <a:gd name="connsiteY4" fmla="*/ 219074 h 356067"/>
                  <a:gd name="connsiteX0" fmla="*/ 0 w 523540"/>
                  <a:gd name="connsiteY0" fmla="*/ 219074 h 451317"/>
                  <a:gd name="connsiteX1" fmla="*/ 514015 w 523540"/>
                  <a:gd name="connsiteY1" fmla="*/ 0 h 451317"/>
                  <a:gd name="connsiteX2" fmla="*/ 523540 w 523540"/>
                  <a:gd name="connsiteY2" fmla="*/ 222716 h 451317"/>
                  <a:gd name="connsiteX3" fmla="*/ 30080 w 523540"/>
                  <a:gd name="connsiteY3" fmla="*/ 451317 h 451317"/>
                  <a:gd name="connsiteX4" fmla="*/ 0 w 523540"/>
                  <a:gd name="connsiteY4" fmla="*/ 219074 h 451317"/>
                  <a:gd name="connsiteX0" fmla="*/ 18565 w 542105"/>
                  <a:gd name="connsiteY0" fmla="*/ 219074 h 460842"/>
                  <a:gd name="connsiteX1" fmla="*/ 532580 w 542105"/>
                  <a:gd name="connsiteY1" fmla="*/ 0 h 460842"/>
                  <a:gd name="connsiteX2" fmla="*/ 542105 w 542105"/>
                  <a:gd name="connsiteY2" fmla="*/ 222716 h 460842"/>
                  <a:gd name="connsiteX3" fmla="*/ 0 w 542105"/>
                  <a:gd name="connsiteY3" fmla="*/ 460842 h 460842"/>
                  <a:gd name="connsiteX4" fmla="*/ 18565 w 542105"/>
                  <a:gd name="connsiteY4" fmla="*/ 219074 h 460842"/>
                  <a:gd name="connsiteX0" fmla="*/ 34 w 542105"/>
                  <a:gd name="connsiteY0" fmla="*/ 142874 h 460842"/>
                  <a:gd name="connsiteX1" fmla="*/ 532580 w 542105"/>
                  <a:gd name="connsiteY1" fmla="*/ 0 h 460842"/>
                  <a:gd name="connsiteX2" fmla="*/ 542105 w 542105"/>
                  <a:gd name="connsiteY2" fmla="*/ 222716 h 460842"/>
                  <a:gd name="connsiteX3" fmla="*/ 0 w 542105"/>
                  <a:gd name="connsiteY3" fmla="*/ 460842 h 460842"/>
                  <a:gd name="connsiteX4" fmla="*/ 34 w 542105"/>
                  <a:gd name="connsiteY4" fmla="*/ 142874 h 460842"/>
                  <a:gd name="connsiteX0" fmla="*/ 9300 w 551371"/>
                  <a:gd name="connsiteY0" fmla="*/ 142874 h 416392"/>
                  <a:gd name="connsiteX1" fmla="*/ 541846 w 551371"/>
                  <a:gd name="connsiteY1" fmla="*/ 0 h 416392"/>
                  <a:gd name="connsiteX2" fmla="*/ 551371 w 551371"/>
                  <a:gd name="connsiteY2" fmla="*/ 222716 h 416392"/>
                  <a:gd name="connsiteX3" fmla="*/ 0 w 551371"/>
                  <a:gd name="connsiteY3" fmla="*/ 416392 h 416392"/>
                  <a:gd name="connsiteX4" fmla="*/ 9300 w 551371"/>
                  <a:gd name="connsiteY4" fmla="*/ 142874 h 416392"/>
                  <a:gd name="connsiteX0" fmla="*/ 1 w 542072"/>
                  <a:gd name="connsiteY0" fmla="*/ 142874 h 365592"/>
                  <a:gd name="connsiteX1" fmla="*/ 532547 w 542072"/>
                  <a:gd name="connsiteY1" fmla="*/ 0 h 365592"/>
                  <a:gd name="connsiteX2" fmla="*/ 542072 w 542072"/>
                  <a:gd name="connsiteY2" fmla="*/ 222716 h 365592"/>
                  <a:gd name="connsiteX3" fmla="*/ 18498 w 542072"/>
                  <a:gd name="connsiteY3" fmla="*/ 365592 h 365592"/>
                  <a:gd name="connsiteX4" fmla="*/ 1 w 542072"/>
                  <a:gd name="connsiteY4" fmla="*/ 142874 h 365592"/>
                  <a:gd name="connsiteX0" fmla="*/ 1 w 542072"/>
                  <a:gd name="connsiteY0" fmla="*/ 142874 h 429092"/>
                  <a:gd name="connsiteX1" fmla="*/ 532547 w 542072"/>
                  <a:gd name="connsiteY1" fmla="*/ 0 h 429092"/>
                  <a:gd name="connsiteX2" fmla="*/ 542072 w 542072"/>
                  <a:gd name="connsiteY2" fmla="*/ 222716 h 429092"/>
                  <a:gd name="connsiteX3" fmla="*/ 18498 w 542072"/>
                  <a:gd name="connsiteY3" fmla="*/ 429092 h 429092"/>
                  <a:gd name="connsiteX4" fmla="*/ 1 w 542072"/>
                  <a:gd name="connsiteY4" fmla="*/ 142874 h 429092"/>
                  <a:gd name="connsiteX0" fmla="*/ 1 w 542072"/>
                  <a:gd name="connsiteY0" fmla="*/ 152399 h 438617"/>
                  <a:gd name="connsiteX1" fmla="*/ 518648 w 542072"/>
                  <a:gd name="connsiteY1" fmla="*/ 0 h 438617"/>
                  <a:gd name="connsiteX2" fmla="*/ 542072 w 542072"/>
                  <a:gd name="connsiteY2" fmla="*/ 232241 h 438617"/>
                  <a:gd name="connsiteX3" fmla="*/ 18498 w 542072"/>
                  <a:gd name="connsiteY3" fmla="*/ 438617 h 438617"/>
                  <a:gd name="connsiteX4" fmla="*/ 1 w 542072"/>
                  <a:gd name="connsiteY4" fmla="*/ 152399 h 438617"/>
                  <a:gd name="connsiteX0" fmla="*/ 1 w 521224"/>
                  <a:gd name="connsiteY0" fmla="*/ 152399 h 438617"/>
                  <a:gd name="connsiteX1" fmla="*/ 518648 w 521224"/>
                  <a:gd name="connsiteY1" fmla="*/ 0 h 438617"/>
                  <a:gd name="connsiteX2" fmla="*/ 521224 w 521224"/>
                  <a:gd name="connsiteY2" fmla="*/ 220335 h 438617"/>
                  <a:gd name="connsiteX3" fmla="*/ 18498 w 521224"/>
                  <a:gd name="connsiteY3" fmla="*/ 438617 h 438617"/>
                  <a:gd name="connsiteX4" fmla="*/ 1 w 521224"/>
                  <a:gd name="connsiteY4" fmla="*/ 152399 h 438617"/>
                  <a:gd name="connsiteX0" fmla="*/ 1 w 538597"/>
                  <a:gd name="connsiteY0" fmla="*/ 152399 h 438617"/>
                  <a:gd name="connsiteX1" fmla="*/ 518648 w 538597"/>
                  <a:gd name="connsiteY1" fmla="*/ 0 h 438617"/>
                  <a:gd name="connsiteX2" fmla="*/ 538597 w 538597"/>
                  <a:gd name="connsiteY2" fmla="*/ 232241 h 438617"/>
                  <a:gd name="connsiteX3" fmla="*/ 18498 w 538597"/>
                  <a:gd name="connsiteY3" fmla="*/ 438617 h 438617"/>
                  <a:gd name="connsiteX4" fmla="*/ 1 w 538597"/>
                  <a:gd name="connsiteY4" fmla="*/ 152399 h 438617"/>
                  <a:gd name="connsiteX0" fmla="*/ 1 w 538597"/>
                  <a:gd name="connsiteY0" fmla="*/ 152399 h 443379"/>
                  <a:gd name="connsiteX1" fmla="*/ 518648 w 538597"/>
                  <a:gd name="connsiteY1" fmla="*/ 0 h 443379"/>
                  <a:gd name="connsiteX2" fmla="*/ 538597 w 538597"/>
                  <a:gd name="connsiteY2" fmla="*/ 232241 h 443379"/>
                  <a:gd name="connsiteX3" fmla="*/ 28921 w 538597"/>
                  <a:gd name="connsiteY3" fmla="*/ 443379 h 443379"/>
                  <a:gd name="connsiteX4" fmla="*/ 1 w 538597"/>
                  <a:gd name="connsiteY4" fmla="*/ 152399 h 443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8597" h="443379">
                    <a:moveTo>
                      <a:pt x="1" y="152399"/>
                    </a:moveTo>
                    <a:lnTo>
                      <a:pt x="518648" y="0"/>
                    </a:lnTo>
                    <a:cubicBezTo>
                      <a:pt x="519507" y="73445"/>
                      <a:pt x="537738" y="158796"/>
                      <a:pt x="538597" y="232241"/>
                    </a:cubicBezTo>
                    <a:lnTo>
                      <a:pt x="28921" y="443379"/>
                    </a:lnTo>
                    <a:cubicBezTo>
                      <a:pt x="28932" y="337390"/>
                      <a:pt x="-10" y="258388"/>
                      <a:pt x="1" y="15239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Rectangle 11">
                <a:extLst>
                  <a:ext uri="{FF2B5EF4-FFF2-40B4-BE49-F238E27FC236}">
                    <a16:creationId xmlns:a16="http://schemas.microsoft.com/office/drawing/2014/main" id="{C3629110-AB38-4BA3-99B7-00B0419B9CF9}"/>
                  </a:ext>
                </a:extLst>
              </p:cNvPr>
              <p:cNvSpPr/>
              <p:nvPr/>
            </p:nvSpPr>
            <p:spPr>
              <a:xfrm>
                <a:off x="9221943" y="3709433"/>
                <a:ext cx="1821911" cy="612869"/>
              </a:xfrm>
              <a:custGeom>
                <a:avLst/>
                <a:gdLst>
                  <a:gd name="connsiteX0" fmla="*/ 0 w 942551"/>
                  <a:gd name="connsiteY0" fmla="*/ 0 h 245864"/>
                  <a:gd name="connsiteX1" fmla="*/ 942551 w 942551"/>
                  <a:gd name="connsiteY1" fmla="*/ 0 h 245864"/>
                  <a:gd name="connsiteX2" fmla="*/ 942551 w 942551"/>
                  <a:gd name="connsiteY2" fmla="*/ 245864 h 245864"/>
                  <a:gd name="connsiteX3" fmla="*/ 0 w 942551"/>
                  <a:gd name="connsiteY3" fmla="*/ 245864 h 245864"/>
                  <a:gd name="connsiteX4" fmla="*/ 0 w 942551"/>
                  <a:gd name="connsiteY4" fmla="*/ 0 h 245864"/>
                  <a:gd name="connsiteX0" fmla="*/ 0 w 1479579"/>
                  <a:gd name="connsiteY0" fmla="*/ 0 h 507121"/>
                  <a:gd name="connsiteX1" fmla="*/ 1479579 w 1479579"/>
                  <a:gd name="connsiteY1" fmla="*/ 261257 h 507121"/>
                  <a:gd name="connsiteX2" fmla="*/ 1479579 w 1479579"/>
                  <a:gd name="connsiteY2" fmla="*/ 507121 h 507121"/>
                  <a:gd name="connsiteX3" fmla="*/ 537028 w 1479579"/>
                  <a:gd name="connsiteY3" fmla="*/ 507121 h 507121"/>
                  <a:gd name="connsiteX4" fmla="*/ 0 w 1479579"/>
                  <a:gd name="connsiteY4" fmla="*/ 0 h 507121"/>
                  <a:gd name="connsiteX0" fmla="*/ 101601 w 1581180"/>
                  <a:gd name="connsiteY0" fmla="*/ 0 h 507121"/>
                  <a:gd name="connsiteX1" fmla="*/ 1581180 w 1581180"/>
                  <a:gd name="connsiteY1" fmla="*/ 261257 h 507121"/>
                  <a:gd name="connsiteX2" fmla="*/ 1581180 w 1581180"/>
                  <a:gd name="connsiteY2" fmla="*/ 507121 h 507121"/>
                  <a:gd name="connsiteX3" fmla="*/ 0 w 1581180"/>
                  <a:gd name="connsiteY3" fmla="*/ 231349 h 507121"/>
                  <a:gd name="connsiteX4" fmla="*/ 101601 w 1581180"/>
                  <a:gd name="connsiteY4" fmla="*/ 0 h 507121"/>
                  <a:gd name="connsiteX0" fmla="*/ 101601 w 1581180"/>
                  <a:gd name="connsiteY0" fmla="*/ 0 h 521635"/>
                  <a:gd name="connsiteX1" fmla="*/ 1581180 w 1581180"/>
                  <a:gd name="connsiteY1" fmla="*/ 261257 h 521635"/>
                  <a:gd name="connsiteX2" fmla="*/ 1566666 w 1581180"/>
                  <a:gd name="connsiteY2" fmla="*/ 521635 h 521635"/>
                  <a:gd name="connsiteX3" fmla="*/ 0 w 1581180"/>
                  <a:gd name="connsiteY3" fmla="*/ 231349 h 521635"/>
                  <a:gd name="connsiteX4" fmla="*/ 101601 w 1581180"/>
                  <a:gd name="connsiteY4" fmla="*/ 0 h 521635"/>
                  <a:gd name="connsiteX0" fmla="*/ 72572 w 1552151"/>
                  <a:gd name="connsiteY0" fmla="*/ 0 h 521635"/>
                  <a:gd name="connsiteX1" fmla="*/ 1552151 w 1552151"/>
                  <a:gd name="connsiteY1" fmla="*/ 261257 h 521635"/>
                  <a:gd name="connsiteX2" fmla="*/ 1537637 w 1552151"/>
                  <a:gd name="connsiteY2" fmla="*/ 521635 h 521635"/>
                  <a:gd name="connsiteX3" fmla="*/ 0 w 1552151"/>
                  <a:gd name="connsiteY3" fmla="*/ 231349 h 521635"/>
                  <a:gd name="connsiteX4" fmla="*/ 72572 w 1552151"/>
                  <a:gd name="connsiteY4" fmla="*/ 0 h 521635"/>
                  <a:gd name="connsiteX0" fmla="*/ 43543 w 1523122"/>
                  <a:gd name="connsiteY0" fmla="*/ 0 h 521635"/>
                  <a:gd name="connsiteX1" fmla="*/ 1523122 w 1523122"/>
                  <a:gd name="connsiteY1" fmla="*/ 261257 h 521635"/>
                  <a:gd name="connsiteX2" fmla="*/ 1508608 w 1523122"/>
                  <a:gd name="connsiteY2" fmla="*/ 521635 h 521635"/>
                  <a:gd name="connsiteX3" fmla="*/ 0 w 1523122"/>
                  <a:gd name="connsiteY3" fmla="*/ 231349 h 521635"/>
                  <a:gd name="connsiteX4" fmla="*/ 43543 w 1523122"/>
                  <a:gd name="connsiteY4" fmla="*/ 0 h 521635"/>
                  <a:gd name="connsiteX0" fmla="*/ 43543 w 1541946"/>
                  <a:gd name="connsiteY0" fmla="*/ 0 h 497822"/>
                  <a:gd name="connsiteX1" fmla="*/ 1523122 w 1541946"/>
                  <a:gd name="connsiteY1" fmla="*/ 261257 h 497822"/>
                  <a:gd name="connsiteX2" fmla="*/ 1541946 w 1541946"/>
                  <a:gd name="connsiteY2" fmla="*/ 497822 h 497822"/>
                  <a:gd name="connsiteX3" fmla="*/ 0 w 1541946"/>
                  <a:gd name="connsiteY3" fmla="*/ 231349 h 497822"/>
                  <a:gd name="connsiteX4" fmla="*/ 43543 w 1541946"/>
                  <a:gd name="connsiteY4" fmla="*/ 0 h 497822"/>
                  <a:gd name="connsiteX0" fmla="*/ 5443 w 1503846"/>
                  <a:gd name="connsiteY0" fmla="*/ 0 h 497822"/>
                  <a:gd name="connsiteX1" fmla="*/ 1485022 w 1503846"/>
                  <a:gd name="connsiteY1" fmla="*/ 261257 h 497822"/>
                  <a:gd name="connsiteX2" fmla="*/ 1503846 w 1503846"/>
                  <a:gd name="connsiteY2" fmla="*/ 497822 h 497822"/>
                  <a:gd name="connsiteX3" fmla="*/ 0 w 1503846"/>
                  <a:gd name="connsiteY3" fmla="*/ 212299 h 497822"/>
                  <a:gd name="connsiteX4" fmla="*/ 5443 w 1503846"/>
                  <a:gd name="connsiteY4" fmla="*/ 0 h 497822"/>
                  <a:gd name="connsiteX0" fmla="*/ 5443 w 1503846"/>
                  <a:gd name="connsiteY0" fmla="*/ 0 h 497822"/>
                  <a:gd name="connsiteX1" fmla="*/ 1485022 w 1503846"/>
                  <a:gd name="connsiteY1" fmla="*/ 261257 h 497822"/>
                  <a:gd name="connsiteX2" fmla="*/ 1503846 w 1503846"/>
                  <a:gd name="connsiteY2" fmla="*/ 497822 h 497822"/>
                  <a:gd name="connsiteX3" fmla="*/ 0 w 1503846"/>
                  <a:gd name="connsiteY3" fmla="*/ 212299 h 497822"/>
                  <a:gd name="connsiteX4" fmla="*/ 5443 w 1503846"/>
                  <a:gd name="connsiteY4" fmla="*/ 0 h 497822"/>
                  <a:gd name="connsiteX0" fmla="*/ 5443 w 1583989"/>
                  <a:gd name="connsiteY0" fmla="*/ 0 h 578784"/>
                  <a:gd name="connsiteX1" fmla="*/ 1485022 w 1583989"/>
                  <a:gd name="connsiteY1" fmla="*/ 261257 h 578784"/>
                  <a:gd name="connsiteX2" fmla="*/ 1583989 w 1583989"/>
                  <a:gd name="connsiteY2" fmla="*/ 578784 h 578784"/>
                  <a:gd name="connsiteX3" fmla="*/ 0 w 1583989"/>
                  <a:gd name="connsiteY3" fmla="*/ 212299 h 578784"/>
                  <a:gd name="connsiteX4" fmla="*/ 5443 w 1583989"/>
                  <a:gd name="connsiteY4" fmla="*/ 0 h 578784"/>
                  <a:gd name="connsiteX0" fmla="*/ 5443 w 1583989"/>
                  <a:gd name="connsiteY0" fmla="*/ 0 h 578784"/>
                  <a:gd name="connsiteX1" fmla="*/ 1447623 w 1583989"/>
                  <a:gd name="connsiteY1" fmla="*/ 346982 h 578784"/>
                  <a:gd name="connsiteX2" fmla="*/ 1583989 w 1583989"/>
                  <a:gd name="connsiteY2" fmla="*/ 578784 h 578784"/>
                  <a:gd name="connsiteX3" fmla="*/ 0 w 1583989"/>
                  <a:gd name="connsiteY3" fmla="*/ 212299 h 578784"/>
                  <a:gd name="connsiteX4" fmla="*/ 5443 w 1583989"/>
                  <a:gd name="connsiteY4" fmla="*/ 0 h 578784"/>
                  <a:gd name="connsiteX0" fmla="*/ 5443 w 1586537"/>
                  <a:gd name="connsiteY0" fmla="*/ 0 h 578784"/>
                  <a:gd name="connsiteX1" fmla="*/ 1586537 w 1586537"/>
                  <a:gd name="connsiteY1" fmla="*/ 346982 h 578784"/>
                  <a:gd name="connsiteX2" fmla="*/ 1583989 w 1586537"/>
                  <a:gd name="connsiteY2" fmla="*/ 578784 h 578784"/>
                  <a:gd name="connsiteX3" fmla="*/ 0 w 1586537"/>
                  <a:gd name="connsiteY3" fmla="*/ 212299 h 578784"/>
                  <a:gd name="connsiteX4" fmla="*/ 5443 w 1586537"/>
                  <a:gd name="connsiteY4" fmla="*/ 0 h 578784"/>
                  <a:gd name="connsiteX0" fmla="*/ 5443 w 1666679"/>
                  <a:gd name="connsiteY0" fmla="*/ 0 h 578784"/>
                  <a:gd name="connsiteX1" fmla="*/ 1666679 w 1666679"/>
                  <a:gd name="connsiteY1" fmla="*/ 356507 h 578784"/>
                  <a:gd name="connsiteX2" fmla="*/ 1583989 w 1666679"/>
                  <a:gd name="connsiteY2" fmla="*/ 578784 h 578784"/>
                  <a:gd name="connsiteX3" fmla="*/ 0 w 1666679"/>
                  <a:gd name="connsiteY3" fmla="*/ 212299 h 578784"/>
                  <a:gd name="connsiteX4" fmla="*/ 5443 w 1666679"/>
                  <a:gd name="connsiteY4" fmla="*/ 0 h 578784"/>
                  <a:gd name="connsiteX0" fmla="*/ 5443 w 1666679"/>
                  <a:gd name="connsiteY0" fmla="*/ 0 h 578784"/>
                  <a:gd name="connsiteX1" fmla="*/ 1666679 w 1666679"/>
                  <a:gd name="connsiteY1" fmla="*/ 356507 h 578784"/>
                  <a:gd name="connsiteX2" fmla="*/ 1658789 w 1666679"/>
                  <a:gd name="connsiteY2" fmla="*/ 578784 h 578784"/>
                  <a:gd name="connsiteX3" fmla="*/ 0 w 1666679"/>
                  <a:gd name="connsiteY3" fmla="*/ 212299 h 578784"/>
                  <a:gd name="connsiteX4" fmla="*/ 5443 w 1666679"/>
                  <a:gd name="connsiteY4" fmla="*/ 0 h 578784"/>
                  <a:gd name="connsiteX0" fmla="*/ 5443 w 1658841"/>
                  <a:gd name="connsiteY0" fmla="*/ 0 h 578784"/>
                  <a:gd name="connsiteX1" fmla="*/ 1650650 w 1658841"/>
                  <a:gd name="connsiteY1" fmla="*/ 299357 h 578784"/>
                  <a:gd name="connsiteX2" fmla="*/ 1658789 w 1658841"/>
                  <a:gd name="connsiteY2" fmla="*/ 578784 h 578784"/>
                  <a:gd name="connsiteX3" fmla="*/ 0 w 1658841"/>
                  <a:gd name="connsiteY3" fmla="*/ 212299 h 578784"/>
                  <a:gd name="connsiteX4" fmla="*/ 5443 w 1658841"/>
                  <a:gd name="connsiteY4" fmla="*/ 0 h 578784"/>
                  <a:gd name="connsiteX0" fmla="*/ 5443 w 1690859"/>
                  <a:gd name="connsiteY0" fmla="*/ 0 h 521634"/>
                  <a:gd name="connsiteX1" fmla="*/ 1650650 w 1690859"/>
                  <a:gd name="connsiteY1" fmla="*/ 299357 h 521634"/>
                  <a:gd name="connsiteX2" fmla="*/ 1690847 w 1690859"/>
                  <a:gd name="connsiteY2" fmla="*/ 521634 h 521634"/>
                  <a:gd name="connsiteX3" fmla="*/ 0 w 1690859"/>
                  <a:gd name="connsiteY3" fmla="*/ 212299 h 521634"/>
                  <a:gd name="connsiteX4" fmla="*/ 5443 w 1690859"/>
                  <a:gd name="connsiteY4" fmla="*/ 0 h 521634"/>
                  <a:gd name="connsiteX0" fmla="*/ 5443 w 1698737"/>
                  <a:gd name="connsiteY0" fmla="*/ 0 h 521634"/>
                  <a:gd name="connsiteX1" fmla="*/ 1698737 w 1698737"/>
                  <a:gd name="connsiteY1" fmla="*/ 294595 h 521634"/>
                  <a:gd name="connsiteX2" fmla="*/ 1690847 w 1698737"/>
                  <a:gd name="connsiteY2" fmla="*/ 521634 h 521634"/>
                  <a:gd name="connsiteX3" fmla="*/ 0 w 1698737"/>
                  <a:gd name="connsiteY3" fmla="*/ 212299 h 521634"/>
                  <a:gd name="connsiteX4" fmla="*/ 5443 w 1698737"/>
                  <a:gd name="connsiteY4" fmla="*/ 0 h 521634"/>
                  <a:gd name="connsiteX0" fmla="*/ 5443 w 1698737"/>
                  <a:gd name="connsiteY0" fmla="*/ 0 h 521634"/>
                  <a:gd name="connsiteX1" fmla="*/ 1698737 w 1698737"/>
                  <a:gd name="connsiteY1" fmla="*/ 207425 h 521634"/>
                  <a:gd name="connsiteX2" fmla="*/ 1690847 w 1698737"/>
                  <a:gd name="connsiteY2" fmla="*/ 521634 h 521634"/>
                  <a:gd name="connsiteX3" fmla="*/ 0 w 1698737"/>
                  <a:gd name="connsiteY3" fmla="*/ 212299 h 521634"/>
                  <a:gd name="connsiteX4" fmla="*/ 5443 w 1698737"/>
                  <a:gd name="connsiteY4" fmla="*/ 0 h 521634"/>
                  <a:gd name="connsiteX0" fmla="*/ 5443 w 1698737"/>
                  <a:gd name="connsiteY0" fmla="*/ 0 h 453143"/>
                  <a:gd name="connsiteX1" fmla="*/ 1698737 w 1698737"/>
                  <a:gd name="connsiteY1" fmla="*/ 207425 h 453143"/>
                  <a:gd name="connsiteX2" fmla="*/ 1690847 w 1698737"/>
                  <a:gd name="connsiteY2" fmla="*/ 453143 h 453143"/>
                  <a:gd name="connsiteX3" fmla="*/ 0 w 1698737"/>
                  <a:gd name="connsiteY3" fmla="*/ 212299 h 453143"/>
                  <a:gd name="connsiteX4" fmla="*/ 5443 w 1698737"/>
                  <a:gd name="connsiteY4" fmla="*/ 0 h 453143"/>
                  <a:gd name="connsiteX0" fmla="*/ 5443 w 1698737"/>
                  <a:gd name="connsiteY0" fmla="*/ 0 h 490502"/>
                  <a:gd name="connsiteX1" fmla="*/ 1698737 w 1698737"/>
                  <a:gd name="connsiteY1" fmla="*/ 207425 h 490502"/>
                  <a:gd name="connsiteX2" fmla="*/ 1690847 w 1698737"/>
                  <a:gd name="connsiteY2" fmla="*/ 490502 h 490502"/>
                  <a:gd name="connsiteX3" fmla="*/ 0 w 1698737"/>
                  <a:gd name="connsiteY3" fmla="*/ 212299 h 490502"/>
                  <a:gd name="connsiteX4" fmla="*/ 5443 w 1698737"/>
                  <a:gd name="connsiteY4" fmla="*/ 0 h 490502"/>
                  <a:gd name="connsiteX0" fmla="*/ 14599 w 1698737"/>
                  <a:gd name="connsiteY0" fmla="*/ 0 h 546540"/>
                  <a:gd name="connsiteX1" fmla="*/ 1698737 w 1698737"/>
                  <a:gd name="connsiteY1" fmla="*/ 263463 h 546540"/>
                  <a:gd name="connsiteX2" fmla="*/ 1690847 w 1698737"/>
                  <a:gd name="connsiteY2" fmla="*/ 546540 h 546540"/>
                  <a:gd name="connsiteX3" fmla="*/ 0 w 1698737"/>
                  <a:gd name="connsiteY3" fmla="*/ 268337 h 546540"/>
                  <a:gd name="connsiteX4" fmla="*/ 14599 w 1698737"/>
                  <a:gd name="connsiteY4" fmla="*/ 0 h 546540"/>
                  <a:gd name="connsiteX0" fmla="*/ 14599 w 1698737"/>
                  <a:gd name="connsiteY0" fmla="*/ 0 h 546540"/>
                  <a:gd name="connsiteX1" fmla="*/ 1698737 w 1698737"/>
                  <a:gd name="connsiteY1" fmla="*/ 263463 h 546540"/>
                  <a:gd name="connsiteX2" fmla="*/ 1690847 w 1698737"/>
                  <a:gd name="connsiteY2" fmla="*/ 546540 h 546540"/>
                  <a:gd name="connsiteX3" fmla="*/ 0 w 1698737"/>
                  <a:gd name="connsiteY3" fmla="*/ 224752 h 546540"/>
                  <a:gd name="connsiteX4" fmla="*/ 14599 w 1698737"/>
                  <a:gd name="connsiteY4" fmla="*/ 0 h 546540"/>
                  <a:gd name="connsiteX0" fmla="*/ 14599 w 1698737"/>
                  <a:gd name="connsiteY0" fmla="*/ 0 h 546540"/>
                  <a:gd name="connsiteX1" fmla="*/ 1698737 w 1698737"/>
                  <a:gd name="connsiteY1" fmla="*/ 263463 h 546540"/>
                  <a:gd name="connsiteX2" fmla="*/ 1690847 w 1698737"/>
                  <a:gd name="connsiteY2" fmla="*/ 546540 h 546540"/>
                  <a:gd name="connsiteX3" fmla="*/ 0 w 1698737"/>
                  <a:gd name="connsiteY3" fmla="*/ 193620 h 546540"/>
                  <a:gd name="connsiteX4" fmla="*/ 14599 w 1698737"/>
                  <a:gd name="connsiteY4" fmla="*/ 0 h 546540"/>
                  <a:gd name="connsiteX0" fmla="*/ 5442 w 1689580"/>
                  <a:gd name="connsiteY0" fmla="*/ 0 h 546540"/>
                  <a:gd name="connsiteX1" fmla="*/ 1689580 w 1689580"/>
                  <a:gd name="connsiteY1" fmla="*/ 263463 h 546540"/>
                  <a:gd name="connsiteX2" fmla="*/ 1681690 w 1689580"/>
                  <a:gd name="connsiteY2" fmla="*/ 546540 h 546540"/>
                  <a:gd name="connsiteX3" fmla="*/ 0 w 1689580"/>
                  <a:gd name="connsiteY3" fmla="*/ 174941 h 546540"/>
                  <a:gd name="connsiteX4" fmla="*/ 5442 w 1689580"/>
                  <a:gd name="connsiteY4" fmla="*/ 0 h 546540"/>
                  <a:gd name="connsiteX0" fmla="*/ 0 w 1848965"/>
                  <a:gd name="connsiteY0" fmla="*/ 0 h 608804"/>
                  <a:gd name="connsiteX1" fmla="*/ 1848965 w 1848965"/>
                  <a:gd name="connsiteY1" fmla="*/ 325727 h 608804"/>
                  <a:gd name="connsiteX2" fmla="*/ 1841075 w 1848965"/>
                  <a:gd name="connsiteY2" fmla="*/ 608804 h 608804"/>
                  <a:gd name="connsiteX3" fmla="*/ 159385 w 1848965"/>
                  <a:gd name="connsiteY3" fmla="*/ 237205 h 608804"/>
                  <a:gd name="connsiteX4" fmla="*/ 0 w 1848965"/>
                  <a:gd name="connsiteY4" fmla="*/ 0 h 608804"/>
                  <a:gd name="connsiteX0" fmla="*/ 5442 w 1854407"/>
                  <a:gd name="connsiteY0" fmla="*/ 0 h 608804"/>
                  <a:gd name="connsiteX1" fmla="*/ 1854407 w 1854407"/>
                  <a:gd name="connsiteY1" fmla="*/ 325727 h 608804"/>
                  <a:gd name="connsiteX2" fmla="*/ 1846517 w 1854407"/>
                  <a:gd name="connsiteY2" fmla="*/ 608804 h 608804"/>
                  <a:gd name="connsiteX3" fmla="*/ 0 w 1854407"/>
                  <a:gd name="connsiteY3" fmla="*/ 193620 h 608804"/>
                  <a:gd name="connsiteX4" fmla="*/ 5442 w 1854407"/>
                  <a:gd name="connsiteY4" fmla="*/ 0 h 608804"/>
                  <a:gd name="connsiteX0" fmla="*/ 5442 w 1855829"/>
                  <a:gd name="connsiteY0" fmla="*/ 0 h 596351"/>
                  <a:gd name="connsiteX1" fmla="*/ 1854407 w 1855829"/>
                  <a:gd name="connsiteY1" fmla="*/ 325727 h 596351"/>
                  <a:gd name="connsiteX2" fmla="*/ 1855675 w 1855829"/>
                  <a:gd name="connsiteY2" fmla="*/ 596351 h 596351"/>
                  <a:gd name="connsiteX3" fmla="*/ 0 w 1855829"/>
                  <a:gd name="connsiteY3" fmla="*/ 193620 h 596351"/>
                  <a:gd name="connsiteX4" fmla="*/ 5442 w 1855829"/>
                  <a:gd name="connsiteY4" fmla="*/ 0 h 596351"/>
                  <a:gd name="connsiteX0" fmla="*/ 12311 w 1855829"/>
                  <a:gd name="connsiteY0" fmla="*/ 0 h 596351"/>
                  <a:gd name="connsiteX1" fmla="*/ 1854407 w 1855829"/>
                  <a:gd name="connsiteY1" fmla="*/ 325727 h 596351"/>
                  <a:gd name="connsiteX2" fmla="*/ 1855675 w 1855829"/>
                  <a:gd name="connsiteY2" fmla="*/ 596351 h 596351"/>
                  <a:gd name="connsiteX3" fmla="*/ 0 w 1855829"/>
                  <a:gd name="connsiteY3" fmla="*/ 193620 h 596351"/>
                  <a:gd name="connsiteX4" fmla="*/ 12311 w 1855829"/>
                  <a:gd name="connsiteY4" fmla="*/ 0 h 596351"/>
                  <a:gd name="connsiteX0" fmla="*/ 0 w 1860687"/>
                  <a:gd name="connsiteY0" fmla="*/ 0 h 596351"/>
                  <a:gd name="connsiteX1" fmla="*/ 1859265 w 1860687"/>
                  <a:gd name="connsiteY1" fmla="*/ 325727 h 596351"/>
                  <a:gd name="connsiteX2" fmla="*/ 1860533 w 1860687"/>
                  <a:gd name="connsiteY2" fmla="*/ 596351 h 596351"/>
                  <a:gd name="connsiteX3" fmla="*/ 4858 w 1860687"/>
                  <a:gd name="connsiteY3" fmla="*/ 193620 h 596351"/>
                  <a:gd name="connsiteX4" fmla="*/ 0 w 1860687"/>
                  <a:gd name="connsiteY4" fmla="*/ 0 h 596351"/>
                  <a:gd name="connsiteX0" fmla="*/ 0 w 1884589"/>
                  <a:gd name="connsiteY0" fmla="*/ 0 h 610360"/>
                  <a:gd name="connsiteX1" fmla="*/ 1859265 w 1884589"/>
                  <a:gd name="connsiteY1" fmla="*/ 325727 h 610360"/>
                  <a:gd name="connsiteX2" fmla="*/ 1884570 w 1884589"/>
                  <a:gd name="connsiteY2" fmla="*/ 610360 h 610360"/>
                  <a:gd name="connsiteX3" fmla="*/ 4858 w 1884589"/>
                  <a:gd name="connsiteY3" fmla="*/ 193620 h 610360"/>
                  <a:gd name="connsiteX4" fmla="*/ 0 w 1884589"/>
                  <a:gd name="connsiteY4" fmla="*/ 0 h 610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4589" h="610360">
                    <a:moveTo>
                      <a:pt x="0" y="0"/>
                    </a:moveTo>
                    <a:lnTo>
                      <a:pt x="1859265" y="325727"/>
                    </a:lnTo>
                    <a:cubicBezTo>
                      <a:pt x="1858416" y="402994"/>
                      <a:pt x="1885419" y="533093"/>
                      <a:pt x="1884570" y="610360"/>
                    </a:cubicBezTo>
                    <a:lnTo>
                      <a:pt x="4858" y="193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557DD75-C5CF-47B8-874C-E4477695F647}"/>
                  </a:ext>
                </a:extLst>
              </p:cNvPr>
              <p:cNvSpPr/>
              <p:nvPr/>
            </p:nvSpPr>
            <p:spPr>
              <a:xfrm rot="19316143">
                <a:off x="9505823" y="3073519"/>
                <a:ext cx="1604470" cy="1443329"/>
              </a:xfrm>
              <a:custGeom>
                <a:avLst/>
                <a:gdLst>
                  <a:gd name="connsiteX0" fmla="*/ 0 w 415722"/>
                  <a:gd name="connsiteY0" fmla="*/ 0 h 221433"/>
                  <a:gd name="connsiteX1" fmla="*/ 415722 w 415722"/>
                  <a:gd name="connsiteY1" fmla="*/ 0 h 221433"/>
                  <a:gd name="connsiteX2" fmla="*/ 415722 w 415722"/>
                  <a:gd name="connsiteY2" fmla="*/ 221433 h 221433"/>
                  <a:gd name="connsiteX3" fmla="*/ 0 w 415722"/>
                  <a:gd name="connsiteY3" fmla="*/ 221433 h 221433"/>
                  <a:gd name="connsiteX4" fmla="*/ 0 w 415722"/>
                  <a:gd name="connsiteY4" fmla="*/ 0 h 221433"/>
                  <a:gd name="connsiteX0" fmla="*/ 0 w 441969"/>
                  <a:gd name="connsiteY0" fmla="*/ 0 h 241987"/>
                  <a:gd name="connsiteX1" fmla="*/ 441969 w 441969"/>
                  <a:gd name="connsiteY1" fmla="*/ 20554 h 241987"/>
                  <a:gd name="connsiteX2" fmla="*/ 441969 w 441969"/>
                  <a:gd name="connsiteY2" fmla="*/ 241987 h 241987"/>
                  <a:gd name="connsiteX3" fmla="*/ 26247 w 441969"/>
                  <a:gd name="connsiteY3" fmla="*/ 241987 h 241987"/>
                  <a:gd name="connsiteX4" fmla="*/ 0 w 441969"/>
                  <a:gd name="connsiteY4" fmla="*/ 0 h 241987"/>
                  <a:gd name="connsiteX0" fmla="*/ 0 w 1429205"/>
                  <a:gd name="connsiteY0" fmla="*/ 0 h 1190506"/>
                  <a:gd name="connsiteX1" fmla="*/ 441969 w 1429205"/>
                  <a:gd name="connsiteY1" fmla="*/ 20554 h 1190506"/>
                  <a:gd name="connsiteX2" fmla="*/ 1429205 w 1429205"/>
                  <a:gd name="connsiteY2" fmla="*/ 1190506 h 1190506"/>
                  <a:gd name="connsiteX3" fmla="*/ 26247 w 1429205"/>
                  <a:gd name="connsiteY3" fmla="*/ 241987 h 1190506"/>
                  <a:gd name="connsiteX4" fmla="*/ 0 w 1429205"/>
                  <a:gd name="connsiteY4" fmla="*/ 0 h 1190506"/>
                  <a:gd name="connsiteX0" fmla="*/ 0 w 1429205"/>
                  <a:gd name="connsiteY0" fmla="*/ 0 h 1190506"/>
                  <a:gd name="connsiteX1" fmla="*/ 441969 w 1429205"/>
                  <a:gd name="connsiteY1" fmla="*/ 20554 h 1190506"/>
                  <a:gd name="connsiteX2" fmla="*/ 1429205 w 1429205"/>
                  <a:gd name="connsiteY2" fmla="*/ 1190506 h 1190506"/>
                  <a:gd name="connsiteX3" fmla="*/ 992791 w 1429205"/>
                  <a:gd name="connsiteY3" fmla="*/ 1131960 h 1190506"/>
                  <a:gd name="connsiteX4" fmla="*/ 0 w 1429205"/>
                  <a:gd name="connsiteY4" fmla="*/ 0 h 1190506"/>
                  <a:gd name="connsiteX0" fmla="*/ 0 w 1429205"/>
                  <a:gd name="connsiteY0" fmla="*/ 0 h 1190506"/>
                  <a:gd name="connsiteX1" fmla="*/ 434787 w 1429205"/>
                  <a:gd name="connsiteY1" fmla="*/ 45174 h 1190506"/>
                  <a:gd name="connsiteX2" fmla="*/ 1429205 w 1429205"/>
                  <a:gd name="connsiteY2" fmla="*/ 1190506 h 1190506"/>
                  <a:gd name="connsiteX3" fmla="*/ 992791 w 1429205"/>
                  <a:gd name="connsiteY3" fmla="*/ 1131960 h 1190506"/>
                  <a:gd name="connsiteX4" fmla="*/ 0 w 1429205"/>
                  <a:gd name="connsiteY4" fmla="*/ 0 h 1190506"/>
                  <a:gd name="connsiteX0" fmla="*/ 0 w 1429205"/>
                  <a:gd name="connsiteY0" fmla="*/ 0 h 1190506"/>
                  <a:gd name="connsiteX1" fmla="*/ 426791 w 1429205"/>
                  <a:gd name="connsiteY1" fmla="*/ 63109 h 1190506"/>
                  <a:gd name="connsiteX2" fmla="*/ 1429205 w 1429205"/>
                  <a:gd name="connsiteY2" fmla="*/ 1190506 h 1190506"/>
                  <a:gd name="connsiteX3" fmla="*/ 992791 w 1429205"/>
                  <a:gd name="connsiteY3" fmla="*/ 1131960 h 1190506"/>
                  <a:gd name="connsiteX4" fmla="*/ 0 w 1429205"/>
                  <a:gd name="connsiteY4" fmla="*/ 0 h 1190506"/>
                  <a:gd name="connsiteX0" fmla="*/ 0 w 1429205"/>
                  <a:gd name="connsiteY0" fmla="*/ 0 h 1190506"/>
                  <a:gd name="connsiteX1" fmla="*/ 413915 w 1429205"/>
                  <a:gd name="connsiteY1" fmla="*/ 40928 h 1190506"/>
                  <a:gd name="connsiteX2" fmla="*/ 1429205 w 1429205"/>
                  <a:gd name="connsiteY2" fmla="*/ 1190506 h 1190506"/>
                  <a:gd name="connsiteX3" fmla="*/ 992791 w 1429205"/>
                  <a:gd name="connsiteY3" fmla="*/ 1131960 h 1190506"/>
                  <a:gd name="connsiteX4" fmla="*/ 0 w 1429205"/>
                  <a:gd name="connsiteY4" fmla="*/ 0 h 1190506"/>
                  <a:gd name="connsiteX0" fmla="*/ 0 w 1440454"/>
                  <a:gd name="connsiteY0" fmla="*/ 0 h 1199315"/>
                  <a:gd name="connsiteX1" fmla="*/ 425164 w 1440454"/>
                  <a:gd name="connsiteY1" fmla="*/ 49737 h 1199315"/>
                  <a:gd name="connsiteX2" fmla="*/ 1440454 w 1440454"/>
                  <a:gd name="connsiteY2" fmla="*/ 1199315 h 1199315"/>
                  <a:gd name="connsiteX3" fmla="*/ 1004040 w 1440454"/>
                  <a:gd name="connsiteY3" fmla="*/ 1140769 h 1199315"/>
                  <a:gd name="connsiteX4" fmla="*/ 0 w 1440454"/>
                  <a:gd name="connsiteY4" fmla="*/ 0 h 1199315"/>
                  <a:gd name="connsiteX0" fmla="*/ 0 w 1450076"/>
                  <a:gd name="connsiteY0" fmla="*/ 0 h 1194752"/>
                  <a:gd name="connsiteX1" fmla="*/ 425164 w 1450076"/>
                  <a:gd name="connsiteY1" fmla="*/ 49737 h 1194752"/>
                  <a:gd name="connsiteX2" fmla="*/ 1450076 w 1450076"/>
                  <a:gd name="connsiteY2" fmla="*/ 1194752 h 1194752"/>
                  <a:gd name="connsiteX3" fmla="*/ 1004040 w 1450076"/>
                  <a:gd name="connsiteY3" fmla="*/ 1140769 h 1194752"/>
                  <a:gd name="connsiteX4" fmla="*/ 0 w 1450076"/>
                  <a:gd name="connsiteY4" fmla="*/ 0 h 1194752"/>
                  <a:gd name="connsiteX0" fmla="*/ 0 w 1450076"/>
                  <a:gd name="connsiteY0" fmla="*/ 0 h 1194752"/>
                  <a:gd name="connsiteX1" fmla="*/ 425164 w 1450076"/>
                  <a:gd name="connsiteY1" fmla="*/ 49737 h 1194752"/>
                  <a:gd name="connsiteX2" fmla="*/ 1450076 w 1450076"/>
                  <a:gd name="connsiteY2" fmla="*/ 1194752 h 1194752"/>
                  <a:gd name="connsiteX3" fmla="*/ 1011539 w 1450076"/>
                  <a:gd name="connsiteY3" fmla="*/ 1146642 h 1194752"/>
                  <a:gd name="connsiteX4" fmla="*/ 0 w 1450076"/>
                  <a:gd name="connsiteY4" fmla="*/ 0 h 1194752"/>
                  <a:gd name="connsiteX0" fmla="*/ 0 w 1350916"/>
                  <a:gd name="connsiteY0" fmla="*/ 47478 h 1145015"/>
                  <a:gd name="connsiteX1" fmla="*/ 326004 w 1350916"/>
                  <a:gd name="connsiteY1" fmla="*/ 0 h 1145015"/>
                  <a:gd name="connsiteX2" fmla="*/ 1350916 w 1350916"/>
                  <a:gd name="connsiteY2" fmla="*/ 1145015 h 1145015"/>
                  <a:gd name="connsiteX3" fmla="*/ 912379 w 1350916"/>
                  <a:gd name="connsiteY3" fmla="*/ 1096905 h 1145015"/>
                  <a:gd name="connsiteX4" fmla="*/ 0 w 1350916"/>
                  <a:gd name="connsiteY4" fmla="*/ 47478 h 1145015"/>
                  <a:gd name="connsiteX0" fmla="*/ 0 w 1298649"/>
                  <a:gd name="connsiteY0" fmla="*/ 5313 h 1145015"/>
                  <a:gd name="connsiteX1" fmla="*/ 273737 w 1298649"/>
                  <a:gd name="connsiteY1" fmla="*/ 0 h 1145015"/>
                  <a:gd name="connsiteX2" fmla="*/ 1298649 w 1298649"/>
                  <a:gd name="connsiteY2" fmla="*/ 1145015 h 1145015"/>
                  <a:gd name="connsiteX3" fmla="*/ 860112 w 1298649"/>
                  <a:gd name="connsiteY3" fmla="*/ 1096905 h 1145015"/>
                  <a:gd name="connsiteX4" fmla="*/ 0 w 1298649"/>
                  <a:gd name="connsiteY4" fmla="*/ 5313 h 1145015"/>
                  <a:gd name="connsiteX0" fmla="*/ 0 w 1298649"/>
                  <a:gd name="connsiteY0" fmla="*/ 0 h 1139702"/>
                  <a:gd name="connsiteX1" fmla="*/ 257083 w 1298649"/>
                  <a:gd name="connsiteY1" fmla="*/ 14685 h 1139702"/>
                  <a:gd name="connsiteX2" fmla="*/ 1298649 w 1298649"/>
                  <a:gd name="connsiteY2" fmla="*/ 1139702 h 1139702"/>
                  <a:gd name="connsiteX3" fmla="*/ 860112 w 1298649"/>
                  <a:gd name="connsiteY3" fmla="*/ 1091592 h 1139702"/>
                  <a:gd name="connsiteX4" fmla="*/ 0 w 1298649"/>
                  <a:gd name="connsiteY4" fmla="*/ 0 h 1139702"/>
                  <a:gd name="connsiteX0" fmla="*/ 0 w 1298649"/>
                  <a:gd name="connsiteY0" fmla="*/ 0 h 1139702"/>
                  <a:gd name="connsiteX1" fmla="*/ 257083 w 1298649"/>
                  <a:gd name="connsiteY1" fmla="*/ 14685 h 1139702"/>
                  <a:gd name="connsiteX2" fmla="*/ 1298649 w 1298649"/>
                  <a:gd name="connsiteY2" fmla="*/ 1139702 h 1139702"/>
                  <a:gd name="connsiteX3" fmla="*/ 833529 w 1298649"/>
                  <a:gd name="connsiteY3" fmla="*/ 1072017 h 1139702"/>
                  <a:gd name="connsiteX4" fmla="*/ 0 w 1298649"/>
                  <a:gd name="connsiteY4" fmla="*/ 0 h 1139702"/>
                  <a:gd name="connsiteX0" fmla="*/ 0 w 1263738"/>
                  <a:gd name="connsiteY0" fmla="*/ 0 h 1130126"/>
                  <a:gd name="connsiteX1" fmla="*/ 257083 w 1263738"/>
                  <a:gd name="connsiteY1" fmla="*/ 14685 h 1130126"/>
                  <a:gd name="connsiteX2" fmla="*/ 1263738 w 1263738"/>
                  <a:gd name="connsiteY2" fmla="*/ 1130126 h 1130126"/>
                  <a:gd name="connsiteX3" fmla="*/ 833529 w 1263738"/>
                  <a:gd name="connsiteY3" fmla="*/ 1072017 h 1130126"/>
                  <a:gd name="connsiteX4" fmla="*/ 0 w 1263738"/>
                  <a:gd name="connsiteY4" fmla="*/ 0 h 1130126"/>
                  <a:gd name="connsiteX0" fmla="*/ 0 w 1263738"/>
                  <a:gd name="connsiteY0" fmla="*/ 0 h 1130126"/>
                  <a:gd name="connsiteX1" fmla="*/ 192925 w 1263738"/>
                  <a:gd name="connsiteY1" fmla="*/ 6759 h 1130126"/>
                  <a:gd name="connsiteX2" fmla="*/ 1263738 w 1263738"/>
                  <a:gd name="connsiteY2" fmla="*/ 1130126 h 1130126"/>
                  <a:gd name="connsiteX3" fmla="*/ 833529 w 1263738"/>
                  <a:gd name="connsiteY3" fmla="*/ 1072017 h 1130126"/>
                  <a:gd name="connsiteX4" fmla="*/ 0 w 1263738"/>
                  <a:gd name="connsiteY4" fmla="*/ 0 h 1130126"/>
                  <a:gd name="connsiteX0" fmla="*/ 0 w 1275005"/>
                  <a:gd name="connsiteY0" fmla="*/ 0 h 1147496"/>
                  <a:gd name="connsiteX1" fmla="*/ 204192 w 1275005"/>
                  <a:gd name="connsiteY1" fmla="*/ 24129 h 1147496"/>
                  <a:gd name="connsiteX2" fmla="*/ 1275005 w 1275005"/>
                  <a:gd name="connsiteY2" fmla="*/ 1147496 h 1147496"/>
                  <a:gd name="connsiteX3" fmla="*/ 844796 w 1275005"/>
                  <a:gd name="connsiteY3" fmla="*/ 1089387 h 1147496"/>
                  <a:gd name="connsiteX4" fmla="*/ 0 w 1275005"/>
                  <a:gd name="connsiteY4" fmla="*/ 0 h 1147496"/>
                  <a:gd name="connsiteX0" fmla="*/ 0 w 1258744"/>
                  <a:gd name="connsiteY0" fmla="*/ 0 h 1147655"/>
                  <a:gd name="connsiteX1" fmla="*/ 204192 w 1258744"/>
                  <a:gd name="connsiteY1" fmla="*/ 24129 h 1147655"/>
                  <a:gd name="connsiteX2" fmla="*/ 1258744 w 1258744"/>
                  <a:gd name="connsiteY2" fmla="*/ 1147655 h 1147655"/>
                  <a:gd name="connsiteX3" fmla="*/ 844796 w 1258744"/>
                  <a:gd name="connsiteY3" fmla="*/ 1089387 h 1147655"/>
                  <a:gd name="connsiteX4" fmla="*/ 0 w 1258744"/>
                  <a:gd name="connsiteY4" fmla="*/ 0 h 1147655"/>
                  <a:gd name="connsiteX0" fmla="*/ 0 w 1259610"/>
                  <a:gd name="connsiteY0" fmla="*/ 0 h 1154338"/>
                  <a:gd name="connsiteX1" fmla="*/ 204192 w 1259610"/>
                  <a:gd name="connsiteY1" fmla="*/ 24129 h 1154338"/>
                  <a:gd name="connsiteX2" fmla="*/ 1259610 w 1259610"/>
                  <a:gd name="connsiteY2" fmla="*/ 1154338 h 1154338"/>
                  <a:gd name="connsiteX3" fmla="*/ 844796 w 1259610"/>
                  <a:gd name="connsiteY3" fmla="*/ 1089387 h 1154338"/>
                  <a:gd name="connsiteX4" fmla="*/ 0 w 1259610"/>
                  <a:gd name="connsiteY4" fmla="*/ 0 h 1154338"/>
                  <a:gd name="connsiteX0" fmla="*/ 0 w 1251876"/>
                  <a:gd name="connsiteY0" fmla="*/ 0 h 1136570"/>
                  <a:gd name="connsiteX1" fmla="*/ 204192 w 1251876"/>
                  <a:gd name="connsiteY1" fmla="*/ 24129 h 1136570"/>
                  <a:gd name="connsiteX2" fmla="*/ 1251876 w 1251876"/>
                  <a:gd name="connsiteY2" fmla="*/ 1136570 h 1136570"/>
                  <a:gd name="connsiteX3" fmla="*/ 844796 w 1251876"/>
                  <a:gd name="connsiteY3" fmla="*/ 1089387 h 1136570"/>
                  <a:gd name="connsiteX4" fmla="*/ 0 w 1251876"/>
                  <a:gd name="connsiteY4" fmla="*/ 0 h 1136570"/>
                  <a:gd name="connsiteX0" fmla="*/ 0 w 1247613"/>
                  <a:gd name="connsiteY0" fmla="*/ 0 h 1145533"/>
                  <a:gd name="connsiteX1" fmla="*/ 204192 w 1247613"/>
                  <a:gd name="connsiteY1" fmla="*/ 24129 h 1145533"/>
                  <a:gd name="connsiteX2" fmla="*/ 1247613 w 1247613"/>
                  <a:gd name="connsiteY2" fmla="*/ 1145533 h 1145533"/>
                  <a:gd name="connsiteX3" fmla="*/ 844796 w 1247613"/>
                  <a:gd name="connsiteY3" fmla="*/ 1089387 h 1145533"/>
                  <a:gd name="connsiteX4" fmla="*/ 0 w 1247613"/>
                  <a:gd name="connsiteY4" fmla="*/ 0 h 1145533"/>
                  <a:gd name="connsiteX0" fmla="*/ 0 w 1251876"/>
                  <a:gd name="connsiteY0" fmla="*/ 0 h 1136569"/>
                  <a:gd name="connsiteX1" fmla="*/ 204192 w 1251876"/>
                  <a:gd name="connsiteY1" fmla="*/ 24129 h 1136569"/>
                  <a:gd name="connsiteX2" fmla="*/ 1251876 w 1251876"/>
                  <a:gd name="connsiteY2" fmla="*/ 1136569 h 1136569"/>
                  <a:gd name="connsiteX3" fmla="*/ 844796 w 1251876"/>
                  <a:gd name="connsiteY3" fmla="*/ 1089387 h 1136569"/>
                  <a:gd name="connsiteX4" fmla="*/ 0 w 1251876"/>
                  <a:gd name="connsiteY4" fmla="*/ 0 h 1136569"/>
                  <a:gd name="connsiteX0" fmla="*/ 0 w 1207001"/>
                  <a:gd name="connsiteY0" fmla="*/ 0 h 1171767"/>
                  <a:gd name="connsiteX1" fmla="*/ 204192 w 1207001"/>
                  <a:gd name="connsiteY1" fmla="*/ 24129 h 1171767"/>
                  <a:gd name="connsiteX2" fmla="*/ 1207001 w 1207001"/>
                  <a:gd name="connsiteY2" fmla="*/ 1171767 h 1171767"/>
                  <a:gd name="connsiteX3" fmla="*/ 844796 w 1207001"/>
                  <a:gd name="connsiteY3" fmla="*/ 1089387 h 1171767"/>
                  <a:gd name="connsiteX4" fmla="*/ 0 w 1207001"/>
                  <a:gd name="connsiteY4" fmla="*/ 0 h 1171767"/>
                  <a:gd name="connsiteX0" fmla="*/ 0 w 1296971"/>
                  <a:gd name="connsiteY0" fmla="*/ 0 h 1247857"/>
                  <a:gd name="connsiteX1" fmla="*/ 294162 w 1296971"/>
                  <a:gd name="connsiteY1" fmla="*/ 100219 h 1247857"/>
                  <a:gd name="connsiteX2" fmla="*/ 1296971 w 1296971"/>
                  <a:gd name="connsiteY2" fmla="*/ 1247857 h 1247857"/>
                  <a:gd name="connsiteX3" fmla="*/ 934766 w 1296971"/>
                  <a:gd name="connsiteY3" fmla="*/ 1165477 h 1247857"/>
                  <a:gd name="connsiteX4" fmla="*/ 0 w 1296971"/>
                  <a:gd name="connsiteY4" fmla="*/ 0 h 1247857"/>
                  <a:gd name="connsiteX0" fmla="*/ 0 w 1296971"/>
                  <a:gd name="connsiteY0" fmla="*/ 0 h 1247857"/>
                  <a:gd name="connsiteX1" fmla="*/ 308903 w 1296971"/>
                  <a:gd name="connsiteY1" fmla="*/ 86561 h 1247857"/>
                  <a:gd name="connsiteX2" fmla="*/ 1296971 w 1296971"/>
                  <a:gd name="connsiteY2" fmla="*/ 1247857 h 1247857"/>
                  <a:gd name="connsiteX3" fmla="*/ 934766 w 1296971"/>
                  <a:gd name="connsiteY3" fmla="*/ 1165477 h 1247857"/>
                  <a:gd name="connsiteX4" fmla="*/ 0 w 1296971"/>
                  <a:gd name="connsiteY4" fmla="*/ 0 h 1247857"/>
                  <a:gd name="connsiteX0" fmla="*/ 0 w 1296971"/>
                  <a:gd name="connsiteY0" fmla="*/ 0 h 1247857"/>
                  <a:gd name="connsiteX1" fmla="*/ 308903 w 1296971"/>
                  <a:gd name="connsiteY1" fmla="*/ 86561 h 1247857"/>
                  <a:gd name="connsiteX2" fmla="*/ 1296971 w 1296971"/>
                  <a:gd name="connsiteY2" fmla="*/ 1247857 h 1247857"/>
                  <a:gd name="connsiteX3" fmla="*/ 954458 w 1296971"/>
                  <a:gd name="connsiteY3" fmla="*/ 1171681 h 1247857"/>
                  <a:gd name="connsiteX4" fmla="*/ 0 w 1296971"/>
                  <a:gd name="connsiteY4" fmla="*/ 0 h 1247857"/>
                  <a:gd name="connsiteX0" fmla="*/ 0 w 1283277"/>
                  <a:gd name="connsiteY0" fmla="*/ 0 h 1246726"/>
                  <a:gd name="connsiteX1" fmla="*/ 308903 w 1283277"/>
                  <a:gd name="connsiteY1" fmla="*/ 86561 h 1246726"/>
                  <a:gd name="connsiteX2" fmla="*/ 1283277 w 1283277"/>
                  <a:gd name="connsiteY2" fmla="*/ 1246726 h 1246726"/>
                  <a:gd name="connsiteX3" fmla="*/ 954458 w 1283277"/>
                  <a:gd name="connsiteY3" fmla="*/ 1171681 h 1246726"/>
                  <a:gd name="connsiteX4" fmla="*/ 0 w 1283277"/>
                  <a:gd name="connsiteY4" fmla="*/ 0 h 1246726"/>
                  <a:gd name="connsiteX0" fmla="*/ 0 w 1290323"/>
                  <a:gd name="connsiteY0" fmla="*/ 0 h 1237009"/>
                  <a:gd name="connsiteX1" fmla="*/ 308903 w 1290323"/>
                  <a:gd name="connsiteY1" fmla="*/ 86561 h 1237009"/>
                  <a:gd name="connsiteX2" fmla="*/ 1290323 w 1290323"/>
                  <a:gd name="connsiteY2" fmla="*/ 1237009 h 1237009"/>
                  <a:gd name="connsiteX3" fmla="*/ 954458 w 1290323"/>
                  <a:gd name="connsiteY3" fmla="*/ 1171681 h 1237009"/>
                  <a:gd name="connsiteX4" fmla="*/ 0 w 1290323"/>
                  <a:gd name="connsiteY4" fmla="*/ 0 h 1237009"/>
                  <a:gd name="connsiteX0" fmla="*/ 0 w 1290323"/>
                  <a:gd name="connsiteY0" fmla="*/ 0 h 1237009"/>
                  <a:gd name="connsiteX1" fmla="*/ 375269 w 1290323"/>
                  <a:gd name="connsiteY1" fmla="*/ 59088 h 1237009"/>
                  <a:gd name="connsiteX2" fmla="*/ 1290323 w 1290323"/>
                  <a:gd name="connsiteY2" fmla="*/ 1237009 h 1237009"/>
                  <a:gd name="connsiteX3" fmla="*/ 954458 w 1290323"/>
                  <a:gd name="connsiteY3" fmla="*/ 1171681 h 1237009"/>
                  <a:gd name="connsiteX4" fmla="*/ 0 w 1290323"/>
                  <a:gd name="connsiteY4" fmla="*/ 0 h 1237009"/>
                  <a:gd name="connsiteX0" fmla="*/ 0 w 1290323"/>
                  <a:gd name="connsiteY0" fmla="*/ 0 h 1237009"/>
                  <a:gd name="connsiteX1" fmla="*/ 368795 w 1290323"/>
                  <a:gd name="connsiteY1" fmla="*/ 78693 h 1237009"/>
                  <a:gd name="connsiteX2" fmla="*/ 1290323 w 1290323"/>
                  <a:gd name="connsiteY2" fmla="*/ 1237009 h 1237009"/>
                  <a:gd name="connsiteX3" fmla="*/ 954458 w 1290323"/>
                  <a:gd name="connsiteY3" fmla="*/ 1171681 h 1237009"/>
                  <a:gd name="connsiteX4" fmla="*/ 0 w 1290323"/>
                  <a:gd name="connsiteY4" fmla="*/ 0 h 1237009"/>
                  <a:gd name="connsiteX0" fmla="*/ 0 w 1290323"/>
                  <a:gd name="connsiteY0" fmla="*/ 0 h 1237009"/>
                  <a:gd name="connsiteX1" fmla="*/ 371917 w 1290323"/>
                  <a:gd name="connsiteY1" fmla="*/ 106415 h 1237009"/>
                  <a:gd name="connsiteX2" fmla="*/ 1290323 w 1290323"/>
                  <a:gd name="connsiteY2" fmla="*/ 1237009 h 1237009"/>
                  <a:gd name="connsiteX3" fmla="*/ 954458 w 1290323"/>
                  <a:gd name="connsiteY3" fmla="*/ 1171681 h 1237009"/>
                  <a:gd name="connsiteX4" fmla="*/ 0 w 1290323"/>
                  <a:gd name="connsiteY4" fmla="*/ 0 h 1237009"/>
                  <a:gd name="connsiteX0" fmla="*/ 0 w 1290323"/>
                  <a:gd name="connsiteY0" fmla="*/ 0 h 1237009"/>
                  <a:gd name="connsiteX1" fmla="*/ 384637 w 1290323"/>
                  <a:gd name="connsiteY1" fmla="*/ 142251 h 1237009"/>
                  <a:gd name="connsiteX2" fmla="*/ 1290323 w 1290323"/>
                  <a:gd name="connsiteY2" fmla="*/ 1237009 h 1237009"/>
                  <a:gd name="connsiteX3" fmla="*/ 954458 w 1290323"/>
                  <a:gd name="connsiteY3" fmla="*/ 1171681 h 1237009"/>
                  <a:gd name="connsiteX4" fmla="*/ 0 w 1290323"/>
                  <a:gd name="connsiteY4" fmla="*/ 0 h 1237009"/>
                  <a:gd name="connsiteX0" fmla="*/ 0 w 1283277"/>
                  <a:gd name="connsiteY0" fmla="*/ 0 h 1246726"/>
                  <a:gd name="connsiteX1" fmla="*/ 384637 w 1283277"/>
                  <a:gd name="connsiteY1" fmla="*/ 142251 h 1246726"/>
                  <a:gd name="connsiteX2" fmla="*/ 1283277 w 1283277"/>
                  <a:gd name="connsiteY2" fmla="*/ 1246726 h 1246726"/>
                  <a:gd name="connsiteX3" fmla="*/ 954458 w 1283277"/>
                  <a:gd name="connsiteY3" fmla="*/ 1171681 h 1246726"/>
                  <a:gd name="connsiteX4" fmla="*/ 0 w 1283277"/>
                  <a:gd name="connsiteY4" fmla="*/ 0 h 1246726"/>
                  <a:gd name="connsiteX0" fmla="*/ 0 w 1283277"/>
                  <a:gd name="connsiteY0" fmla="*/ 0 h 1246726"/>
                  <a:gd name="connsiteX1" fmla="*/ 384637 w 1283277"/>
                  <a:gd name="connsiteY1" fmla="*/ 142251 h 1246726"/>
                  <a:gd name="connsiteX2" fmla="*/ 1283277 w 1283277"/>
                  <a:gd name="connsiteY2" fmla="*/ 1246726 h 1246726"/>
                  <a:gd name="connsiteX3" fmla="*/ 954458 w 1283277"/>
                  <a:gd name="connsiteY3" fmla="*/ 1171681 h 1246726"/>
                  <a:gd name="connsiteX4" fmla="*/ 0 w 1283277"/>
                  <a:gd name="connsiteY4" fmla="*/ 0 h 124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277" h="1246726">
                    <a:moveTo>
                      <a:pt x="0" y="0"/>
                    </a:moveTo>
                    <a:lnTo>
                      <a:pt x="384637" y="142251"/>
                    </a:lnTo>
                    <a:lnTo>
                      <a:pt x="1283277" y="1246726"/>
                    </a:lnTo>
                    <a:lnTo>
                      <a:pt x="954458" y="1171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76FD83E-DD8E-46D4-8E5F-3B92B910CC6B}"/>
                  </a:ext>
                </a:extLst>
              </p:cNvPr>
              <p:cNvSpPr/>
              <p:nvPr/>
            </p:nvSpPr>
            <p:spPr>
              <a:xfrm>
                <a:off x="10488394" y="4029509"/>
                <a:ext cx="164998" cy="12784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1CB93CA1-B642-4C0D-ADAC-A7D0BFCEE96D}"/>
                  </a:ext>
                </a:extLst>
              </p:cNvPr>
              <p:cNvSpPr/>
              <p:nvPr/>
            </p:nvSpPr>
            <p:spPr>
              <a:xfrm>
                <a:off x="9574292" y="3849809"/>
                <a:ext cx="164998" cy="12784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92C86EC-5CBF-4109-A988-94F133716403}"/>
                </a:ext>
              </a:extLst>
            </p:cNvPr>
            <p:cNvGrpSpPr/>
            <p:nvPr/>
          </p:nvGrpSpPr>
          <p:grpSpPr>
            <a:xfrm>
              <a:off x="11389612" y="4390993"/>
              <a:ext cx="1100454" cy="2035306"/>
              <a:chOff x="9392988" y="3680535"/>
              <a:chExt cx="1072737" cy="1984043"/>
            </a:xfrm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7B88099E-958A-4C27-9B0F-0118B8551794}"/>
                  </a:ext>
                </a:extLst>
              </p:cNvPr>
              <p:cNvSpPr/>
              <p:nvPr/>
            </p:nvSpPr>
            <p:spPr>
              <a:xfrm flipH="1">
                <a:off x="9926267" y="4607775"/>
                <a:ext cx="76849" cy="105680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DC24A57F-FA4E-4F55-841C-289D8B8CBA65}"/>
                  </a:ext>
                </a:extLst>
              </p:cNvPr>
              <p:cNvSpPr/>
              <p:nvPr/>
            </p:nvSpPr>
            <p:spPr>
              <a:xfrm flipH="1">
                <a:off x="9974251" y="4318557"/>
                <a:ext cx="76849" cy="97400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13728F35-9E25-4816-AE32-09FCB7C0C5B0}"/>
                  </a:ext>
                </a:extLst>
              </p:cNvPr>
              <p:cNvSpPr/>
              <p:nvPr/>
            </p:nvSpPr>
            <p:spPr>
              <a:xfrm flipH="1">
                <a:off x="9392988" y="4476320"/>
                <a:ext cx="76849" cy="105680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054C0DCC-B707-4327-B2D1-51018CE421E5}"/>
                  </a:ext>
                </a:extLst>
              </p:cNvPr>
              <p:cNvSpPr/>
              <p:nvPr/>
            </p:nvSpPr>
            <p:spPr>
              <a:xfrm flipH="1">
                <a:off x="10388876" y="4431567"/>
                <a:ext cx="76849" cy="105680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B945B69-1F6B-4738-9A70-2253115A2DB9}"/>
                  </a:ext>
                </a:extLst>
              </p:cNvPr>
              <p:cNvSpPr/>
              <p:nvPr/>
            </p:nvSpPr>
            <p:spPr>
              <a:xfrm>
                <a:off x="9396719" y="4291823"/>
                <a:ext cx="1063524" cy="337816"/>
              </a:xfrm>
              <a:custGeom>
                <a:avLst/>
                <a:gdLst>
                  <a:gd name="connsiteX0" fmla="*/ 0 w 622993"/>
                  <a:gd name="connsiteY0" fmla="*/ 0 h 296541"/>
                  <a:gd name="connsiteX1" fmla="*/ 622993 w 622993"/>
                  <a:gd name="connsiteY1" fmla="*/ 0 h 296541"/>
                  <a:gd name="connsiteX2" fmla="*/ 622993 w 622993"/>
                  <a:gd name="connsiteY2" fmla="*/ 296541 h 296541"/>
                  <a:gd name="connsiteX3" fmla="*/ 0 w 622993"/>
                  <a:gd name="connsiteY3" fmla="*/ 296541 h 296541"/>
                  <a:gd name="connsiteX4" fmla="*/ 0 w 622993"/>
                  <a:gd name="connsiteY4" fmla="*/ 0 h 296541"/>
                  <a:gd name="connsiteX0" fmla="*/ 485775 w 1108768"/>
                  <a:gd name="connsiteY0" fmla="*/ 0 h 296541"/>
                  <a:gd name="connsiteX1" fmla="*/ 1108768 w 1108768"/>
                  <a:gd name="connsiteY1" fmla="*/ 0 h 296541"/>
                  <a:gd name="connsiteX2" fmla="*/ 1108768 w 1108768"/>
                  <a:gd name="connsiteY2" fmla="*/ 296541 h 296541"/>
                  <a:gd name="connsiteX3" fmla="*/ 0 w 1108768"/>
                  <a:gd name="connsiteY3" fmla="*/ 131441 h 296541"/>
                  <a:gd name="connsiteX4" fmla="*/ 485775 w 1108768"/>
                  <a:gd name="connsiteY4" fmla="*/ 0 h 296541"/>
                  <a:gd name="connsiteX0" fmla="*/ 485775 w 1108768"/>
                  <a:gd name="connsiteY0" fmla="*/ 0 h 318766"/>
                  <a:gd name="connsiteX1" fmla="*/ 1108768 w 1108768"/>
                  <a:gd name="connsiteY1" fmla="*/ 0 h 318766"/>
                  <a:gd name="connsiteX2" fmla="*/ 537268 w 1108768"/>
                  <a:gd name="connsiteY2" fmla="*/ 318766 h 318766"/>
                  <a:gd name="connsiteX3" fmla="*/ 0 w 1108768"/>
                  <a:gd name="connsiteY3" fmla="*/ 131441 h 318766"/>
                  <a:gd name="connsiteX4" fmla="*/ 485775 w 1108768"/>
                  <a:gd name="connsiteY4" fmla="*/ 0 h 318766"/>
                  <a:gd name="connsiteX0" fmla="*/ 485775 w 1156393"/>
                  <a:gd name="connsiteY0" fmla="*/ 0 h 318766"/>
                  <a:gd name="connsiteX1" fmla="*/ 1156393 w 1156393"/>
                  <a:gd name="connsiteY1" fmla="*/ 212725 h 318766"/>
                  <a:gd name="connsiteX2" fmla="*/ 537268 w 1156393"/>
                  <a:gd name="connsiteY2" fmla="*/ 318766 h 318766"/>
                  <a:gd name="connsiteX3" fmla="*/ 0 w 1156393"/>
                  <a:gd name="connsiteY3" fmla="*/ 131441 h 318766"/>
                  <a:gd name="connsiteX4" fmla="*/ 485775 w 1156393"/>
                  <a:gd name="connsiteY4" fmla="*/ 0 h 318766"/>
                  <a:gd name="connsiteX0" fmla="*/ 622300 w 1156393"/>
                  <a:gd name="connsiteY0" fmla="*/ 0 h 290191"/>
                  <a:gd name="connsiteX1" fmla="*/ 1156393 w 1156393"/>
                  <a:gd name="connsiteY1" fmla="*/ 184150 h 290191"/>
                  <a:gd name="connsiteX2" fmla="*/ 537268 w 1156393"/>
                  <a:gd name="connsiteY2" fmla="*/ 290191 h 290191"/>
                  <a:gd name="connsiteX3" fmla="*/ 0 w 1156393"/>
                  <a:gd name="connsiteY3" fmla="*/ 102866 h 290191"/>
                  <a:gd name="connsiteX4" fmla="*/ 622300 w 1156393"/>
                  <a:gd name="connsiteY4" fmla="*/ 0 h 290191"/>
                  <a:gd name="connsiteX0" fmla="*/ 501650 w 1156393"/>
                  <a:gd name="connsiteY0" fmla="*/ 0 h 290191"/>
                  <a:gd name="connsiteX1" fmla="*/ 1156393 w 1156393"/>
                  <a:gd name="connsiteY1" fmla="*/ 184150 h 290191"/>
                  <a:gd name="connsiteX2" fmla="*/ 537268 w 1156393"/>
                  <a:gd name="connsiteY2" fmla="*/ 290191 h 290191"/>
                  <a:gd name="connsiteX3" fmla="*/ 0 w 1156393"/>
                  <a:gd name="connsiteY3" fmla="*/ 102866 h 290191"/>
                  <a:gd name="connsiteX4" fmla="*/ 501650 w 1156393"/>
                  <a:gd name="connsiteY4" fmla="*/ 0 h 290191"/>
                  <a:gd name="connsiteX0" fmla="*/ 606425 w 1156393"/>
                  <a:gd name="connsiteY0" fmla="*/ 0 h 312416"/>
                  <a:gd name="connsiteX1" fmla="*/ 1156393 w 1156393"/>
                  <a:gd name="connsiteY1" fmla="*/ 206375 h 312416"/>
                  <a:gd name="connsiteX2" fmla="*/ 537268 w 1156393"/>
                  <a:gd name="connsiteY2" fmla="*/ 312416 h 312416"/>
                  <a:gd name="connsiteX3" fmla="*/ 0 w 1156393"/>
                  <a:gd name="connsiteY3" fmla="*/ 125091 h 312416"/>
                  <a:gd name="connsiteX4" fmla="*/ 606425 w 1156393"/>
                  <a:gd name="connsiteY4" fmla="*/ 0 h 312416"/>
                  <a:gd name="connsiteX0" fmla="*/ 587375 w 1156393"/>
                  <a:gd name="connsiteY0" fmla="*/ 0 h 321941"/>
                  <a:gd name="connsiteX1" fmla="*/ 1156393 w 1156393"/>
                  <a:gd name="connsiteY1" fmla="*/ 215900 h 321941"/>
                  <a:gd name="connsiteX2" fmla="*/ 537268 w 1156393"/>
                  <a:gd name="connsiteY2" fmla="*/ 321941 h 321941"/>
                  <a:gd name="connsiteX3" fmla="*/ 0 w 1156393"/>
                  <a:gd name="connsiteY3" fmla="*/ 134616 h 321941"/>
                  <a:gd name="connsiteX4" fmla="*/ 587375 w 1156393"/>
                  <a:gd name="connsiteY4" fmla="*/ 0 h 321941"/>
                  <a:gd name="connsiteX0" fmla="*/ 587375 w 1156393"/>
                  <a:gd name="connsiteY0" fmla="*/ 0 h 337816"/>
                  <a:gd name="connsiteX1" fmla="*/ 1156393 w 1156393"/>
                  <a:gd name="connsiteY1" fmla="*/ 215900 h 337816"/>
                  <a:gd name="connsiteX2" fmla="*/ 546793 w 1156393"/>
                  <a:gd name="connsiteY2" fmla="*/ 337816 h 337816"/>
                  <a:gd name="connsiteX3" fmla="*/ 0 w 1156393"/>
                  <a:gd name="connsiteY3" fmla="*/ 134616 h 337816"/>
                  <a:gd name="connsiteX4" fmla="*/ 587375 w 1156393"/>
                  <a:gd name="connsiteY4" fmla="*/ 0 h 337816"/>
                  <a:gd name="connsiteX0" fmla="*/ 587375 w 1042093"/>
                  <a:gd name="connsiteY0" fmla="*/ 0 h 337816"/>
                  <a:gd name="connsiteX1" fmla="*/ 1042093 w 1042093"/>
                  <a:gd name="connsiteY1" fmla="*/ 139700 h 337816"/>
                  <a:gd name="connsiteX2" fmla="*/ 546793 w 1042093"/>
                  <a:gd name="connsiteY2" fmla="*/ 337816 h 337816"/>
                  <a:gd name="connsiteX3" fmla="*/ 0 w 1042093"/>
                  <a:gd name="connsiteY3" fmla="*/ 134616 h 337816"/>
                  <a:gd name="connsiteX4" fmla="*/ 587375 w 1042093"/>
                  <a:gd name="connsiteY4" fmla="*/ 0 h 337816"/>
                  <a:gd name="connsiteX0" fmla="*/ 587375 w 1042093"/>
                  <a:gd name="connsiteY0" fmla="*/ 0 h 337816"/>
                  <a:gd name="connsiteX1" fmla="*/ 1042093 w 1042093"/>
                  <a:gd name="connsiteY1" fmla="*/ 139700 h 337816"/>
                  <a:gd name="connsiteX2" fmla="*/ 546793 w 1042093"/>
                  <a:gd name="connsiteY2" fmla="*/ 337816 h 337816"/>
                  <a:gd name="connsiteX3" fmla="*/ 0 w 1042093"/>
                  <a:gd name="connsiteY3" fmla="*/ 134616 h 337816"/>
                  <a:gd name="connsiteX4" fmla="*/ 587375 w 1042093"/>
                  <a:gd name="connsiteY4" fmla="*/ 0 h 337816"/>
                  <a:gd name="connsiteX0" fmla="*/ 608806 w 1063524"/>
                  <a:gd name="connsiteY0" fmla="*/ 0 h 337816"/>
                  <a:gd name="connsiteX1" fmla="*/ 1063524 w 1063524"/>
                  <a:gd name="connsiteY1" fmla="*/ 139700 h 337816"/>
                  <a:gd name="connsiteX2" fmla="*/ 568224 w 1063524"/>
                  <a:gd name="connsiteY2" fmla="*/ 337816 h 337816"/>
                  <a:gd name="connsiteX3" fmla="*/ 0 w 1063524"/>
                  <a:gd name="connsiteY3" fmla="*/ 191766 h 337816"/>
                  <a:gd name="connsiteX4" fmla="*/ 608806 w 1063524"/>
                  <a:gd name="connsiteY4" fmla="*/ 0 h 337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3524" h="337816">
                    <a:moveTo>
                      <a:pt x="608806" y="0"/>
                    </a:moveTo>
                    <a:cubicBezTo>
                      <a:pt x="760379" y="46567"/>
                      <a:pt x="988151" y="83608"/>
                      <a:pt x="1063524" y="139700"/>
                    </a:cubicBezTo>
                    <a:lnTo>
                      <a:pt x="568224" y="337816"/>
                    </a:lnTo>
                    <a:lnTo>
                      <a:pt x="0" y="191766"/>
                    </a:lnTo>
                    <a:lnTo>
                      <a:pt x="608806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1B83359-2FFC-47DE-8C13-4B1759304BDD}"/>
                  </a:ext>
                </a:extLst>
              </p:cNvPr>
              <p:cNvSpPr/>
              <p:nvPr/>
            </p:nvSpPr>
            <p:spPr>
              <a:xfrm>
                <a:off x="9393964" y="3680535"/>
                <a:ext cx="602778" cy="958967"/>
              </a:xfrm>
              <a:custGeom>
                <a:avLst/>
                <a:gdLst>
                  <a:gd name="connsiteX0" fmla="*/ 0 w 237653"/>
                  <a:gd name="connsiteY0" fmla="*/ 0 h 743067"/>
                  <a:gd name="connsiteX1" fmla="*/ 237653 w 237653"/>
                  <a:gd name="connsiteY1" fmla="*/ 0 h 743067"/>
                  <a:gd name="connsiteX2" fmla="*/ 237653 w 237653"/>
                  <a:gd name="connsiteY2" fmla="*/ 743067 h 743067"/>
                  <a:gd name="connsiteX3" fmla="*/ 0 w 237653"/>
                  <a:gd name="connsiteY3" fmla="*/ 743067 h 743067"/>
                  <a:gd name="connsiteX4" fmla="*/ 0 w 237653"/>
                  <a:gd name="connsiteY4" fmla="*/ 0 h 743067"/>
                  <a:gd name="connsiteX0" fmla="*/ 0 w 561503"/>
                  <a:gd name="connsiteY0" fmla="*/ 0 h 958967"/>
                  <a:gd name="connsiteX1" fmla="*/ 237653 w 561503"/>
                  <a:gd name="connsiteY1" fmla="*/ 0 h 958967"/>
                  <a:gd name="connsiteX2" fmla="*/ 561503 w 561503"/>
                  <a:gd name="connsiteY2" fmla="*/ 958967 h 958967"/>
                  <a:gd name="connsiteX3" fmla="*/ 0 w 561503"/>
                  <a:gd name="connsiteY3" fmla="*/ 743067 h 958967"/>
                  <a:gd name="connsiteX4" fmla="*/ 0 w 561503"/>
                  <a:gd name="connsiteY4" fmla="*/ 0 h 958967"/>
                  <a:gd name="connsiteX0" fmla="*/ 0 w 583728"/>
                  <a:gd name="connsiteY0" fmla="*/ 0 h 958967"/>
                  <a:gd name="connsiteX1" fmla="*/ 583728 w 583728"/>
                  <a:gd name="connsiteY1" fmla="*/ 50800 h 958967"/>
                  <a:gd name="connsiteX2" fmla="*/ 561503 w 583728"/>
                  <a:gd name="connsiteY2" fmla="*/ 958967 h 958967"/>
                  <a:gd name="connsiteX3" fmla="*/ 0 w 583728"/>
                  <a:gd name="connsiteY3" fmla="*/ 743067 h 958967"/>
                  <a:gd name="connsiteX4" fmla="*/ 0 w 583728"/>
                  <a:gd name="connsiteY4" fmla="*/ 0 h 958967"/>
                  <a:gd name="connsiteX0" fmla="*/ 0 w 593253"/>
                  <a:gd name="connsiteY0" fmla="*/ 0 h 958967"/>
                  <a:gd name="connsiteX1" fmla="*/ 593253 w 593253"/>
                  <a:gd name="connsiteY1" fmla="*/ 34925 h 958967"/>
                  <a:gd name="connsiteX2" fmla="*/ 561503 w 593253"/>
                  <a:gd name="connsiteY2" fmla="*/ 958967 h 958967"/>
                  <a:gd name="connsiteX3" fmla="*/ 0 w 593253"/>
                  <a:gd name="connsiteY3" fmla="*/ 743067 h 958967"/>
                  <a:gd name="connsiteX4" fmla="*/ 0 w 593253"/>
                  <a:gd name="connsiteY4" fmla="*/ 0 h 958967"/>
                  <a:gd name="connsiteX0" fmla="*/ 9525 w 602778"/>
                  <a:gd name="connsiteY0" fmla="*/ 0 h 958967"/>
                  <a:gd name="connsiteX1" fmla="*/ 602778 w 602778"/>
                  <a:gd name="connsiteY1" fmla="*/ 34925 h 958967"/>
                  <a:gd name="connsiteX2" fmla="*/ 571028 w 602778"/>
                  <a:gd name="connsiteY2" fmla="*/ 958967 h 958967"/>
                  <a:gd name="connsiteX3" fmla="*/ 0 w 602778"/>
                  <a:gd name="connsiteY3" fmla="*/ 809742 h 958967"/>
                  <a:gd name="connsiteX4" fmla="*/ 9525 w 602778"/>
                  <a:gd name="connsiteY4" fmla="*/ 0 h 95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778" h="958967">
                    <a:moveTo>
                      <a:pt x="9525" y="0"/>
                    </a:moveTo>
                    <a:lnTo>
                      <a:pt x="602778" y="34925"/>
                    </a:lnTo>
                    <a:lnTo>
                      <a:pt x="571028" y="958967"/>
                    </a:lnTo>
                    <a:lnTo>
                      <a:pt x="0" y="809742"/>
                    </a:lnTo>
                    <a:lnTo>
                      <a:pt x="9525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965929E-56F7-4F3A-ACA4-7A14063757D8}"/>
                  </a:ext>
                </a:extLst>
              </p:cNvPr>
              <p:cNvSpPr/>
              <p:nvPr/>
            </p:nvSpPr>
            <p:spPr>
              <a:xfrm>
                <a:off x="9396855" y="4493478"/>
                <a:ext cx="529668" cy="264095"/>
              </a:xfrm>
              <a:custGeom>
                <a:avLst/>
                <a:gdLst>
                  <a:gd name="connsiteX0" fmla="*/ 0 w 447118"/>
                  <a:gd name="connsiteY0" fmla="*/ 0 h 238695"/>
                  <a:gd name="connsiteX1" fmla="*/ 447118 w 447118"/>
                  <a:gd name="connsiteY1" fmla="*/ 0 h 238695"/>
                  <a:gd name="connsiteX2" fmla="*/ 447118 w 447118"/>
                  <a:gd name="connsiteY2" fmla="*/ 238695 h 238695"/>
                  <a:gd name="connsiteX3" fmla="*/ 0 w 447118"/>
                  <a:gd name="connsiteY3" fmla="*/ 238695 h 238695"/>
                  <a:gd name="connsiteX4" fmla="*/ 0 w 447118"/>
                  <a:gd name="connsiteY4" fmla="*/ 0 h 238695"/>
                  <a:gd name="connsiteX0" fmla="*/ 0 w 529668"/>
                  <a:gd name="connsiteY0" fmla="*/ 0 h 238695"/>
                  <a:gd name="connsiteX1" fmla="*/ 529668 w 529668"/>
                  <a:gd name="connsiteY1" fmla="*/ 120650 h 238695"/>
                  <a:gd name="connsiteX2" fmla="*/ 447118 w 529668"/>
                  <a:gd name="connsiteY2" fmla="*/ 238695 h 238695"/>
                  <a:gd name="connsiteX3" fmla="*/ 0 w 529668"/>
                  <a:gd name="connsiteY3" fmla="*/ 238695 h 238695"/>
                  <a:gd name="connsiteX4" fmla="*/ 0 w 529668"/>
                  <a:gd name="connsiteY4" fmla="*/ 0 h 2386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447118 w 529668"/>
                  <a:gd name="connsiteY2" fmla="*/ 264095 h 264095"/>
                  <a:gd name="connsiteX3" fmla="*/ 0 w 529668"/>
                  <a:gd name="connsiteY3" fmla="*/ 264095 h 264095"/>
                  <a:gd name="connsiteX4" fmla="*/ 0 w 529668"/>
                  <a:gd name="connsiteY4" fmla="*/ 0 h 2640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447118 w 529668"/>
                  <a:gd name="connsiteY2" fmla="*/ 264095 h 264095"/>
                  <a:gd name="connsiteX3" fmla="*/ 12700 w 529668"/>
                  <a:gd name="connsiteY3" fmla="*/ 162495 h 264095"/>
                  <a:gd name="connsiteX4" fmla="*/ 0 w 529668"/>
                  <a:gd name="connsiteY4" fmla="*/ 0 h 2640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478868 w 529668"/>
                  <a:gd name="connsiteY2" fmla="*/ 264095 h 264095"/>
                  <a:gd name="connsiteX3" fmla="*/ 12700 w 529668"/>
                  <a:gd name="connsiteY3" fmla="*/ 162495 h 264095"/>
                  <a:gd name="connsiteX4" fmla="*/ 0 w 529668"/>
                  <a:gd name="connsiteY4" fmla="*/ 0 h 2640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478868 w 529668"/>
                  <a:gd name="connsiteY2" fmla="*/ 264095 h 264095"/>
                  <a:gd name="connsiteX3" fmla="*/ 0 w 529668"/>
                  <a:gd name="connsiteY3" fmla="*/ 149795 h 264095"/>
                  <a:gd name="connsiteX4" fmla="*/ 0 w 529668"/>
                  <a:gd name="connsiteY4" fmla="*/ 0 h 2640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504268 w 529668"/>
                  <a:gd name="connsiteY2" fmla="*/ 264095 h 264095"/>
                  <a:gd name="connsiteX3" fmla="*/ 0 w 529668"/>
                  <a:gd name="connsiteY3" fmla="*/ 149795 h 264095"/>
                  <a:gd name="connsiteX4" fmla="*/ 0 w 529668"/>
                  <a:gd name="connsiteY4" fmla="*/ 0 h 2640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510618 w 529668"/>
                  <a:gd name="connsiteY2" fmla="*/ 264095 h 264095"/>
                  <a:gd name="connsiteX3" fmla="*/ 0 w 529668"/>
                  <a:gd name="connsiteY3" fmla="*/ 149795 h 264095"/>
                  <a:gd name="connsiteX4" fmla="*/ 0 w 529668"/>
                  <a:gd name="connsiteY4" fmla="*/ 0 h 2640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510618 w 529668"/>
                  <a:gd name="connsiteY2" fmla="*/ 264095 h 264095"/>
                  <a:gd name="connsiteX3" fmla="*/ 0 w 529668"/>
                  <a:gd name="connsiteY3" fmla="*/ 130745 h 264095"/>
                  <a:gd name="connsiteX4" fmla="*/ 0 w 529668"/>
                  <a:gd name="connsiteY4" fmla="*/ 0 h 2640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529668 w 529668"/>
                  <a:gd name="connsiteY2" fmla="*/ 264095 h 264095"/>
                  <a:gd name="connsiteX3" fmla="*/ 0 w 529668"/>
                  <a:gd name="connsiteY3" fmla="*/ 130745 h 264095"/>
                  <a:gd name="connsiteX4" fmla="*/ 0 w 529668"/>
                  <a:gd name="connsiteY4" fmla="*/ 0 h 2640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529668 w 529668"/>
                  <a:gd name="connsiteY2" fmla="*/ 264095 h 264095"/>
                  <a:gd name="connsiteX3" fmla="*/ 0 w 529668"/>
                  <a:gd name="connsiteY3" fmla="*/ 111695 h 264095"/>
                  <a:gd name="connsiteX4" fmla="*/ 0 w 529668"/>
                  <a:gd name="connsiteY4" fmla="*/ 0 h 26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9668" h="264095">
                    <a:moveTo>
                      <a:pt x="0" y="0"/>
                    </a:moveTo>
                    <a:lnTo>
                      <a:pt x="529668" y="146050"/>
                    </a:lnTo>
                    <a:lnTo>
                      <a:pt x="529668" y="264095"/>
                    </a:lnTo>
                    <a:lnTo>
                      <a:pt x="0" y="1116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Rectangle 30">
                <a:extLst>
                  <a:ext uri="{FF2B5EF4-FFF2-40B4-BE49-F238E27FC236}">
                    <a16:creationId xmlns:a16="http://schemas.microsoft.com/office/drawing/2014/main" id="{01B034C8-FEA3-4C96-A7F3-45146F1D9D8D}"/>
                  </a:ext>
                </a:extLst>
              </p:cNvPr>
              <p:cNvSpPr/>
              <p:nvPr/>
            </p:nvSpPr>
            <p:spPr>
              <a:xfrm>
                <a:off x="9987318" y="4423262"/>
                <a:ext cx="462993" cy="307752"/>
              </a:xfrm>
              <a:custGeom>
                <a:avLst/>
                <a:gdLst>
                  <a:gd name="connsiteX0" fmla="*/ 0 w 447118"/>
                  <a:gd name="connsiteY0" fmla="*/ 0 h 238695"/>
                  <a:gd name="connsiteX1" fmla="*/ 447118 w 447118"/>
                  <a:gd name="connsiteY1" fmla="*/ 0 h 238695"/>
                  <a:gd name="connsiteX2" fmla="*/ 447118 w 447118"/>
                  <a:gd name="connsiteY2" fmla="*/ 238695 h 238695"/>
                  <a:gd name="connsiteX3" fmla="*/ 0 w 447118"/>
                  <a:gd name="connsiteY3" fmla="*/ 238695 h 238695"/>
                  <a:gd name="connsiteX4" fmla="*/ 0 w 447118"/>
                  <a:gd name="connsiteY4" fmla="*/ 0 h 238695"/>
                  <a:gd name="connsiteX0" fmla="*/ 0 w 529668"/>
                  <a:gd name="connsiteY0" fmla="*/ 0 h 238695"/>
                  <a:gd name="connsiteX1" fmla="*/ 529668 w 529668"/>
                  <a:gd name="connsiteY1" fmla="*/ 120650 h 238695"/>
                  <a:gd name="connsiteX2" fmla="*/ 447118 w 529668"/>
                  <a:gd name="connsiteY2" fmla="*/ 238695 h 238695"/>
                  <a:gd name="connsiteX3" fmla="*/ 0 w 529668"/>
                  <a:gd name="connsiteY3" fmla="*/ 238695 h 238695"/>
                  <a:gd name="connsiteX4" fmla="*/ 0 w 529668"/>
                  <a:gd name="connsiteY4" fmla="*/ 0 h 2386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447118 w 529668"/>
                  <a:gd name="connsiteY2" fmla="*/ 264095 h 264095"/>
                  <a:gd name="connsiteX3" fmla="*/ 0 w 529668"/>
                  <a:gd name="connsiteY3" fmla="*/ 264095 h 264095"/>
                  <a:gd name="connsiteX4" fmla="*/ 0 w 529668"/>
                  <a:gd name="connsiteY4" fmla="*/ 0 h 2640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447118 w 529668"/>
                  <a:gd name="connsiteY2" fmla="*/ 264095 h 264095"/>
                  <a:gd name="connsiteX3" fmla="*/ 12700 w 529668"/>
                  <a:gd name="connsiteY3" fmla="*/ 162495 h 264095"/>
                  <a:gd name="connsiteX4" fmla="*/ 0 w 529668"/>
                  <a:gd name="connsiteY4" fmla="*/ 0 h 2640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478868 w 529668"/>
                  <a:gd name="connsiteY2" fmla="*/ 264095 h 264095"/>
                  <a:gd name="connsiteX3" fmla="*/ 12700 w 529668"/>
                  <a:gd name="connsiteY3" fmla="*/ 162495 h 264095"/>
                  <a:gd name="connsiteX4" fmla="*/ 0 w 529668"/>
                  <a:gd name="connsiteY4" fmla="*/ 0 h 2640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478868 w 529668"/>
                  <a:gd name="connsiteY2" fmla="*/ 264095 h 264095"/>
                  <a:gd name="connsiteX3" fmla="*/ 0 w 529668"/>
                  <a:gd name="connsiteY3" fmla="*/ 149795 h 264095"/>
                  <a:gd name="connsiteX4" fmla="*/ 0 w 529668"/>
                  <a:gd name="connsiteY4" fmla="*/ 0 h 2640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504268 w 529668"/>
                  <a:gd name="connsiteY2" fmla="*/ 264095 h 264095"/>
                  <a:gd name="connsiteX3" fmla="*/ 0 w 529668"/>
                  <a:gd name="connsiteY3" fmla="*/ 149795 h 264095"/>
                  <a:gd name="connsiteX4" fmla="*/ 0 w 529668"/>
                  <a:gd name="connsiteY4" fmla="*/ 0 h 2640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510618 w 529668"/>
                  <a:gd name="connsiteY2" fmla="*/ 264095 h 264095"/>
                  <a:gd name="connsiteX3" fmla="*/ 0 w 529668"/>
                  <a:gd name="connsiteY3" fmla="*/ 149795 h 264095"/>
                  <a:gd name="connsiteX4" fmla="*/ 0 w 529668"/>
                  <a:gd name="connsiteY4" fmla="*/ 0 h 2640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510618 w 529668"/>
                  <a:gd name="connsiteY2" fmla="*/ 264095 h 264095"/>
                  <a:gd name="connsiteX3" fmla="*/ 0 w 529668"/>
                  <a:gd name="connsiteY3" fmla="*/ 130745 h 264095"/>
                  <a:gd name="connsiteX4" fmla="*/ 0 w 529668"/>
                  <a:gd name="connsiteY4" fmla="*/ 0 h 2640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529668 w 529668"/>
                  <a:gd name="connsiteY2" fmla="*/ 264095 h 264095"/>
                  <a:gd name="connsiteX3" fmla="*/ 0 w 529668"/>
                  <a:gd name="connsiteY3" fmla="*/ 130745 h 264095"/>
                  <a:gd name="connsiteX4" fmla="*/ 0 w 529668"/>
                  <a:gd name="connsiteY4" fmla="*/ 0 h 264095"/>
                  <a:gd name="connsiteX0" fmla="*/ 0 w 529668"/>
                  <a:gd name="connsiteY0" fmla="*/ 0 h 264095"/>
                  <a:gd name="connsiteX1" fmla="*/ 529668 w 529668"/>
                  <a:gd name="connsiteY1" fmla="*/ 146050 h 264095"/>
                  <a:gd name="connsiteX2" fmla="*/ 529668 w 529668"/>
                  <a:gd name="connsiteY2" fmla="*/ 264095 h 264095"/>
                  <a:gd name="connsiteX3" fmla="*/ 0 w 529668"/>
                  <a:gd name="connsiteY3" fmla="*/ 111695 h 264095"/>
                  <a:gd name="connsiteX4" fmla="*/ 0 w 529668"/>
                  <a:gd name="connsiteY4" fmla="*/ 0 h 264095"/>
                  <a:gd name="connsiteX0" fmla="*/ 0 w 529668"/>
                  <a:gd name="connsiteY0" fmla="*/ 203200 h 467295"/>
                  <a:gd name="connsiteX1" fmla="*/ 472518 w 529668"/>
                  <a:gd name="connsiteY1" fmla="*/ 0 h 467295"/>
                  <a:gd name="connsiteX2" fmla="*/ 529668 w 529668"/>
                  <a:gd name="connsiteY2" fmla="*/ 467295 h 467295"/>
                  <a:gd name="connsiteX3" fmla="*/ 0 w 529668"/>
                  <a:gd name="connsiteY3" fmla="*/ 314895 h 467295"/>
                  <a:gd name="connsiteX4" fmla="*/ 0 w 529668"/>
                  <a:gd name="connsiteY4" fmla="*/ 203200 h 467295"/>
                  <a:gd name="connsiteX0" fmla="*/ 0 w 491568"/>
                  <a:gd name="connsiteY0" fmla="*/ 203200 h 314895"/>
                  <a:gd name="connsiteX1" fmla="*/ 472518 w 491568"/>
                  <a:gd name="connsiteY1" fmla="*/ 0 h 314895"/>
                  <a:gd name="connsiteX2" fmla="*/ 491568 w 491568"/>
                  <a:gd name="connsiteY2" fmla="*/ 105345 h 314895"/>
                  <a:gd name="connsiteX3" fmla="*/ 0 w 491568"/>
                  <a:gd name="connsiteY3" fmla="*/ 314895 h 314895"/>
                  <a:gd name="connsiteX4" fmla="*/ 0 w 491568"/>
                  <a:gd name="connsiteY4" fmla="*/ 203200 h 314895"/>
                  <a:gd name="connsiteX0" fmla="*/ 0 w 491568"/>
                  <a:gd name="connsiteY0" fmla="*/ 196057 h 307752"/>
                  <a:gd name="connsiteX1" fmla="*/ 460612 w 491568"/>
                  <a:gd name="connsiteY1" fmla="*/ 0 h 307752"/>
                  <a:gd name="connsiteX2" fmla="*/ 491568 w 491568"/>
                  <a:gd name="connsiteY2" fmla="*/ 98202 h 307752"/>
                  <a:gd name="connsiteX3" fmla="*/ 0 w 491568"/>
                  <a:gd name="connsiteY3" fmla="*/ 307752 h 307752"/>
                  <a:gd name="connsiteX4" fmla="*/ 0 w 491568"/>
                  <a:gd name="connsiteY4" fmla="*/ 196057 h 307752"/>
                  <a:gd name="connsiteX0" fmla="*/ 0 w 462993"/>
                  <a:gd name="connsiteY0" fmla="*/ 196057 h 307752"/>
                  <a:gd name="connsiteX1" fmla="*/ 460612 w 462993"/>
                  <a:gd name="connsiteY1" fmla="*/ 0 h 307752"/>
                  <a:gd name="connsiteX2" fmla="*/ 462993 w 462993"/>
                  <a:gd name="connsiteY2" fmla="*/ 100583 h 307752"/>
                  <a:gd name="connsiteX3" fmla="*/ 0 w 462993"/>
                  <a:gd name="connsiteY3" fmla="*/ 307752 h 307752"/>
                  <a:gd name="connsiteX4" fmla="*/ 0 w 462993"/>
                  <a:gd name="connsiteY4" fmla="*/ 196057 h 307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993" h="307752">
                    <a:moveTo>
                      <a:pt x="0" y="196057"/>
                    </a:moveTo>
                    <a:lnTo>
                      <a:pt x="460612" y="0"/>
                    </a:lnTo>
                    <a:cubicBezTo>
                      <a:pt x="461406" y="33528"/>
                      <a:pt x="462199" y="67055"/>
                      <a:pt x="462993" y="100583"/>
                    </a:cubicBezTo>
                    <a:lnTo>
                      <a:pt x="0" y="307752"/>
                    </a:lnTo>
                    <a:lnTo>
                      <a:pt x="0" y="1960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A2750DAC-D171-4B1E-8C4A-AE53C20689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13255" y="3706566"/>
                <a:ext cx="40528" cy="9740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73621798-42EC-4D4D-8F49-40F8204D55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50721" y="3696128"/>
                <a:ext cx="30410" cy="9417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93CF7D4-34D2-4EEE-9029-17AC1B092D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10693" y="3696128"/>
                <a:ext cx="9160" cy="887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6D48917-4EF3-4746-8EC3-E489D4CB1029}"/>
                </a:ext>
              </a:extLst>
            </p:cNvPr>
            <p:cNvGrpSpPr/>
            <p:nvPr/>
          </p:nvGrpSpPr>
          <p:grpSpPr>
            <a:xfrm>
              <a:off x="3733695" y="2899549"/>
              <a:ext cx="3601231" cy="1870225"/>
              <a:chOff x="2662569" y="994320"/>
              <a:chExt cx="6390646" cy="3318850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grpSpPr>
          <p:sp>
            <p:nvSpPr>
              <p:cNvPr id="99" name="Rectangle 35">
                <a:extLst>
                  <a:ext uri="{FF2B5EF4-FFF2-40B4-BE49-F238E27FC236}">
                    <a16:creationId xmlns:a16="http://schemas.microsoft.com/office/drawing/2014/main" id="{B4EE3945-4195-45C3-80A8-805B0E3A2116}"/>
                  </a:ext>
                </a:extLst>
              </p:cNvPr>
              <p:cNvSpPr/>
              <p:nvPr/>
            </p:nvSpPr>
            <p:spPr>
              <a:xfrm flipH="1">
                <a:off x="8300945" y="1796797"/>
                <a:ext cx="752270" cy="417808"/>
              </a:xfrm>
              <a:custGeom>
                <a:avLst/>
                <a:gdLst>
                  <a:gd name="connsiteX0" fmla="*/ 0 w 110920"/>
                  <a:gd name="connsiteY0" fmla="*/ 0 h 81258"/>
                  <a:gd name="connsiteX1" fmla="*/ 110920 w 110920"/>
                  <a:gd name="connsiteY1" fmla="*/ 0 h 81258"/>
                  <a:gd name="connsiteX2" fmla="*/ 110920 w 110920"/>
                  <a:gd name="connsiteY2" fmla="*/ 81258 h 81258"/>
                  <a:gd name="connsiteX3" fmla="*/ 0 w 110920"/>
                  <a:gd name="connsiteY3" fmla="*/ 81258 h 81258"/>
                  <a:gd name="connsiteX4" fmla="*/ 0 w 110920"/>
                  <a:gd name="connsiteY4" fmla="*/ 0 h 8125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733220 w 733220"/>
                  <a:gd name="connsiteY2" fmla="*/ 812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5588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558800 w 733220"/>
                  <a:gd name="connsiteY4" fmla="*/ 0 h 417808"/>
                  <a:gd name="connsiteX0" fmla="*/ 558800 w 752270"/>
                  <a:gd name="connsiteY0" fmla="*/ 0 h 417808"/>
                  <a:gd name="connsiteX1" fmla="*/ 752270 w 752270"/>
                  <a:gd name="connsiteY1" fmla="*/ 25400 h 417808"/>
                  <a:gd name="connsiteX2" fmla="*/ 422070 w 752270"/>
                  <a:gd name="connsiteY2" fmla="*/ 411458 h 417808"/>
                  <a:gd name="connsiteX3" fmla="*/ 0 w 752270"/>
                  <a:gd name="connsiteY3" fmla="*/ 417808 h 417808"/>
                  <a:gd name="connsiteX4" fmla="*/ 558800 w 752270"/>
                  <a:gd name="connsiteY4" fmla="*/ 0 h 417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270" h="417808">
                    <a:moveTo>
                      <a:pt x="558800" y="0"/>
                    </a:moveTo>
                    <a:lnTo>
                      <a:pt x="752270" y="25400"/>
                    </a:lnTo>
                    <a:lnTo>
                      <a:pt x="422070" y="411458"/>
                    </a:lnTo>
                    <a:lnTo>
                      <a:pt x="0" y="417808"/>
                    </a:lnTo>
                    <a:lnTo>
                      <a:pt x="5588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DA3C8E4-2397-4C70-9011-71385DE5C512}"/>
                  </a:ext>
                </a:extLst>
              </p:cNvPr>
              <p:cNvSpPr/>
              <p:nvPr/>
            </p:nvSpPr>
            <p:spPr>
              <a:xfrm>
                <a:off x="2662569" y="1788165"/>
                <a:ext cx="761795" cy="417808"/>
              </a:xfrm>
              <a:custGeom>
                <a:avLst/>
                <a:gdLst>
                  <a:gd name="connsiteX0" fmla="*/ 0 w 110920"/>
                  <a:gd name="connsiteY0" fmla="*/ 0 h 81258"/>
                  <a:gd name="connsiteX1" fmla="*/ 110920 w 110920"/>
                  <a:gd name="connsiteY1" fmla="*/ 0 h 81258"/>
                  <a:gd name="connsiteX2" fmla="*/ 110920 w 110920"/>
                  <a:gd name="connsiteY2" fmla="*/ 81258 h 81258"/>
                  <a:gd name="connsiteX3" fmla="*/ 0 w 110920"/>
                  <a:gd name="connsiteY3" fmla="*/ 81258 h 81258"/>
                  <a:gd name="connsiteX4" fmla="*/ 0 w 110920"/>
                  <a:gd name="connsiteY4" fmla="*/ 0 h 8125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733220 w 733220"/>
                  <a:gd name="connsiteY2" fmla="*/ 812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5588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558800 w 733220"/>
                  <a:gd name="connsiteY4" fmla="*/ 0 h 417808"/>
                  <a:gd name="connsiteX0" fmla="*/ 558800 w 752270"/>
                  <a:gd name="connsiteY0" fmla="*/ 0 h 417808"/>
                  <a:gd name="connsiteX1" fmla="*/ 752270 w 752270"/>
                  <a:gd name="connsiteY1" fmla="*/ 25400 h 417808"/>
                  <a:gd name="connsiteX2" fmla="*/ 422070 w 752270"/>
                  <a:gd name="connsiteY2" fmla="*/ 411458 h 417808"/>
                  <a:gd name="connsiteX3" fmla="*/ 0 w 752270"/>
                  <a:gd name="connsiteY3" fmla="*/ 417808 h 417808"/>
                  <a:gd name="connsiteX4" fmla="*/ 558800 w 752270"/>
                  <a:gd name="connsiteY4" fmla="*/ 0 h 417808"/>
                  <a:gd name="connsiteX0" fmla="*/ 558800 w 761795"/>
                  <a:gd name="connsiteY0" fmla="*/ 0 h 417808"/>
                  <a:gd name="connsiteX1" fmla="*/ 761795 w 761795"/>
                  <a:gd name="connsiteY1" fmla="*/ 34925 h 417808"/>
                  <a:gd name="connsiteX2" fmla="*/ 422070 w 761795"/>
                  <a:gd name="connsiteY2" fmla="*/ 411458 h 417808"/>
                  <a:gd name="connsiteX3" fmla="*/ 0 w 761795"/>
                  <a:gd name="connsiteY3" fmla="*/ 417808 h 417808"/>
                  <a:gd name="connsiteX4" fmla="*/ 558800 w 761795"/>
                  <a:gd name="connsiteY4" fmla="*/ 0 h 417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795" h="417808">
                    <a:moveTo>
                      <a:pt x="558800" y="0"/>
                    </a:moveTo>
                    <a:lnTo>
                      <a:pt x="761795" y="34925"/>
                    </a:lnTo>
                    <a:lnTo>
                      <a:pt x="422070" y="411458"/>
                    </a:lnTo>
                    <a:lnTo>
                      <a:pt x="0" y="417808"/>
                    </a:lnTo>
                    <a:lnTo>
                      <a:pt x="5588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536BD5CA-8D72-4693-90B9-D8F9FB0919D4}"/>
                  </a:ext>
                </a:extLst>
              </p:cNvPr>
              <p:cNvSpPr/>
              <p:nvPr/>
            </p:nvSpPr>
            <p:spPr>
              <a:xfrm>
                <a:off x="8041580" y="3451949"/>
                <a:ext cx="112552" cy="5179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5E63B5AB-43E7-48B3-A16B-D8AD7062EECC}"/>
                  </a:ext>
                </a:extLst>
              </p:cNvPr>
              <p:cNvSpPr/>
              <p:nvPr/>
            </p:nvSpPr>
            <p:spPr>
              <a:xfrm>
                <a:off x="3596868" y="3470857"/>
                <a:ext cx="112552" cy="5179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1E3FCFF-ACAD-4C6D-8D67-8A300E3688A2}"/>
                  </a:ext>
                </a:extLst>
              </p:cNvPr>
              <p:cNvSpPr/>
              <p:nvPr/>
            </p:nvSpPr>
            <p:spPr>
              <a:xfrm>
                <a:off x="3408461" y="994320"/>
                <a:ext cx="4900960" cy="1836768"/>
              </a:xfrm>
              <a:prstGeom prst="roundRect">
                <a:avLst>
                  <a:gd name="adj" fmla="val 1390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BF055CA-2891-4BE8-AEC4-2AC05403C02C}"/>
                  </a:ext>
                </a:extLst>
              </p:cNvPr>
              <p:cNvSpPr/>
              <p:nvPr/>
            </p:nvSpPr>
            <p:spPr>
              <a:xfrm>
                <a:off x="5806059" y="2468880"/>
                <a:ext cx="2868212" cy="439519"/>
              </a:xfrm>
              <a:custGeom>
                <a:avLst/>
                <a:gdLst>
                  <a:gd name="connsiteX0" fmla="*/ 0 w 2470198"/>
                  <a:gd name="connsiteY0" fmla="*/ 0 h 424279"/>
                  <a:gd name="connsiteX1" fmla="*/ 2470198 w 2470198"/>
                  <a:gd name="connsiteY1" fmla="*/ 0 h 424279"/>
                  <a:gd name="connsiteX2" fmla="*/ 2470198 w 2470198"/>
                  <a:gd name="connsiteY2" fmla="*/ 424279 h 424279"/>
                  <a:gd name="connsiteX3" fmla="*/ 0 w 2470198"/>
                  <a:gd name="connsiteY3" fmla="*/ 424279 h 424279"/>
                  <a:gd name="connsiteX4" fmla="*/ 0 w 2470198"/>
                  <a:gd name="connsiteY4" fmla="*/ 0 h 424279"/>
                  <a:gd name="connsiteX0" fmla="*/ 0 w 2820718"/>
                  <a:gd name="connsiteY0" fmla="*/ 0 h 424279"/>
                  <a:gd name="connsiteX1" fmla="*/ 2470198 w 2820718"/>
                  <a:gd name="connsiteY1" fmla="*/ 0 h 424279"/>
                  <a:gd name="connsiteX2" fmla="*/ 2820718 w 2820718"/>
                  <a:gd name="connsiteY2" fmla="*/ 363319 h 424279"/>
                  <a:gd name="connsiteX3" fmla="*/ 0 w 2820718"/>
                  <a:gd name="connsiteY3" fmla="*/ 424279 h 424279"/>
                  <a:gd name="connsiteX4" fmla="*/ 0 w 2820718"/>
                  <a:gd name="connsiteY4" fmla="*/ 0 h 424279"/>
                  <a:gd name="connsiteX0" fmla="*/ 0 w 2820718"/>
                  <a:gd name="connsiteY0" fmla="*/ 0 h 424279"/>
                  <a:gd name="connsiteX1" fmla="*/ 2470198 w 2820718"/>
                  <a:gd name="connsiteY1" fmla="*/ 0 h 424279"/>
                  <a:gd name="connsiteX2" fmla="*/ 2820718 w 2820718"/>
                  <a:gd name="connsiteY2" fmla="*/ 393799 h 424279"/>
                  <a:gd name="connsiteX3" fmla="*/ 0 w 2820718"/>
                  <a:gd name="connsiteY3" fmla="*/ 424279 h 424279"/>
                  <a:gd name="connsiteX4" fmla="*/ 0 w 2820718"/>
                  <a:gd name="connsiteY4" fmla="*/ 0 h 424279"/>
                  <a:gd name="connsiteX0" fmla="*/ 0 w 2919778"/>
                  <a:gd name="connsiteY0" fmla="*/ 0 h 424279"/>
                  <a:gd name="connsiteX1" fmla="*/ 2470198 w 2919778"/>
                  <a:gd name="connsiteY1" fmla="*/ 0 h 424279"/>
                  <a:gd name="connsiteX2" fmla="*/ 2919778 w 2919778"/>
                  <a:gd name="connsiteY2" fmla="*/ 378559 h 424279"/>
                  <a:gd name="connsiteX3" fmla="*/ 0 w 2919778"/>
                  <a:gd name="connsiteY3" fmla="*/ 424279 h 424279"/>
                  <a:gd name="connsiteX4" fmla="*/ 0 w 2919778"/>
                  <a:gd name="connsiteY4" fmla="*/ 0 h 424279"/>
                  <a:gd name="connsiteX0" fmla="*/ 0 w 2942638"/>
                  <a:gd name="connsiteY0" fmla="*/ 0 h 424279"/>
                  <a:gd name="connsiteX1" fmla="*/ 2470198 w 2942638"/>
                  <a:gd name="connsiteY1" fmla="*/ 0 h 424279"/>
                  <a:gd name="connsiteX2" fmla="*/ 2942638 w 2942638"/>
                  <a:gd name="connsiteY2" fmla="*/ 401419 h 424279"/>
                  <a:gd name="connsiteX3" fmla="*/ 0 w 2942638"/>
                  <a:gd name="connsiteY3" fmla="*/ 424279 h 424279"/>
                  <a:gd name="connsiteX4" fmla="*/ 0 w 2942638"/>
                  <a:gd name="connsiteY4" fmla="*/ 0 h 424279"/>
                  <a:gd name="connsiteX0" fmla="*/ 0 w 2942638"/>
                  <a:gd name="connsiteY0" fmla="*/ 0 h 439519"/>
                  <a:gd name="connsiteX1" fmla="*/ 2470198 w 2942638"/>
                  <a:gd name="connsiteY1" fmla="*/ 0 h 439519"/>
                  <a:gd name="connsiteX2" fmla="*/ 2942638 w 2942638"/>
                  <a:gd name="connsiteY2" fmla="*/ 439519 h 439519"/>
                  <a:gd name="connsiteX3" fmla="*/ 0 w 2942638"/>
                  <a:gd name="connsiteY3" fmla="*/ 424279 h 439519"/>
                  <a:gd name="connsiteX4" fmla="*/ 0 w 2942638"/>
                  <a:gd name="connsiteY4" fmla="*/ 0 h 439519"/>
                  <a:gd name="connsiteX0" fmla="*/ 0 w 2875963"/>
                  <a:gd name="connsiteY0" fmla="*/ 0 h 439519"/>
                  <a:gd name="connsiteX1" fmla="*/ 2470198 w 2875963"/>
                  <a:gd name="connsiteY1" fmla="*/ 0 h 439519"/>
                  <a:gd name="connsiteX2" fmla="*/ 2875963 w 2875963"/>
                  <a:gd name="connsiteY2" fmla="*/ 439519 h 439519"/>
                  <a:gd name="connsiteX3" fmla="*/ 0 w 2875963"/>
                  <a:gd name="connsiteY3" fmla="*/ 424279 h 439519"/>
                  <a:gd name="connsiteX4" fmla="*/ 0 w 2875963"/>
                  <a:gd name="connsiteY4" fmla="*/ 0 h 439519"/>
                  <a:gd name="connsiteX0" fmla="*/ 0 w 2809288"/>
                  <a:gd name="connsiteY0" fmla="*/ 0 h 439519"/>
                  <a:gd name="connsiteX1" fmla="*/ 2470198 w 2809288"/>
                  <a:gd name="connsiteY1" fmla="*/ 0 h 439519"/>
                  <a:gd name="connsiteX2" fmla="*/ 2809288 w 2809288"/>
                  <a:gd name="connsiteY2" fmla="*/ 439519 h 439519"/>
                  <a:gd name="connsiteX3" fmla="*/ 0 w 2809288"/>
                  <a:gd name="connsiteY3" fmla="*/ 424279 h 439519"/>
                  <a:gd name="connsiteX4" fmla="*/ 0 w 2809288"/>
                  <a:gd name="connsiteY4" fmla="*/ 0 h 439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9288" h="439519">
                    <a:moveTo>
                      <a:pt x="0" y="0"/>
                    </a:moveTo>
                    <a:lnTo>
                      <a:pt x="2470198" y="0"/>
                    </a:lnTo>
                    <a:lnTo>
                      <a:pt x="2809288" y="439519"/>
                    </a:lnTo>
                    <a:lnTo>
                      <a:pt x="0" y="42427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763714B-1E5E-4B89-A94C-025E752369E7}"/>
                  </a:ext>
                </a:extLst>
              </p:cNvPr>
              <p:cNvSpPr/>
              <p:nvPr/>
            </p:nvSpPr>
            <p:spPr>
              <a:xfrm>
                <a:off x="2988417" y="2465070"/>
                <a:ext cx="2875760" cy="438149"/>
              </a:xfrm>
              <a:custGeom>
                <a:avLst/>
                <a:gdLst>
                  <a:gd name="connsiteX0" fmla="*/ 0 w 2441420"/>
                  <a:gd name="connsiteY0" fmla="*/ 0 h 45719"/>
                  <a:gd name="connsiteX1" fmla="*/ 2441420 w 2441420"/>
                  <a:gd name="connsiteY1" fmla="*/ 0 h 45719"/>
                  <a:gd name="connsiteX2" fmla="*/ 2441420 w 2441420"/>
                  <a:gd name="connsiteY2" fmla="*/ 45719 h 45719"/>
                  <a:gd name="connsiteX3" fmla="*/ 0 w 2441420"/>
                  <a:gd name="connsiteY3" fmla="*/ 45719 h 45719"/>
                  <a:gd name="connsiteX4" fmla="*/ 0 w 2441420"/>
                  <a:gd name="connsiteY4" fmla="*/ 0 h 45719"/>
                  <a:gd name="connsiteX0" fmla="*/ 0 w 2449040"/>
                  <a:gd name="connsiteY0" fmla="*/ 0 h 114299"/>
                  <a:gd name="connsiteX1" fmla="*/ 2449040 w 2449040"/>
                  <a:gd name="connsiteY1" fmla="*/ 68580 h 114299"/>
                  <a:gd name="connsiteX2" fmla="*/ 2449040 w 2449040"/>
                  <a:gd name="connsiteY2" fmla="*/ 114299 h 114299"/>
                  <a:gd name="connsiteX3" fmla="*/ 7620 w 2449040"/>
                  <a:gd name="connsiteY3" fmla="*/ 114299 h 114299"/>
                  <a:gd name="connsiteX4" fmla="*/ 0 w 2449040"/>
                  <a:gd name="connsiteY4" fmla="*/ 0 h 114299"/>
                  <a:gd name="connsiteX0" fmla="*/ 342900 w 2791940"/>
                  <a:gd name="connsiteY0" fmla="*/ 0 h 426719"/>
                  <a:gd name="connsiteX1" fmla="*/ 2791940 w 2791940"/>
                  <a:gd name="connsiteY1" fmla="*/ 68580 h 426719"/>
                  <a:gd name="connsiteX2" fmla="*/ 2791940 w 2791940"/>
                  <a:gd name="connsiteY2" fmla="*/ 114299 h 426719"/>
                  <a:gd name="connsiteX3" fmla="*/ 0 w 2791940"/>
                  <a:gd name="connsiteY3" fmla="*/ 426719 h 426719"/>
                  <a:gd name="connsiteX4" fmla="*/ 342900 w 2791940"/>
                  <a:gd name="connsiteY4" fmla="*/ 0 h 426719"/>
                  <a:gd name="connsiteX0" fmla="*/ 342900 w 2807180"/>
                  <a:gd name="connsiteY0" fmla="*/ 0 h 495299"/>
                  <a:gd name="connsiteX1" fmla="*/ 2791940 w 2807180"/>
                  <a:gd name="connsiteY1" fmla="*/ 68580 h 495299"/>
                  <a:gd name="connsiteX2" fmla="*/ 2807180 w 2807180"/>
                  <a:gd name="connsiteY2" fmla="*/ 495299 h 495299"/>
                  <a:gd name="connsiteX3" fmla="*/ 0 w 2807180"/>
                  <a:gd name="connsiteY3" fmla="*/ 426719 h 495299"/>
                  <a:gd name="connsiteX4" fmla="*/ 342900 w 2807180"/>
                  <a:gd name="connsiteY4" fmla="*/ 0 h 495299"/>
                  <a:gd name="connsiteX0" fmla="*/ 411480 w 2875760"/>
                  <a:gd name="connsiteY0" fmla="*/ 0 h 502919"/>
                  <a:gd name="connsiteX1" fmla="*/ 2860520 w 2875760"/>
                  <a:gd name="connsiteY1" fmla="*/ 68580 h 502919"/>
                  <a:gd name="connsiteX2" fmla="*/ 2875760 w 2875760"/>
                  <a:gd name="connsiteY2" fmla="*/ 495299 h 502919"/>
                  <a:gd name="connsiteX3" fmla="*/ 0 w 2875760"/>
                  <a:gd name="connsiteY3" fmla="*/ 502919 h 502919"/>
                  <a:gd name="connsiteX4" fmla="*/ 411480 w 2875760"/>
                  <a:gd name="connsiteY4" fmla="*/ 0 h 502919"/>
                  <a:gd name="connsiteX0" fmla="*/ 396240 w 2875760"/>
                  <a:gd name="connsiteY0" fmla="*/ 0 h 434339"/>
                  <a:gd name="connsiteX1" fmla="*/ 2860520 w 2875760"/>
                  <a:gd name="connsiteY1" fmla="*/ 0 h 434339"/>
                  <a:gd name="connsiteX2" fmla="*/ 2875760 w 2875760"/>
                  <a:gd name="connsiteY2" fmla="*/ 426719 h 434339"/>
                  <a:gd name="connsiteX3" fmla="*/ 0 w 2875760"/>
                  <a:gd name="connsiteY3" fmla="*/ 434339 h 434339"/>
                  <a:gd name="connsiteX4" fmla="*/ 396240 w 2875760"/>
                  <a:gd name="connsiteY4" fmla="*/ 0 h 434339"/>
                  <a:gd name="connsiteX0" fmla="*/ 396240 w 2875760"/>
                  <a:gd name="connsiteY0" fmla="*/ 0 h 464819"/>
                  <a:gd name="connsiteX1" fmla="*/ 2860520 w 2875760"/>
                  <a:gd name="connsiteY1" fmla="*/ 30480 h 464819"/>
                  <a:gd name="connsiteX2" fmla="*/ 2875760 w 2875760"/>
                  <a:gd name="connsiteY2" fmla="*/ 457199 h 464819"/>
                  <a:gd name="connsiteX3" fmla="*/ 0 w 2875760"/>
                  <a:gd name="connsiteY3" fmla="*/ 464819 h 464819"/>
                  <a:gd name="connsiteX4" fmla="*/ 396240 w 2875760"/>
                  <a:gd name="connsiteY4" fmla="*/ 0 h 464819"/>
                  <a:gd name="connsiteX0" fmla="*/ 381000 w 2875760"/>
                  <a:gd name="connsiteY0" fmla="*/ 15240 h 434339"/>
                  <a:gd name="connsiteX1" fmla="*/ 2860520 w 2875760"/>
                  <a:gd name="connsiteY1" fmla="*/ 0 h 434339"/>
                  <a:gd name="connsiteX2" fmla="*/ 2875760 w 2875760"/>
                  <a:gd name="connsiteY2" fmla="*/ 426719 h 434339"/>
                  <a:gd name="connsiteX3" fmla="*/ 0 w 2875760"/>
                  <a:gd name="connsiteY3" fmla="*/ 434339 h 434339"/>
                  <a:gd name="connsiteX4" fmla="*/ 381000 w 2875760"/>
                  <a:gd name="connsiteY4" fmla="*/ 15240 h 434339"/>
                  <a:gd name="connsiteX0" fmla="*/ 400050 w 2875760"/>
                  <a:gd name="connsiteY0" fmla="*/ 0 h 438149"/>
                  <a:gd name="connsiteX1" fmla="*/ 2860520 w 2875760"/>
                  <a:gd name="connsiteY1" fmla="*/ 3810 h 438149"/>
                  <a:gd name="connsiteX2" fmla="*/ 2875760 w 2875760"/>
                  <a:gd name="connsiteY2" fmla="*/ 430529 h 438149"/>
                  <a:gd name="connsiteX3" fmla="*/ 0 w 2875760"/>
                  <a:gd name="connsiteY3" fmla="*/ 438149 h 438149"/>
                  <a:gd name="connsiteX4" fmla="*/ 400050 w 2875760"/>
                  <a:gd name="connsiteY4" fmla="*/ 0 h 438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5760" h="438149">
                    <a:moveTo>
                      <a:pt x="400050" y="0"/>
                    </a:moveTo>
                    <a:lnTo>
                      <a:pt x="2860520" y="3810"/>
                    </a:lnTo>
                    <a:lnTo>
                      <a:pt x="2875760" y="430529"/>
                    </a:lnTo>
                    <a:lnTo>
                      <a:pt x="0" y="438149"/>
                    </a:lnTo>
                    <a:lnTo>
                      <a:pt x="40005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49F7958-08B2-4978-BF79-4B4C53A907D9}"/>
                  </a:ext>
                </a:extLst>
              </p:cNvPr>
              <p:cNvSpPr/>
              <p:nvPr/>
            </p:nvSpPr>
            <p:spPr>
              <a:xfrm>
                <a:off x="3085188" y="2906129"/>
                <a:ext cx="2779795" cy="20293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4F7E76E-E2F2-4FF3-994C-DF8C269A9B08}"/>
                  </a:ext>
                </a:extLst>
              </p:cNvPr>
              <p:cNvSpPr/>
              <p:nvPr/>
            </p:nvSpPr>
            <p:spPr>
              <a:xfrm>
                <a:off x="5859023" y="2906129"/>
                <a:ext cx="2799606" cy="20293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91C2400E-EC0F-417D-815A-DDD6CF069646}"/>
                  </a:ext>
                </a:extLst>
              </p:cNvPr>
              <p:cNvSpPr/>
              <p:nvPr/>
            </p:nvSpPr>
            <p:spPr>
              <a:xfrm>
                <a:off x="3279371" y="3788219"/>
                <a:ext cx="112552" cy="5179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06C1FCEB-1AB7-44C7-8A21-475AE163FF90}"/>
                  </a:ext>
                </a:extLst>
              </p:cNvPr>
              <p:cNvSpPr/>
              <p:nvPr/>
            </p:nvSpPr>
            <p:spPr>
              <a:xfrm>
                <a:off x="8332460" y="3795183"/>
                <a:ext cx="112552" cy="5179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29E266-1167-4E8D-B148-27F26AE1AD68}"/>
                  </a:ext>
                </a:extLst>
              </p:cNvPr>
              <p:cNvSpPr/>
              <p:nvPr/>
            </p:nvSpPr>
            <p:spPr>
              <a:xfrm>
                <a:off x="3089614" y="3109059"/>
                <a:ext cx="5619354" cy="77565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8602CBB-5B0C-4B07-AF19-930313B27296}"/>
                  </a:ext>
                </a:extLst>
              </p:cNvPr>
              <p:cNvSpPr/>
              <p:nvPr/>
            </p:nvSpPr>
            <p:spPr>
              <a:xfrm>
                <a:off x="3047646" y="1832773"/>
                <a:ext cx="392861" cy="1091542"/>
              </a:xfrm>
              <a:custGeom>
                <a:avLst/>
                <a:gdLst>
                  <a:gd name="connsiteX0" fmla="*/ 0 w 325816"/>
                  <a:gd name="connsiteY0" fmla="*/ 0 h 164442"/>
                  <a:gd name="connsiteX1" fmla="*/ 325816 w 325816"/>
                  <a:gd name="connsiteY1" fmla="*/ 0 h 164442"/>
                  <a:gd name="connsiteX2" fmla="*/ 325816 w 325816"/>
                  <a:gd name="connsiteY2" fmla="*/ 164442 h 164442"/>
                  <a:gd name="connsiteX3" fmla="*/ 0 w 325816"/>
                  <a:gd name="connsiteY3" fmla="*/ 164442 h 164442"/>
                  <a:gd name="connsiteX4" fmla="*/ 0 w 325816"/>
                  <a:gd name="connsiteY4" fmla="*/ 0 h 1644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70266 w 370266"/>
                  <a:gd name="connsiteY2" fmla="*/ 1644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57566"/>
                  <a:gd name="connsiteY0" fmla="*/ 374650 h 1028042"/>
                  <a:gd name="connsiteX1" fmla="*/ 357566 w 357566"/>
                  <a:gd name="connsiteY1" fmla="*/ 0 h 1028042"/>
                  <a:gd name="connsiteX2" fmla="*/ 351216 w 357566"/>
                  <a:gd name="connsiteY2" fmla="*/ 659742 h 1028042"/>
                  <a:gd name="connsiteX3" fmla="*/ 0 w 357566"/>
                  <a:gd name="connsiteY3" fmla="*/ 1028042 h 1028042"/>
                  <a:gd name="connsiteX4" fmla="*/ 19050 w 357566"/>
                  <a:gd name="connsiteY4" fmla="*/ 374650 h 1028042"/>
                  <a:gd name="connsiteX0" fmla="*/ 0 w 363916"/>
                  <a:gd name="connsiteY0" fmla="*/ 393700 h 1028042"/>
                  <a:gd name="connsiteX1" fmla="*/ 363916 w 363916"/>
                  <a:gd name="connsiteY1" fmla="*/ 0 h 1028042"/>
                  <a:gd name="connsiteX2" fmla="*/ 357566 w 363916"/>
                  <a:gd name="connsiteY2" fmla="*/ 659742 h 1028042"/>
                  <a:gd name="connsiteX3" fmla="*/ 6350 w 363916"/>
                  <a:gd name="connsiteY3" fmla="*/ 1028042 h 1028042"/>
                  <a:gd name="connsiteX4" fmla="*/ 0 w 363916"/>
                  <a:gd name="connsiteY4" fmla="*/ 393700 h 1028042"/>
                  <a:gd name="connsiteX0" fmla="*/ 0 w 363916"/>
                  <a:gd name="connsiteY0" fmla="*/ 393700 h 1097892"/>
                  <a:gd name="connsiteX1" fmla="*/ 363916 w 363916"/>
                  <a:gd name="connsiteY1" fmla="*/ 0 h 1097892"/>
                  <a:gd name="connsiteX2" fmla="*/ 357566 w 363916"/>
                  <a:gd name="connsiteY2" fmla="*/ 659742 h 1097892"/>
                  <a:gd name="connsiteX3" fmla="*/ 12700 w 363916"/>
                  <a:gd name="connsiteY3" fmla="*/ 1097892 h 1097892"/>
                  <a:gd name="connsiteX4" fmla="*/ 0 w 363916"/>
                  <a:gd name="connsiteY4" fmla="*/ 393700 h 109789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1158"/>
                  <a:gd name="connsiteY0" fmla="*/ 393700 h 1091542"/>
                  <a:gd name="connsiteX1" fmla="*/ 370547 w 371158"/>
                  <a:gd name="connsiteY1" fmla="*/ 0 h 1091542"/>
                  <a:gd name="connsiteX2" fmla="*/ 370547 w 371158"/>
                  <a:gd name="connsiteY2" fmla="*/ 723242 h 1091542"/>
                  <a:gd name="connsiteX3" fmla="*/ 281 w 371158"/>
                  <a:gd name="connsiteY3" fmla="*/ 1091542 h 1091542"/>
                  <a:gd name="connsiteX4" fmla="*/ 6631 w 371158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260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486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92892"/>
                  <a:gd name="connsiteY0" fmla="*/ 393700 h 1091542"/>
                  <a:gd name="connsiteX1" fmla="*/ 370547 w 392892"/>
                  <a:gd name="connsiteY1" fmla="*/ 0 h 1091542"/>
                  <a:gd name="connsiteX2" fmla="*/ 392772 w 392892"/>
                  <a:gd name="connsiteY2" fmla="*/ 615292 h 1091542"/>
                  <a:gd name="connsiteX3" fmla="*/ 281 w 392892"/>
                  <a:gd name="connsiteY3" fmla="*/ 1091542 h 1091542"/>
                  <a:gd name="connsiteX4" fmla="*/ 6631 w 392892"/>
                  <a:gd name="connsiteY4" fmla="*/ 393700 h 1091542"/>
                  <a:gd name="connsiteX0" fmla="*/ 6631 w 392861"/>
                  <a:gd name="connsiteY0" fmla="*/ 393700 h 1091542"/>
                  <a:gd name="connsiteX1" fmla="*/ 361022 w 392861"/>
                  <a:gd name="connsiteY1" fmla="*/ 0 h 1091542"/>
                  <a:gd name="connsiteX2" fmla="*/ 392772 w 392861"/>
                  <a:gd name="connsiteY2" fmla="*/ 615292 h 1091542"/>
                  <a:gd name="connsiteX3" fmla="*/ 281 w 392861"/>
                  <a:gd name="connsiteY3" fmla="*/ 1091542 h 1091542"/>
                  <a:gd name="connsiteX4" fmla="*/ 6631 w 392861"/>
                  <a:gd name="connsiteY4" fmla="*/ 393700 h 1091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861" h="1091542">
                    <a:moveTo>
                      <a:pt x="6631" y="393700"/>
                    </a:moveTo>
                    <a:lnTo>
                      <a:pt x="361022" y="0"/>
                    </a:lnTo>
                    <a:cubicBezTo>
                      <a:pt x="358905" y="219914"/>
                      <a:pt x="394889" y="395378"/>
                      <a:pt x="392772" y="615292"/>
                    </a:cubicBezTo>
                    <a:lnTo>
                      <a:pt x="281" y="1091542"/>
                    </a:lnTo>
                    <a:cubicBezTo>
                      <a:pt x="-1836" y="880095"/>
                      <a:pt x="8748" y="605147"/>
                      <a:pt x="6631" y="39370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E858A96-1F54-42E2-89E2-9D5DF6B26B9E}"/>
                  </a:ext>
                </a:extLst>
              </p:cNvPr>
              <p:cNvSpPr/>
              <p:nvPr/>
            </p:nvSpPr>
            <p:spPr>
              <a:xfrm>
                <a:off x="2665799" y="2199029"/>
                <a:ext cx="419389" cy="16856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34">
                <a:extLst>
                  <a:ext uri="{FF2B5EF4-FFF2-40B4-BE49-F238E27FC236}">
                    <a16:creationId xmlns:a16="http://schemas.microsoft.com/office/drawing/2014/main" id="{01342476-A7B0-4F4A-9FAB-A3FBEDA26203}"/>
                  </a:ext>
                </a:extLst>
              </p:cNvPr>
              <p:cNvSpPr/>
              <p:nvPr/>
            </p:nvSpPr>
            <p:spPr>
              <a:xfrm flipH="1">
                <a:off x="8273296" y="1833532"/>
                <a:ext cx="392847" cy="1099478"/>
              </a:xfrm>
              <a:custGeom>
                <a:avLst/>
                <a:gdLst>
                  <a:gd name="connsiteX0" fmla="*/ 0 w 325816"/>
                  <a:gd name="connsiteY0" fmla="*/ 0 h 164442"/>
                  <a:gd name="connsiteX1" fmla="*/ 325816 w 325816"/>
                  <a:gd name="connsiteY1" fmla="*/ 0 h 164442"/>
                  <a:gd name="connsiteX2" fmla="*/ 325816 w 325816"/>
                  <a:gd name="connsiteY2" fmla="*/ 164442 h 164442"/>
                  <a:gd name="connsiteX3" fmla="*/ 0 w 325816"/>
                  <a:gd name="connsiteY3" fmla="*/ 164442 h 164442"/>
                  <a:gd name="connsiteX4" fmla="*/ 0 w 325816"/>
                  <a:gd name="connsiteY4" fmla="*/ 0 h 1644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70266 w 370266"/>
                  <a:gd name="connsiteY2" fmla="*/ 1644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57566"/>
                  <a:gd name="connsiteY0" fmla="*/ 374650 h 1028042"/>
                  <a:gd name="connsiteX1" fmla="*/ 357566 w 357566"/>
                  <a:gd name="connsiteY1" fmla="*/ 0 h 1028042"/>
                  <a:gd name="connsiteX2" fmla="*/ 351216 w 357566"/>
                  <a:gd name="connsiteY2" fmla="*/ 659742 h 1028042"/>
                  <a:gd name="connsiteX3" fmla="*/ 0 w 357566"/>
                  <a:gd name="connsiteY3" fmla="*/ 1028042 h 1028042"/>
                  <a:gd name="connsiteX4" fmla="*/ 19050 w 357566"/>
                  <a:gd name="connsiteY4" fmla="*/ 374650 h 1028042"/>
                  <a:gd name="connsiteX0" fmla="*/ 0 w 363916"/>
                  <a:gd name="connsiteY0" fmla="*/ 393700 h 1028042"/>
                  <a:gd name="connsiteX1" fmla="*/ 363916 w 363916"/>
                  <a:gd name="connsiteY1" fmla="*/ 0 h 1028042"/>
                  <a:gd name="connsiteX2" fmla="*/ 357566 w 363916"/>
                  <a:gd name="connsiteY2" fmla="*/ 659742 h 1028042"/>
                  <a:gd name="connsiteX3" fmla="*/ 6350 w 363916"/>
                  <a:gd name="connsiteY3" fmla="*/ 1028042 h 1028042"/>
                  <a:gd name="connsiteX4" fmla="*/ 0 w 363916"/>
                  <a:gd name="connsiteY4" fmla="*/ 393700 h 1028042"/>
                  <a:gd name="connsiteX0" fmla="*/ 0 w 363916"/>
                  <a:gd name="connsiteY0" fmla="*/ 393700 h 1097892"/>
                  <a:gd name="connsiteX1" fmla="*/ 363916 w 363916"/>
                  <a:gd name="connsiteY1" fmla="*/ 0 h 1097892"/>
                  <a:gd name="connsiteX2" fmla="*/ 357566 w 363916"/>
                  <a:gd name="connsiteY2" fmla="*/ 659742 h 1097892"/>
                  <a:gd name="connsiteX3" fmla="*/ 12700 w 363916"/>
                  <a:gd name="connsiteY3" fmla="*/ 1097892 h 1097892"/>
                  <a:gd name="connsiteX4" fmla="*/ 0 w 363916"/>
                  <a:gd name="connsiteY4" fmla="*/ 393700 h 109789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1158"/>
                  <a:gd name="connsiteY0" fmla="*/ 393700 h 1091542"/>
                  <a:gd name="connsiteX1" fmla="*/ 370547 w 371158"/>
                  <a:gd name="connsiteY1" fmla="*/ 0 h 1091542"/>
                  <a:gd name="connsiteX2" fmla="*/ 370547 w 371158"/>
                  <a:gd name="connsiteY2" fmla="*/ 723242 h 1091542"/>
                  <a:gd name="connsiteX3" fmla="*/ 281 w 371158"/>
                  <a:gd name="connsiteY3" fmla="*/ 1091542 h 1091542"/>
                  <a:gd name="connsiteX4" fmla="*/ 6631 w 371158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260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486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92892"/>
                  <a:gd name="connsiteY0" fmla="*/ 393700 h 1091542"/>
                  <a:gd name="connsiteX1" fmla="*/ 370547 w 392892"/>
                  <a:gd name="connsiteY1" fmla="*/ 0 h 1091542"/>
                  <a:gd name="connsiteX2" fmla="*/ 392772 w 392892"/>
                  <a:gd name="connsiteY2" fmla="*/ 615292 h 1091542"/>
                  <a:gd name="connsiteX3" fmla="*/ 281 w 392892"/>
                  <a:gd name="connsiteY3" fmla="*/ 1091542 h 1091542"/>
                  <a:gd name="connsiteX4" fmla="*/ 6631 w 392892"/>
                  <a:gd name="connsiteY4" fmla="*/ 393700 h 1091542"/>
                  <a:gd name="connsiteX0" fmla="*/ 6631 w 392861"/>
                  <a:gd name="connsiteY0" fmla="*/ 406400 h 1104242"/>
                  <a:gd name="connsiteX1" fmla="*/ 361022 w 392861"/>
                  <a:gd name="connsiteY1" fmla="*/ 0 h 1104242"/>
                  <a:gd name="connsiteX2" fmla="*/ 392772 w 392861"/>
                  <a:gd name="connsiteY2" fmla="*/ 627992 h 1104242"/>
                  <a:gd name="connsiteX3" fmla="*/ 281 w 392861"/>
                  <a:gd name="connsiteY3" fmla="*/ 1104242 h 1104242"/>
                  <a:gd name="connsiteX4" fmla="*/ 6631 w 392861"/>
                  <a:gd name="connsiteY4" fmla="*/ 406400 h 1104242"/>
                  <a:gd name="connsiteX0" fmla="*/ 6631 w 392856"/>
                  <a:gd name="connsiteY0" fmla="*/ 404018 h 1101860"/>
                  <a:gd name="connsiteX1" fmla="*/ 358641 w 392856"/>
                  <a:gd name="connsiteY1" fmla="*/ 0 h 1101860"/>
                  <a:gd name="connsiteX2" fmla="*/ 392772 w 392856"/>
                  <a:gd name="connsiteY2" fmla="*/ 625610 h 1101860"/>
                  <a:gd name="connsiteX3" fmla="*/ 281 w 392856"/>
                  <a:gd name="connsiteY3" fmla="*/ 1101860 h 1101860"/>
                  <a:gd name="connsiteX4" fmla="*/ 6631 w 392856"/>
                  <a:gd name="connsiteY4" fmla="*/ 404018 h 1101860"/>
                  <a:gd name="connsiteX0" fmla="*/ 6631 w 392856"/>
                  <a:gd name="connsiteY0" fmla="*/ 399255 h 1097097"/>
                  <a:gd name="connsiteX1" fmla="*/ 358641 w 392856"/>
                  <a:gd name="connsiteY1" fmla="*/ 0 h 1097097"/>
                  <a:gd name="connsiteX2" fmla="*/ 392772 w 392856"/>
                  <a:gd name="connsiteY2" fmla="*/ 620847 h 1097097"/>
                  <a:gd name="connsiteX3" fmla="*/ 281 w 392856"/>
                  <a:gd name="connsiteY3" fmla="*/ 1097097 h 1097097"/>
                  <a:gd name="connsiteX4" fmla="*/ 6631 w 392856"/>
                  <a:gd name="connsiteY4" fmla="*/ 399255 h 1097097"/>
                  <a:gd name="connsiteX0" fmla="*/ 6631 w 392847"/>
                  <a:gd name="connsiteY0" fmla="*/ 401636 h 1099478"/>
                  <a:gd name="connsiteX1" fmla="*/ 353878 w 392847"/>
                  <a:gd name="connsiteY1" fmla="*/ 0 h 1099478"/>
                  <a:gd name="connsiteX2" fmla="*/ 392772 w 392847"/>
                  <a:gd name="connsiteY2" fmla="*/ 623228 h 1099478"/>
                  <a:gd name="connsiteX3" fmla="*/ 281 w 392847"/>
                  <a:gd name="connsiteY3" fmla="*/ 1099478 h 1099478"/>
                  <a:gd name="connsiteX4" fmla="*/ 6631 w 392847"/>
                  <a:gd name="connsiteY4" fmla="*/ 401636 h 1099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847" h="1099478">
                    <a:moveTo>
                      <a:pt x="6631" y="401636"/>
                    </a:moveTo>
                    <a:lnTo>
                      <a:pt x="353878" y="0"/>
                    </a:lnTo>
                    <a:cubicBezTo>
                      <a:pt x="351761" y="219914"/>
                      <a:pt x="394889" y="403314"/>
                      <a:pt x="392772" y="623228"/>
                    </a:cubicBezTo>
                    <a:lnTo>
                      <a:pt x="281" y="1099478"/>
                    </a:lnTo>
                    <a:cubicBezTo>
                      <a:pt x="-1836" y="888031"/>
                      <a:pt x="8748" y="613083"/>
                      <a:pt x="6631" y="40163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FD3C7774-C43C-45C6-9E70-6C109340BACC}"/>
                  </a:ext>
                </a:extLst>
              </p:cNvPr>
              <p:cNvSpPr/>
              <p:nvPr/>
            </p:nvSpPr>
            <p:spPr>
              <a:xfrm flipH="1">
                <a:off x="8630596" y="2207661"/>
                <a:ext cx="419389" cy="16856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A201E65D-1FC5-4CD9-A065-FC0D2402C70D}"/>
                </a:ext>
              </a:extLst>
            </p:cNvPr>
            <p:cNvGrpSpPr/>
            <p:nvPr/>
          </p:nvGrpSpPr>
          <p:grpSpPr>
            <a:xfrm flipH="1">
              <a:off x="3935638" y="2894210"/>
              <a:ext cx="1229889" cy="1624668"/>
              <a:chOff x="3866971" y="6327657"/>
              <a:chExt cx="2661978" cy="351643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C02A42D6-3AC3-45A4-916D-C172C16E2692}"/>
                  </a:ext>
                </a:extLst>
              </p:cNvPr>
              <p:cNvGrpSpPr/>
              <p:nvPr/>
            </p:nvGrpSpPr>
            <p:grpSpPr>
              <a:xfrm flipH="1">
                <a:off x="3866971" y="6342971"/>
                <a:ext cx="2661978" cy="3501125"/>
                <a:chOff x="-704602" y="7985701"/>
                <a:chExt cx="3434247" cy="4516839"/>
              </a:xfrm>
            </p:grpSpPr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BD09AD4C-C075-414A-9C41-3B05E8486FD8}"/>
                    </a:ext>
                  </a:extLst>
                </p:cNvPr>
                <p:cNvSpPr/>
                <p:nvPr/>
              </p:nvSpPr>
              <p:spPr>
                <a:xfrm rot="20860252">
                  <a:off x="-704602" y="7985701"/>
                  <a:ext cx="2536874" cy="2261467"/>
                </a:xfrm>
                <a:custGeom>
                  <a:avLst/>
                  <a:gdLst>
                    <a:gd name="connsiteX0" fmla="*/ 1268437 w 2536874"/>
                    <a:gd name="connsiteY0" fmla="*/ 0 h 2148762"/>
                    <a:gd name="connsiteX1" fmla="*/ 2536874 w 2536874"/>
                    <a:gd name="connsiteY1" fmla="*/ 1223889 h 2148762"/>
                    <a:gd name="connsiteX2" fmla="*/ 2530325 w 2536874"/>
                    <a:gd name="connsiteY2" fmla="*/ 1349025 h 2148762"/>
                    <a:gd name="connsiteX3" fmla="*/ 2529071 w 2536874"/>
                    <a:gd name="connsiteY3" fmla="*/ 1356956 h 2148762"/>
                    <a:gd name="connsiteX4" fmla="*/ 2506790 w 2536874"/>
                    <a:gd name="connsiteY4" fmla="*/ 1337417 h 2148762"/>
                    <a:gd name="connsiteX5" fmla="*/ 1699946 w 2536874"/>
                    <a:gd name="connsiteY5" fmla="*/ 1057940 h 2148762"/>
                    <a:gd name="connsiteX6" fmla="*/ 457279 w 2536874"/>
                    <a:gd name="connsiteY6" fmla="*/ 2035173 h 2148762"/>
                    <a:gd name="connsiteX7" fmla="*/ 439312 w 2536874"/>
                    <a:gd name="connsiteY7" fmla="*/ 2148762 h 2148762"/>
                    <a:gd name="connsiteX8" fmla="*/ 371517 w 2536874"/>
                    <a:gd name="connsiteY8" fmla="*/ 2089309 h 2148762"/>
                    <a:gd name="connsiteX9" fmla="*/ 0 w 2536874"/>
                    <a:gd name="connsiteY9" fmla="*/ 1223889 h 2148762"/>
                    <a:gd name="connsiteX10" fmla="*/ 1268437 w 2536874"/>
                    <a:gd name="connsiteY10" fmla="*/ 0 h 2148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6874" h="2148762">
                      <a:moveTo>
                        <a:pt x="1268437" y="0"/>
                      </a:moveTo>
                      <a:cubicBezTo>
                        <a:pt x="1968975" y="0"/>
                        <a:pt x="2536874" y="547954"/>
                        <a:pt x="2536874" y="1223889"/>
                      </a:cubicBezTo>
                      <a:cubicBezTo>
                        <a:pt x="2536874" y="1266135"/>
                        <a:pt x="2534656" y="1307881"/>
                        <a:pt x="2530325" y="1349025"/>
                      </a:cubicBezTo>
                      <a:lnTo>
                        <a:pt x="2529071" y="1356956"/>
                      </a:lnTo>
                      <a:lnTo>
                        <a:pt x="2506790" y="1337417"/>
                      </a:lnTo>
                      <a:cubicBezTo>
                        <a:pt x="2287529" y="1162822"/>
                        <a:pt x="2006431" y="1057940"/>
                        <a:pt x="1699946" y="1057940"/>
                      </a:cubicBezTo>
                      <a:cubicBezTo>
                        <a:pt x="1086975" y="1057940"/>
                        <a:pt x="575556" y="1477468"/>
                        <a:pt x="457279" y="2035173"/>
                      </a:cubicBezTo>
                      <a:lnTo>
                        <a:pt x="439312" y="2148762"/>
                      </a:lnTo>
                      <a:lnTo>
                        <a:pt x="371517" y="2089309"/>
                      </a:lnTo>
                      <a:cubicBezTo>
                        <a:pt x="141975" y="1867829"/>
                        <a:pt x="0" y="1561857"/>
                        <a:pt x="0" y="1223889"/>
                      </a:cubicBezTo>
                      <a:cubicBezTo>
                        <a:pt x="0" y="547954"/>
                        <a:pt x="567899" y="0"/>
                        <a:pt x="126843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2CD6BA5C-45C3-4868-BA31-12E6438F9B81}"/>
                    </a:ext>
                  </a:extLst>
                </p:cNvPr>
                <p:cNvGrpSpPr/>
                <p:nvPr/>
              </p:nvGrpSpPr>
              <p:grpSpPr>
                <a:xfrm>
                  <a:off x="-229676" y="8483998"/>
                  <a:ext cx="2959321" cy="4018542"/>
                  <a:chOff x="-229676" y="8483998"/>
                  <a:chExt cx="2959321" cy="4018542"/>
                </a:xfrm>
              </p:grpSpPr>
              <p:cxnSp>
                <p:nvCxnSpPr>
                  <p:cNvPr id="275" name="Straight Connector 274">
                    <a:extLst>
                      <a:ext uri="{FF2B5EF4-FFF2-40B4-BE49-F238E27FC236}">
                        <a16:creationId xmlns:a16="http://schemas.microsoft.com/office/drawing/2014/main" id="{59767D4B-5803-43DA-827D-A515234136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88099" y="10587408"/>
                    <a:ext cx="1106799" cy="302376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E7A6357A-688E-44A8-A27F-241F781CAE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4743" y="10809320"/>
                    <a:ext cx="1178800" cy="332516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>
                    <a:extLst>
                      <a:ext uri="{FF2B5EF4-FFF2-40B4-BE49-F238E27FC236}">
                        <a16:creationId xmlns:a16="http://schemas.microsoft.com/office/drawing/2014/main" id="{D7CAC2BB-56E3-40E6-B0C1-5792E04810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934241" y="11109135"/>
                    <a:ext cx="141977" cy="1241855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CE1A557A-02A7-4DE8-A770-5284FB6FC1D3}"/>
                      </a:ext>
                    </a:extLst>
                  </p:cNvPr>
                  <p:cNvSpPr/>
                  <p:nvPr/>
                </p:nvSpPr>
                <p:spPr>
                  <a:xfrm>
                    <a:off x="-229676" y="8483998"/>
                    <a:ext cx="2536874" cy="244777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FFCF7665-9307-4183-B2DE-4BCFA572F0DB}"/>
                      </a:ext>
                    </a:extLst>
                  </p:cNvPr>
                  <p:cNvSpPr/>
                  <p:nvPr/>
                </p:nvSpPr>
                <p:spPr>
                  <a:xfrm>
                    <a:off x="1051647" y="9179351"/>
                    <a:ext cx="261279" cy="2595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0" name="Rectangle: Top Corners Rounded 279">
                    <a:extLst>
                      <a:ext uri="{FF2B5EF4-FFF2-40B4-BE49-F238E27FC236}">
                        <a16:creationId xmlns:a16="http://schemas.microsoft.com/office/drawing/2014/main" id="{AC84FF3D-E9FE-412C-B034-E7431D9F884F}"/>
                      </a:ext>
                    </a:extLst>
                  </p:cNvPr>
                  <p:cNvSpPr/>
                  <p:nvPr/>
                </p:nvSpPr>
                <p:spPr>
                  <a:xfrm>
                    <a:off x="2060150" y="12092795"/>
                    <a:ext cx="669495" cy="20031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1" name="Rectangle: Top Corners Rounded 280">
                    <a:extLst>
                      <a:ext uri="{FF2B5EF4-FFF2-40B4-BE49-F238E27FC236}">
                        <a16:creationId xmlns:a16="http://schemas.microsoft.com/office/drawing/2014/main" id="{839179BB-A8C1-4566-9142-0553679E2F4A}"/>
                      </a:ext>
                    </a:extLst>
                  </p:cNvPr>
                  <p:cNvSpPr/>
                  <p:nvPr/>
                </p:nvSpPr>
                <p:spPr>
                  <a:xfrm>
                    <a:off x="1827061" y="12302231"/>
                    <a:ext cx="669495" cy="20030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2" name="Freeform: Shape 281">
                    <a:extLst>
                      <a:ext uri="{FF2B5EF4-FFF2-40B4-BE49-F238E27FC236}">
                        <a16:creationId xmlns:a16="http://schemas.microsoft.com/office/drawing/2014/main" id="{D8C28AFD-B7CA-47CB-AA0B-DACD7D03A9AF}"/>
                      </a:ext>
                    </a:extLst>
                  </p:cNvPr>
                  <p:cNvSpPr/>
                  <p:nvPr/>
                </p:nvSpPr>
                <p:spPr>
                  <a:xfrm>
                    <a:off x="1008627" y="9969220"/>
                    <a:ext cx="649909" cy="923977"/>
                  </a:xfrm>
                  <a:custGeom>
                    <a:avLst/>
                    <a:gdLst>
                      <a:gd name="connsiteX0" fmla="*/ 115393 w 649909"/>
                      <a:gd name="connsiteY0" fmla="*/ 0 h 923977"/>
                      <a:gd name="connsiteX1" fmla="*/ 29668 w 649909"/>
                      <a:gd name="connsiteY1" fmla="*/ 438150 h 923977"/>
                      <a:gd name="connsiteX2" fmla="*/ 563068 w 649909"/>
                      <a:gd name="connsiteY2" fmla="*/ 847725 h 923977"/>
                      <a:gd name="connsiteX3" fmla="*/ 648793 w 649909"/>
                      <a:gd name="connsiteY3" fmla="*/ 923925 h 923977"/>
                      <a:gd name="connsiteX4" fmla="*/ 648793 w 649909"/>
                      <a:gd name="connsiteY4" fmla="*/ 923925 h 9239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9909" h="923977">
                        <a:moveTo>
                          <a:pt x="115393" y="0"/>
                        </a:moveTo>
                        <a:cubicBezTo>
                          <a:pt x="35224" y="148431"/>
                          <a:pt x="-44945" y="296863"/>
                          <a:pt x="29668" y="438150"/>
                        </a:cubicBezTo>
                        <a:cubicBezTo>
                          <a:pt x="104280" y="579438"/>
                          <a:pt x="459881" y="766763"/>
                          <a:pt x="563068" y="847725"/>
                        </a:cubicBezTo>
                        <a:cubicBezTo>
                          <a:pt x="666255" y="928687"/>
                          <a:pt x="648793" y="923925"/>
                          <a:pt x="648793" y="923925"/>
                        </a:cubicBezTo>
                        <a:lnTo>
                          <a:pt x="648793" y="923925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3" name="Freeform: Shape 282">
                    <a:extLst>
                      <a:ext uri="{FF2B5EF4-FFF2-40B4-BE49-F238E27FC236}">
                        <a16:creationId xmlns:a16="http://schemas.microsoft.com/office/drawing/2014/main" id="{96F2A283-338E-463A-ACA0-F624BBD40634}"/>
                      </a:ext>
                    </a:extLst>
                  </p:cNvPr>
                  <p:cNvSpPr/>
                  <p:nvPr/>
                </p:nvSpPr>
                <p:spPr>
                  <a:xfrm>
                    <a:off x="1648470" y="9623682"/>
                    <a:ext cx="184935" cy="190500"/>
                  </a:xfrm>
                  <a:custGeom>
                    <a:avLst/>
                    <a:gdLst>
                      <a:gd name="connsiteX0" fmla="*/ 33338 w 209668"/>
                      <a:gd name="connsiteY0" fmla="*/ 0 h 195262"/>
                      <a:gd name="connsiteX1" fmla="*/ 57150 w 209668"/>
                      <a:gd name="connsiteY1" fmla="*/ 14287 h 195262"/>
                      <a:gd name="connsiteX2" fmla="*/ 71438 w 209668"/>
                      <a:gd name="connsiteY2" fmla="*/ 23812 h 195262"/>
                      <a:gd name="connsiteX3" fmla="*/ 114300 w 209668"/>
                      <a:gd name="connsiteY3" fmla="*/ 33337 h 195262"/>
                      <a:gd name="connsiteX4" fmla="*/ 128588 w 209668"/>
                      <a:gd name="connsiteY4" fmla="*/ 42862 h 195262"/>
                      <a:gd name="connsiteX5" fmla="*/ 166688 w 209668"/>
                      <a:gd name="connsiteY5" fmla="*/ 52387 h 195262"/>
                      <a:gd name="connsiteX6" fmla="*/ 200025 w 209668"/>
                      <a:gd name="connsiteY6" fmla="*/ 61912 h 195262"/>
                      <a:gd name="connsiteX7" fmla="*/ 209550 w 209668"/>
                      <a:gd name="connsiteY7" fmla="*/ 76200 h 195262"/>
                      <a:gd name="connsiteX8" fmla="*/ 185738 w 209668"/>
                      <a:gd name="connsiteY8" fmla="*/ 157162 h 195262"/>
                      <a:gd name="connsiteX9" fmla="*/ 166688 w 209668"/>
                      <a:gd name="connsiteY9" fmla="*/ 166687 h 195262"/>
                      <a:gd name="connsiteX10" fmla="*/ 123825 w 209668"/>
                      <a:gd name="connsiteY10" fmla="*/ 185737 h 195262"/>
                      <a:gd name="connsiteX11" fmla="*/ 109538 w 209668"/>
                      <a:gd name="connsiteY11" fmla="*/ 190500 h 195262"/>
                      <a:gd name="connsiteX12" fmla="*/ 95250 w 209668"/>
                      <a:gd name="connsiteY12" fmla="*/ 195262 h 195262"/>
                      <a:gd name="connsiteX13" fmla="*/ 23813 w 209668"/>
                      <a:gd name="connsiteY13" fmla="*/ 190500 h 195262"/>
                      <a:gd name="connsiteX14" fmla="*/ 9525 w 209668"/>
                      <a:gd name="connsiteY14" fmla="*/ 185737 h 195262"/>
                      <a:gd name="connsiteX15" fmla="*/ 0 w 209668"/>
                      <a:gd name="connsiteY15" fmla="*/ 176212 h 195262"/>
                      <a:gd name="connsiteX0" fmla="*/ 33338 w 209668"/>
                      <a:gd name="connsiteY0" fmla="*/ 0 h 195262"/>
                      <a:gd name="connsiteX1" fmla="*/ 57150 w 209668"/>
                      <a:gd name="connsiteY1" fmla="*/ 14287 h 195262"/>
                      <a:gd name="connsiteX2" fmla="*/ 71438 w 209668"/>
                      <a:gd name="connsiteY2" fmla="*/ 23812 h 195262"/>
                      <a:gd name="connsiteX3" fmla="*/ 114300 w 209668"/>
                      <a:gd name="connsiteY3" fmla="*/ 33337 h 195262"/>
                      <a:gd name="connsiteX4" fmla="*/ 128588 w 209668"/>
                      <a:gd name="connsiteY4" fmla="*/ 42862 h 195262"/>
                      <a:gd name="connsiteX5" fmla="*/ 200025 w 209668"/>
                      <a:gd name="connsiteY5" fmla="*/ 61912 h 195262"/>
                      <a:gd name="connsiteX6" fmla="*/ 209550 w 209668"/>
                      <a:gd name="connsiteY6" fmla="*/ 76200 h 195262"/>
                      <a:gd name="connsiteX7" fmla="*/ 185738 w 209668"/>
                      <a:gd name="connsiteY7" fmla="*/ 157162 h 195262"/>
                      <a:gd name="connsiteX8" fmla="*/ 166688 w 209668"/>
                      <a:gd name="connsiteY8" fmla="*/ 166687 h 195262"/>
                      <a:gd name="connsiteX9" fmla="*/ 123825 w 209668"/>
                      <a:gd name="connsiteY9" fmla="*/ 185737 h 195262"/>
                      <a:gd name="connsiteX10" fmla="*/ 109538 w 209668"/>
                      <a:gd name="connsiteY10" fmla="*/ 190500 h 195262"/>
                      <a:gd name="connsiteX11" fmla="*/ 95250 w 209668"/>
                      <a:gd name="connsiteY11" fmla="*/ 195262 h 195262"/>
                      <a:gd name="connsiteX12" fmla="*/ 23813 w 209668"/>
                      <a:gd name="connsiteY12" fmla="*/ 190500 h 195262"/>
                      <a:gd name="connsiteX13" fmla="*/ 9525 w 209668"/>
                      <a:gd name="connsiteY13" fmla="*/ 185737 h 195262"/>
                      <a:gd name="connsiteX14" fmla="*/ 0 w 209668"/>
                      <a:gd name="connsiteY14" fmla="*/ 176212 h 195262"/>
                      <a:gd name="connsiteX0" fmla="*/ 33338 w 202730"/>
                      <a:gd name="connsiteY0" fmla="*/ 0 h 195262"/>
                      <a:gd name="connsiteX1" fmla="*/ 57150 w 202730"/>
                      <a:gd name="connsiteY1" fmla="*/ 14287 h 195262"/>
                      <a:gd name="connsiteX2" fmla="*/ 71438 w 202730"/>
                      <a:gd name="connsiteY2" fmla="*/ 23812 h 195262"/>
                      <a:gd name="connsiteX3" fmla="*/ 114300 w 202730"/>
                      <a:gd name="connsiteY3" fmla="*/ 33337 h 195262"/>
                      <a:gd name="connsiteX4" fmla="*/ 128588 w 202730"/>
                      <a:gd name="connsiteY4" fmla="*/ 42862 h 195262"/>
                      <a:gd name="connsiteX5" fmla="*/ 200025 w 202730"/>
                      <a:gd name="connsiteY5" fmla="*/ 61912 h 195262"/>
                      <a:gd name="connsiteX6" fmla="*/ 185738 w 202730"/>
                      <a:gd name="connsiteY6" fmla="*/ 157162 h 195262"/>
                      <a:gd name="connsiteX7" fmla="*/ 166688 w 202730"/>
                      <a:gd name="connsiteY7" fmla="*/ 166687 h 195262"/>
                      <a:gd name="connsiteX8" fmla="*/ 123825 w 202730"/>
                      <a:gd name="connsiteY8" fmla="*/ 185737 h 195262"/>
                      <a:gd name="connsiteX9" fmla="*/ 109538 w 202730"/>
                      <a:gd name="connsiteY9" fmla="*/ 190500 h 195262"/>
                      <a:gd name="connsiteX10" fmla="*/ 95250 w 202730"/>
                      <a:gd name="connsiteY10" fmla="*/ 195262 h 195262"/>
                      <a:gd name="connsiteX11" fmla="*/ 23813 w 202730"/>
                      <a:gd name="connsiteY11" fmla="*/ 190500 h 195262"/>
                      <a:gd name="connsiteX12" fmla="*/ 9525 w 202730"/>
                      <a:gd name="connsiteY12" fmla="*/ 185737 h 195262"/>
                      <a:gd name="connsiteX13" fmla="*/ 0 w 202730"/>
                      <a:gd name="connsiteY13" fmla="*/ 176212 h 195262"/>
                      <a:gd name="connsiteX0" fmla="*/ 33338 w 207126"/>
                      <a:gd name="connsiteY0" fmla="*/ 0 h 195262"/>
                      <a:gd name="connsiteX1" fmla="*/ 57150 w 207126"/>
                      <a:gd name="connsiteY1" fmla="*/ 14287 h 195262"/>
                      <a:gd name="connsiteX2" fmla="*/ 71438 w 207126"/>
                      <a:gd name="connsiteY2" fmla="*/ 23812 h 195262"/>
                      <a:gd name="connsiteX3" fmla="*/ 114300 w 207126"/>
                      <a:gd name="connsiteY3" fmla="*/ 33337 h 195262"/>
                      <a:gd name="connsiteX4" fmla="*/ 128588 w 207126"/>
                      <a:gd name="connsiteY4" fmla="*/ 42862 h 195262"/>
                      <a:gd name="connsiteX5" fmla="*/ 204787 w 207126"/>
                      <a:gd name="connsiteY5" fmla="*/ 76199 h 195262"/>
                      <a:gd name="connsiteX6" fmla="*/ 185738 w 207126"/>
                      <a:gd name="connsiteY6" fmla="*/ 157162 h 195262"/>
                      <a:gd name="connsiteX7" fmla="*/ 166688 w 207126"/>
                      <a:gd name="connsiteY7" fmla="*/ 166687 h 195262"/>
                      <a:gd name="connsiteX8" fmla="*/ 123825 w 207126"/>
                      <a:gd name="connsiteY8" fmla="*/ 185737 h 195262"/>
                      <a:gd name="connsiteX9" fmla="*/ 109538 w 207126"/>
                      <a:gd name="connsiteY9" fmla="*/ 190500 h 195262"/>
                      <a:gd name="connsiteX10" fmla="*/ 95250 w 207126"/>
                      <a:gd name="connsiteY10" fmla="*/ 195262 h 195262"/>
                      <a:gd name="connsiteX11" fmla="*/ 23813 w 207126"/>
                      <a:gd name="connsiteY11" fmla="*/ 190500 h 195262"/>
                      <a:gd name="connsiteX12" fmla="*/ 9525 w 207126"/>
                      <a:gd name="connsiteY12" fmla="*/ 185737 h 195262"/>
                      <a:gd name="connsiteX13" fmla="*/ 0 w 207126"/>
                      <a:gd name="connsiteY13" fmla="*/ 176212 h 195262"/>
                      <a:gd name="connsiteX0" fmla="*/ 33338 w 207126"/>
                      <a:gd name="connsiteY0" fmla="*/ 0 h 190500"/>
                      <a:gd name="connsiteX1" fmla="*/ 57150 w 207126"/>
                      <a:gd name="connsiteY1" fmla="*/ 14287 h 190500"/>
                      <a:gd name="connsiteX2" fmla="*/ 71438 w 207126"/>
                      <a:gd name="connsiteY2" fmla="*/ 23812 h 190500"/>
                      <a:gd name="connsiteX3" fmla="*/ 114300 w 207126"/>
                      <a:gd name="connsiteY3" fmla="*/ 33337 h 190500"/>
                      <a:gd name="connsiteX4" fmla="*/ 128588 w 207126"/>
                      <a:gd name="connsiteY4" fmla="*/ 42862 h 190500"/>
                      <a:gd name="connsiteX5" fmla="*/ 204787 w 207126"/>
                      <a:gd name="connsiteY5" fmla="*/ 76199 h 190500"/>
                      <a:gd name="connsiteX6" fmla="*/ 185738 w 207126"/>
                      <a:gd name="connsiteY6" fmla="*/ 157162 h 190500"/>
                      <a:gd name="connsiteX7" fmla="*/ 166688 w 207126"/>
                      <a:gd name="connsiteY7" fmla="*/ 166687 h 190500"/>
                      <a:gd name="connsiteX8" fmla="*/ 123825 w 207126"/>
                      <a:gd name="connsiteY8" fmla="*/ 185737 h 190500"/>
                      <a:gd name="connsiteX9" fmla="*/ 109538 w 207126"/>
                      <a:gd name="connsiteY9" fmla="*/ 190500 h 190500"/>
                      <a:gd name="connsiteX10" fmla="*/ 23813 w 207126"/>
                      <a:gd name="connsiteY10" fmla="*/ 190500 h 190500"/>
                      <a:gd name="connsiteX11" fmla="*/ 9525 w 207126"/>
                      <a:gd name="connsiteY11" fmla="*/ 185737 h 190500"/>
                      <a:gd name="connsiteX12" fmla="*/ 0 w 207126"/>
                      <a:gd name="connsiteY12" fmla="*/ 176212 h 190500"/>
                      <a:gd name="connsiteX0" fmla="*/ 33338 w 207126"/>
                      <a:gd name="connsiteY0" fmla="*/ 0 h 190500"/>
                      <a:gd name="connsiteX1" fmla="*/ 57150 w 207126"/>
                      <a:gd name="connsiteY1" fmla="*/ 14287 h 190500"/>
                      <a:gd name="connsiteX2" fmla="*/ 71438 w 207126"/>
                      <a:gd name="connsiteY2" fmla="*/ 23812 h 190500"/>
                      <a:gd name="connsiteX3" fmla="*/ 114300 w 207126"/>
                      <a:gd name="connsiteY3" fmla="*/ 33337 h 190500"/>
                      <a:gd name="connsiteX4" fmla="*/ 128588 w 207126"/>
                      <a:gd name="connsiteY4" fmla="*/ 42862 h 190500"/>
                      <a:gd name="connsiteX5" fmla="*/ 204787 w 207126"/>
                      <a:gd name="connsiteY5" fmla="*/ 76199 h 190500"/>
                      <a:gd name="connsiteX6" fmla="*/ 185738 w 207126"/>
                      <a:gd name="connsiteY6" fmla="*/ 157162 h 190500"/>
                      <a:gd name="connsiteX7" fmla="*/ 166688 w 207126"/>
                      <a:gd name="connsiteY7" fmla="*/ 166687 h 190500"/>
                      <a:gd name="connsiteX8" fmla="*/ 123825 w 207126"/>
                      <a:gd name="connsiteY8" fmla="*/ 185737 h 190500"/>
                      <a:gd name="connsiteX9" fmla="*/ 23813 w 207126"/>
                      <a:gd name="connsiteY9" fmla="*/ 190500 h 190500"/>
                      <a:gd name="connsiteX10" fmla="*/ 9525 w 207126"/>
                      <a:gd name="connsiteY10" fmla="*/ 185737 h 190500"/>
                      <a:gd name="connsiteX11" fmla="*/ 0 w 207126"/>
                      <a:gd name="connsiteY11" fmla="*/ 176212 h 190500"/>
                      <a:gd name="connsiteX0" fmla="*/ 33338 w 207779"/>
                      <a:gd name="connsiteY0" fmla="*/ 0 h 190500"/>
                      <a:gd name="connsiteX1" fmla="*/ 57150 w 207779"/>
                      <a:gd name="connsiteY1" fmla="*/ 14287 h 190500"/>
                      <a:gd name="connsiteX2" fmla="*/ 71438 w 207779"/>
                      <a:gd name="connsiteY2" fmla="*/ 23812 h 190500"/>
                      <a:gd name="connsiteX3" fmla="*/ 114300 w 207779"/>
                      <a:gd name="connsiteY3" fmla="*/ 33337 h 190500"/>
                      <a:gd name="connsiteX4" fmla="*/ 128588 w 207779"/>
                      <a:gd name="connsiteY4" fmla="*/ 42862 h 190500"/>
                      <a:gd name="connsiteX5" fmla="*/ 204787 w 207779"/>
                      <a:gd name="connsiteY5" fmla="*/ 76199 h 190500"/>
                      <a:gd name="connsiteX6" fmla="*/ 185738 w 207779"/>
                      <a:gd name="connsiteY6" fmla="*/ 157162 h 190500"/>
                      <a:gd name="connsiteX7" fmla="*/ 123825 w 207779"/>
                      <a:gd name="connsiteY7" fmla="*/ 185737 h 190500"/>
                      <a:gd name="connsiteX8" fmla="*/ 23813 w 207779"/>
                      <a:gd name="connsiteY8" fmla="*/ 190500 h 190500"/>
                      <a:gd name="connsiteX9" fmla="*/ 9525 w 207779"/>
                      <a:gd name="connsiteY9" fmla="*/ 185737 h 190500"/>
                      <a:gd name="connsiteX10" fmla="*/ 0 w 207779"/>
                      <a:gd name="connsiteY10" fmla="*/ 176212 h 190500"/>
                      <a:gd name="connsiteX0" fmla="*/ 33338 w 207779"/>
                      <a:gd name="connsiteY0" fmla="*/ 0 h 190500"/>
                      <a:gd name="connsiteX1" fmla="*/ 57150 w 207779"/>
                      <a:gd name="connsiteY1" fmla="*/ 14287 h 190500"/>
                      <a:gd name="connsiteX2" fmla="*/ 114300 w 207779"/>
                      <a:gd name="connsiteY2" fmla="*/ 33337 h 190500"/>
                      <a:gd name="connsiteX3" fmla="*/ 128588 w 207779"/>
                      <a:gd name="connsiteY3" fmla="*/ 42862 h 190500"/>
                      <a:gd name="connsiteX4" fmla="*/ 204787 w 207779"/>
                      <a:gd name="connsiteY4" fmla="*/ 76199 h 190500"/>
                      <a:gd name="connsiteX5" fmla="*/ 185738 w 207779"/>
                      <a:gd name="connsiteY5" fmla="*/ 157162 h 190500"/>
                      <a:gd name="connsiteX6" fmla="*/ 123825 w 207779"/>
                      <a:gd name="connsiteY6" fmla="*/ 185737 h 190500"/>
                      <a:gd name="connsiteX7" fmla="*/ 23813 w 207779"/>
                      <a:gd name="connsiteY7" fmla="*/ 190500 h 190500"/>
                      <a:gd name="connsiteX8" fmla="*/ 9525 w 207779"/>
                      <a:gd name="connsiteY8" fmla="*/ 185737 h 190500"/>
                      <a:gd name="connsiteX9" fmla="*/ 0 w 207779"/>
                      <a:gd name="connsiteY9" fmla="*/ 176212 h 190500"/>
                      <a:gd name="connsiteX0" fmla="*/ 33338 w 208748"/>
                      <a:gd name="connsiteY0" fmla="*/ 0 h 190500"/>
                      <a:gd name="connsiteX1" fmla="*/ 57150 w 208748"/>
                      <a:gd name="connsiteY1" fmla="*/ 14287 h 190500"/>
                      <a:gd name="connsiteX2" fmla="*/ 114300 w 208748"/>
                      <a:gd name="connsiteY2" fmla="*/ 33337 h 190500"/>
                      <a:gd name="connsiteX3" fmla="*/ 204787 w 208748"/>
                      <a:gd name="connsiteY3" fmla="*/ 76199 h 190500"/>
                      <a:gd name="connsiteX4" fmla="*/ 185738 w 208748"/>
                      <a:gd name="connsiteY4" fmla="*/ 157162 h 190500"/>
                      <a:gd name="connsiteX5" fmla="*/ 123825 w 208748"/>
                      <a:gd name="connsiteY5" fmla="*/ 185737 h 190500"/>
                      <a:gd name="connsiteX6" fmla="*/ 23813 w 208748"/>
                      <a:gd name="connsiteY6" fmla="*/ 190500 h 190500"/>
                      <a:gd name="connsiteX7" fmla="*/ 9525 w 208748"/>
                      <a:gd name="connsiteY7" fmla="*/ 185737 h 190500"/>
                      <a:gd name="connsiteX8" fmla="*/ 0 w 208748"/>
                      <a:gd name="connsiteY8" fmla="*/ 176212 h 190500"/>
                      <a:gd name="connsiteX0" fmla="*/ 23813 w 199223"/>
                      <a:gd name="connsiteY0" fmla="*/ 0 h 190500"/>
                      <a:gd name="connsiteX1" fmla="*/ 47625 w 199223"/>
                      <a:gd name="connsiteY1" fmla="*/ 14287 h 190500"/>
                      <a:gd name="connsiteX2" fmla="*/ 104775 w 199223"/>
                      <a:gd name="connsiteY2" fmla="*/ 33337 h 190500"/>
                      <a:gd name="connsiteX3" fmla="*/ 195262 w 199223"/>
                      <a:gd name="connsiteY3" fmla="*/ 76199 h 190500"/>
                      <a:gd name="connsiteX4" fmla="*/ 176213 w 199223"/>
                      <a:gd name="connsiteY4" fmla="*/ 157162 h 190500"/>
                      <a:gd name="connsiteX5" fmla="*/ 114300 w 199223"/>
                      <a:gd name="connsiteY5" fmla="*/ 185737 h 190500"/>
                      <a:gd name="connsiteX6" fmla="*/ 14288 w 199223"/>
                      <a:gd name="connsiteY6" fmla="*/ 190500 h 190500"/>
                      <a:gd name="connsiteX7" fmla="*/ 0 w 199223"/>
                      <a:gd name="connsiteY7" fmla="*/ 185737 h 190500"/>
                      <a:gd name="connsiteX0" fmla="*/ 9525 w 184935"/>
                      <a:gd name="connsiteY0" fmla="*/ 0 h 190500"/>
                      <a:gd name="connsiteX1" fmla="*/ 33337 w 184935"/>
                      <a:gd name="connsiteY1" fmla="*/ 14287 h 190500"/>
                      <a:gd name="connsiteX2" fmla="*/ 90487 w 184935"/>
                      <a:gd name="connsiteY2" fmla="*/ 33337 h 190500"/>
                      <a:gd name="connsiteX3" fmla="*/ 180974 w 184935"/>
                      <a:gd name="connsiteY3" fmla="*/ 76199 h 190500"/>
                      <a:gd name="connsiteX4" fmla="*/ 161925 w 184935"/>
                      <a:gd name="connsiteY4" fmla="*/ 157162 h 190500"/>
                      <a:gd name="connsiteX5" fmla="*/ 100012 w 184935"/>
                      <a:gd name="connsiteY5" fmla="*/ 185737 h 190500"/>
                      <a:gd name="connsiteX6" fmla="*/ 0 w 184935"/>
                      <a:gd name="connsiteY6" fmla="*/ 190500 h 190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4935" h="190500">
                        <a:moveTo>
                          <a:pt x="9525" y="0"/>
                        </a:moveTo>
                        <a:cubicBezTo>
                          <a:pt x="17462" y="4762"/>
                          <a:pt x="19843" y="8731"/>
                          <a:pt x="33337" y="14287"/>
                        </a:cubicBezTo>
                        <a:cubicBezTo>
                          <a:pt x="46831" y="19843"/>
                          <a:pt x="65881" y="23018"/>
                          <a:pt x="90487" y="33337"/>
                        </a:cubicBezTo>
                        <a:cubicBezTo>
                          <a:pt x="115093" y="43656"/>
                          <a:pt x="169068" y="55562"/>
                          <a:pt x="180974" y="76199"/>
                        </a:cubicBezTo>
                        <a:cubicBezTo>
                          <a:pt x="192880" y="96836"/>
                          <a:pt x="175419" y="138906"/>
                          <a:pt x="161925" y="157162"/>
                        </a:cubicBezTo>
                        <a:cubicBezTo>
                          <a:pt x="148431" y="175418"/>
                          <a:pt x="126999" y="180181"/>
                          <a:pt x="100012" y="185737"/>
                        </a:cubicBezTo>
                        <a:cubicBezTo>
                          <a:pt x="73025" y="191293"/>
                          <a:pt x="33337" y="188912"/>
                          <a:pt x="0" y="19050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4" name="Oval 283">
                    <a:extLst>
                      <a:ext uri="{FF2B5EF4-FFF2-40B4-BE49-F238E27FC236}">
                        <a16:creationId xmlns:a16="http://schemas.microsoft.com/office/drawing/2014/main" id="{00402EA2-71E3-427E-AAF8-D8B1C9FFBA72}"/>
                      </a:ext>
                    </a:extLst>
                  </p:cNvPr>
                  <p:cNvSpPr/>
                  <p:nvPr/>
                </p:nvSpPr>
                <p:spPr>
                  <a:xfrm>
                    <a:off x="1934242" y="9179351"/>
                    <a:ext cx="261279" cy="25952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5" name="Oval 284">
                    <a:extLst>
                      <a:ext uri="{FF2B5EF4-FFF2-40B4-BE49-F238E27FC236}">
                        <a16:creationId xmlns:a16="http://schemas.microsoft.com/office/drawing/2014/main" id="{B4DE98AA-29CA-49CD-90C9-A07080B5F062}"/>
                      </a:ext>
                    </a:extLst>
                  </p:cNvPr>
                  <p:cNvSpPr/>
                  <p:nvPr/>
                </p:nvSpPr>
                <p:spPr>
                  <a:xfrm>
                    <a:off x="1168185" y="9324238"/>
                    <a:ext cx="100007" cy="130462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5EEEE7BB-1366-4F8C-8BB3-54F0DBB47660}"/>
                      </a:ext>
                    </a:extLst>
                  </p:cNvPr>
                  <p:cNvSpPr/>
                  <p:nvPr/>
                </p:nvSpPr>
                <p:spPr>
                  <a:xfrm>
                    <a:off x="2031287" y="9317535"/>
                    <a:ext cx="100007" cy="130462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D4A43BAA-8005-4B5D-896D-D39E5DCE14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95607" y="10869964"/>
                    <a:ext cx="66152" cy="1325705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2FCBC63A-7EBF-41F4-AAB8-73D78BF44CEB}"/>
                    </a:ext>
                  </a:extLst>
                </p:cNvPr>
                <p:cNvSpPr/>
                <p:nvPr/>
              </p:nvSpPr>
              <p:spPr>
                <a:xfrm>
                  <a:off x="1434892" y="10072407"/>
                  <a:ext cx="353980" cy="132856"/>
                </a:xfrm>
                <a:custGeom>
                  <a:avLst/>
                  <a:gdLst>
                    <a:gd name="connsiteX0" fmla="*/ 4816 w 1113086"/>
                    <a:gd name="connsiteY0" fmla="*/ 82008 h 379987"/>
                    <a:gd name="connsiteX1" fmla="*/ 433441 w 1113086"/>
                    <a:gd name="connsiteY1" fmla="*/ 85183 h 379987"/>
                    <a:gd name="connsiteX2" fmla="*/ 519166 w 1113086"/>
                    <a:gd name="connsiteY2" fmla="*/ 116933 h 379987"/>
                    <a:gd name="connsiteX3" fmla="*/ 579491 w 1113086"/>
                    <a:gd name="connsiteY3" fmla="*/ 104233 h 379987"/>
                    <a:gd name="connsiteX4" fmla="*/ 604891 w 1113086"/>
                    <a:gd name="connsiteY4" fmla="*/ 62958 h 379987"/>
                    <a:gd name="connsiteX5" fmla="*/ 1112891 w 1113086"/>
                    <a:gd name="connsiteY5" fmla="*/ 15333 h 379987"/>
                    <a:gd name="connsiteX6" fmla="*/ 662041 w 1113086"/>
                    <a:gd name="connsiteY6" fmla="*/ 355058 h 379987"/>
                    <a:gd name="connsiteX7" fmla="*/ 392166 w 1113086"/>
                    <a:gd name="connsiteY7" fmla="*/ 345533 h 379987"/>
                    <a:gd name="connsiteX8" fmla="*/ 214366 w 1113086"/>
                    <a:gd name="connsiteY8" fmla="*/ 275683 h 379987"/>
                    <a:gd name="connsiteX9" fmla="*/ 4816 w 1113086"/>
                    <a:gd name="connsiteY9" fmla="*/ 82008 h 379987"/>
                    <a:gd name="connsiteX0" fmla="*/ 4816 w 1113291"/>
                    <a:gd name="connsiteY0" fmla="*/ 75842 h 373821"/>
                    <a:gd name="connsiteX1" fmla="*/ 433441 w 1113291"/>
                    <a:gd name="connsiteY1" fmla="*/ 79017 h 373821"/>
                    <a:gd name="connsiteX2" fmla="*/ 519166 w 1113291"/>
                    <a:gd name="connsiteY2" fmla="*/ 110767 h 373821"/>
                    <a:gd name="connsiteX3" fmla="*/ 579491 w 1113291"/>
                    <a:gd name="connsiteY3" fmla="*/ 98067 h 373821"/>
                    <a:gd name="connsiteX4" fmla="*/ 1112891 w 1113291"/>
                    <a:gd name="connsiteY4" fmla="*/ 9167 h 373821"/>
                    <a:gd name="connsiteX5" fmla="*/ 662041 w 1113291"/>
                    <a:gd name="connsiteY5" fmla="*/ 348892 h 373821"/>
                    <a:gd name="connsiteX6" fmla="*/ 392166 w 1113291"/>
                    <a:gd name="connsiteY6" fmla="*/ 339367 h 373821"/>
                    <a:gd name="connsiteX7" fmla="*/ 214366 w 1113291"/>
                    <a:gd name="connsiteY7" fmla="*/ 269517 h 373821"/>
                    <a:gd name="connsiteX8" fmla="*/ 4816 w 1113291"/>
                    <a:gd name="connsiteY8" fmla="*/ 75842 h 373821"/>
                    <a:gd name="connsiteX0" fmla="*/ 4816 w 1113291"/>
                    <a:gd name="connsiteY0" fmla="*/ 78386 h 376365"/>
                    <a:gd name="connsiteX1" fmla="*/ 433441 w 1113291"/>
                    <a:gd name="connsiteY1" fmla="*/ 81561 h 376365"/>
                    <a:gd name="connsiteX2" fmla="*/ 519166 w 1113291"/>
                    <a:gd name="connsiteY2" fmla="*/ 113311 h 376365"/>
                    <a:gd name="connsiteX3" fmla="*/ 579491 w 1113291"/>
                    <a:gd name="connsiteY3" fmla="*/ 81561 h 376365"/>
                    <a:gd name="connsiteX4" fmla="*/ 1112891 w 1113291"/>
                    <a:gd name="connsiteY4" fmla="*/ 11711 h 376365"/>
                    <a:gd name="connsiteX5" fmla="*/ 662041 w 1113291"/>
                    <a:gd name="connsiteY5" fmla="*/ 351436 h 376365"/>
                    <a:gd name="connsiteX6" fmla="*/ 392166 w 1113291"/>
                    <a:gd name="connsiteY6" fmla="*/ 341911 h 376365"/>
                    <a:gd name="connsiteX7" fmla="*/ 214366 w 1113291"/>
                    <a:gd name="connsiteY7" fmla="*/ 272061 h 376365"/>
                    <a:gd name="connsiteX8" fmla="*/ 4816 w 1113291"/>
                    <a:gd name="connsiteY8" fmla="*/ 78386 h 376365"/>
                    <a:gd name="connsiteX0" fmla="*/ 4816 w 1113987"/>
                    <a:gd name="connsiteY0" fmla="*/ 67224 h 365203"/>
                    <a:gd name="connsiteX1" fmla="*/ 433441 w 1113987"/>
                    <a:gd name="connsiteY1" fmla="*/ 70399 h 365203"/>
                    <a:gd name="connsiteX2" fmla="*/ 519166 w 1113987"/>
                    <a:gd name="connsiteY2" fmla="*/ 102149 h 365203"/>
                    <a:gd name="connsiteX3" fmla="*/ 579491 w 1113987"/>
                    <a:gd name="connsiteY3" fmla="*/ 70399 h 365203"/>
                    <a:gd name="connsiteX4" fmla="*/ 1112891 w 1113987"/>
                    <a:gd name="connsiteY4" fmla="*/ 549 h 365203"/>
                    <a:gd name="connsiteX5" fmla="*/ 662041 w 1113987"/>
                    <a:gd name="connsiteY5" fmla="*/ 340274 h 365203"/>
                    <a:gd name="connsiteX6" fmla="*/ 392166 w 1113987"/>
                    <a:gd name="connsiteY6" fmla="*/ 330749 h 365203"/>
                    <a:gd name="connsiteX7" fmla="*/ 214366 w 1113987"/>
                    <a:gd name="connsiteY7" fmla="*/ 260899 h 365203"/>
                    <a:gd name="connsiteX8" fmla="*/ 4816 w 1113987"/>
                    <a:gd name="connsiteY8" fmla="*/ 67224 h 365203"/>
                    <a:gd name="connsiteX0" fmla="*/ 4816 w 1113987"/>
                    <a:gd name="connsiteY0" fmla="*/ 67394 h 365373"/>
                    <a:gd name="connsiteX1" fmla="*/ 433441 w 1113987"/>
                    <a:gd name="connsiteY1" fmla="*/ 70569 h 365373"/>
                    <a:gd name="connsiteX2" fmla="*/ 519166 w 1113987"/>
                    <a:gd name="connsiteY2" fmla="*/ 102319 h 365373"/>
                    <a:gd name="connsiteX3" fmla="*/ 579491 w 1113987"/>
                    <a:gd name="connsiteY3" fmla="*/ 70569 h 365373"/>
                    <a:gd name="connsiteX4" fmla="*/ 1112891 w 1113987"/>
                    <a:gd name="connsiteY4" fmla="*/ 719 h 365373"/>
                    <a:gd name="connsiteX5" fmla="*/ 662041 w 1113987"/>
                    <a:gd name="connsiteY5" fmla="*/ 340444 h 365373"/>
                    <a:gd name="connsiteX6" fmla="*/ 392166 w 1113987"/>
                    <a:gd name="connsiteY6" fmla="*/ 330919 h 365373"/>
                    <a:gd name="connsiteX7" fmla="*/ 214366 w 1113987"/>
                    <a:gd name="connsiteY7" fmla="*/ 261069 h 365373"/>
                    <a:gd name="connsiteX8" fmla="*/ 4816 w 1113987"/>
                    <a:gd name="connsiteY8" fmla="*/ 67394 h 365373"/>
                    <a:gd name="connsiteX0" fmla="*/ 4816 w 1113108"/>
                    <a:gd name="connsiteY0" fmla="*/ 80414 h 378393"/>
                    <a:gd name="connsiteX1" fmla="*/ 433441 w 1113108"/>
                    <a:gd name="connsiteY1" fmla="*/ 83589 h 378393"/>
                    <a:gd name="connsiteX2" fmla="*/ 519166 w 1113108"/>
                    <a:gd name="connsiteY2" fmla="*/ 115339 h 378393"/>
                    <a:gd name="connsiteX3" fmla="*/ 601716 w 1113108"/>
                    <a:gd name="connsiteY3" fmla="*/ 80414 h 378393"/>
                    <a:gd name="connsiteX4" fmla="*/ 1112891 w 1113108"/>
                    <a:gd name="connsiteY4" fmla="*/ 13739 h 378393"/>
                    <a:gd name="connsiteX5" fmla="*/ 662041 w 1113108"/>
                    <a:gd name="connsiteY5" fmla="*/ 353464 h 378393"/>
                    <a:gd name="connsiteX6" fmla="*/ 392166 w 1113108"/>
                    <a:gd name="connsiteY6" fmla="*/ 343939 h 378393"/>
                    <a:gd name="connsiteX7" fmla="*/ 214366 w 1113108"/>
                    <a:gd name="connsiteY7" fmla="*/ 274089 h 378393"/>
                    <a:gd name="connsiteX8" fmla="*/ 4816 w 1113108"/>
                    <a:gd name="connsiteY8" fmla="*/ 80414 h 378393"/>
                    <a:gd name="connsiteX0" fmla="*/ 4816 w 1113066"/>
                    <a:gd name="connsiteY0" fmla="*/ 82957 h 380936"/>
                    <a:gd name="connsiteX1" fmla="*/ 433441 w 1113066"/>
                    <a:gd name="connsiteY1" fmla="*/ 86132 h 380936"/>
                    <a:gd name="connsiteX2" fmla="*/ 519166 w 1113066"/>
                    <a:gd name="connsiteY2" fmla="*/ 117882 h 380936"/>
                    <a:gd name="connsiteX3" fmla="*/ 608066 w 1113066"/>
                    <a:gd name="connsiteY3" fmla="*/ 70257 h 380936"/>
                    <a:gd name="connsiteX4" fmla="*/ 1112891 w 1113066"/>
                    <a:gd name="connsiteY4" fmla="*/ 16282 h 380936"/>
                    <a:gd name="connsiteX5" fmla="*/ 662041 w 1113066"/>
                    <a:gd name="connsiteY5" fmla="*/ 356007 h 380936"/>
                    <a:gd name="connsiteX6" fmla="*/ 392166 w 1113066"/>
                    <a:gd name="connsiteY6" fmla="*/ 346482 h 380936"/>
                    <a:gd name="connsiteX7" fmla="*/ 214366 w 1113066"/>
                    <a:gd name="connsiteY7" fmla="*/ 276632 h 380936"/>
                    <a:gd name="connsiteX8" fmla="*/ 4816 w 1113066"/>
                    <a:gd name="connsiteY8" fmla="*/ 82957 h 380936"/>
                    <a:gd name="connsiteX0" fmla="*/ 4816 w 1115568"/>
                    <a:gd name="connsiteY0" fmla="*/ 67070 h 365049"/>
                    <a:gd name="connsiteX1" fmla="*/ 433441 w 1115568"/>
                    <a:gd name="connsiteY1" fmla="*/ 70245 h 365049"/>
                    <a:gd name="connsiteX2" fmla="*/ 519166 w 1115568"/>
                    <a:gd name="connsiteY2" fmla="*/ 101995 h 365049"/>
                    <a:gd name="connsiteX3" fmla="*/ 608066 w 1115568"/>
                    <a:gd name="connsiteY3" fmla="*/ 54370 h 365049"/>
                    <a:gd name="connsiteX4" fmla="*/ 1112891 w 1115568"/>
                    <a:gd name="connsiteY4" fmla="*/ 395 h 365049"/>
                    <a:gd name="connsiteX5" fmla="*/ 662041 w 1115568"/>
                    <a:gd name="connsiteY5" fmla="*/ 340120 h 365049"/>
                    <a:gd name="connsiteX6" fmla="*/ 392166 w 1115568"/>
                    <a:gd name="connsiteY6" fmla="*/ 330595 h 365049"/>
                    <a:gd name="connsiteX7" fmla="*/ 214366 w 1115568"/>
                    <a:gd name="connsiteY7" fmla="*/ 260745 h 365049"/>
                    <a:gd name="connsiteX8" fmla="*/ 4816 w 1115568"/>
                    <a:gd name="connsiteY8" fmla="*/ 67070 h 365049"/>
                    <a:gd name="connsiteX0" fmla="*/ 8764 w 1119516"/>
                    <a:gd name="connsiteY0" fmla="*/ 67070 h 365049"/>
                    <a:gd name="connsiteX1" fmla="*/ 437389 w 1119516"/>
                    <a:gd name="connsiteY1" fmla="*/ 70245 h 365049"/>
                    <a:gd name="connsiteX2" fmla="*/ 523114 w 1119516"/>
                    <a:gd name="connsiteY2" fmla="*/ 101995 h 365049"/>
                    <a:gd name="connsiteX3" fmla="*/ 612014 w 1119516"/>
                    <a:gd name="connsiteY3" fmla="*/ 54370 h 365049"/>
                    <a:gd name="connsiteX4" fmla="*/ 1116839 w 1119516"/>
                    <a:gd name="connsiteY4" fmla="*/ 395 h 365049"/>
                    <a:gd name="connsiteX5" fmla="*/ 665989 w 1119516"/>
                    <a:gd name="connsiteY5" fmla="*/ 340120 h 365049"/>
                    <a:gd name="connsiteX6" fmla="*/ 396114 w 1119516"/>
                    <a:gd name="connsiteY6" fmla="*/ 330595 h 365049"/>
                    <a:gd name="connsiteX7" fmla="*/ 218314 w 1119516"/>
                    <a:gd name="connsiteY7" fmla="*/ 260745 h 365049"/>
                    <a:gd name="connsiteX8" fmla="*/ 8764 w 1119516"/>
                    <a:gd name="connsiteY8" fmla="*/ 67070 h 365049"/>
                    <a:gd name="connsiteX0" fmla="*/ 4351 w 1115103"/>
                    <a:gd name="connsiteY0" fmla="*/ 67070 h 365049"/>
                    <a:gd name="connsiteX1" fmla="*/ 420276 w 1115103"/>
                    <a:gd name="connsiteY1" fmla="*/ 60720 h 365049"/>
                    <a:gd name="connsiteX2" fmla="*/ 518701 w 1115103"/>
                    <a:gd name="connsiteY2" fmla="*/ 101995 h 365049"/>
                    <a:gd name="connsiteX3" fmla="*/ 607601 w 1115103"/>
                    <a:gd name="connsiteY3" fmla="*/ 54370 h 365049"/>
                    <a:gd name="connsiteX4" fmla="*/ 1112426 w 1115103"/>
                    <a:gd name="connsiteY4" fmla="*/ 395 h 365049"/>
                    <a:gd name="connsiteX5" fmla="*/ 661576 w 1115103"/>
                    <a:gd name="connsiteY5" fmla="*/ 340120 h 365049"/>
                    <a:gd name="connsiteX6" fmla="*/ 391701 w 1115103"/>
                    <a:gd name="connsiteY6" fmla="*/ 330595 h 365049"/>
                    <a:gd name="connsiteX7" fmla="*/ 213901 w 1115103"/>
                    <a:gd name="connsiteY7" fmla="*/ 260745 h 365049"/>
                    <a:gd name="connsiteX8" fmla="*/ 4351 w 1115103"/>
                    <a:gd name="connsiteY8" fmla="*/ 67070 h 365049"/>
                    <a:gd name="connsiteX0" fmla="*/ 6566 w 1117318"/>
                    <a:gd name="connsiteY0" fmla="*/ 67070 h 365049"/>
                    <a:gd name="connsiteX1" fmla="*/ 422491 w 1117318"/>
                    <a:gd name="connsiteY1" fmla="*/ 60720 h 365049"/>
                    <a:gd name="connsiteX2" fmla="*/ 520916 w 1117318"/>
                    <a:gd name="connsiteY2" fmla="*/ 101995 h 365049"/>
                    <a:gd name="connsiteX3" fmla="*/ 609816 w 1117318"/>
                    <a:gd name="connsiteY3" fmla="*/ 54370 h 365049"/>
                    <a:gd name="connsiteX4" fmla="*/ 1114641 w 1117318"/>
                    <a:gd name="connsiteY4" fmla="*/ 395 h 365049"/>
                    <a:gd name="connsiteX5" fmla="*/ 663791 w 1117318"/>
                    <a:gd name="connsiteY5" fmla="*/ 340120 h 365049"/>
                    <a:gd name="connsiteX6" fmla="*/ 393916 w 1117318"/>
                    <a:gd name="connsiteY6" fmla="*/ 330595 h 365049"/>
                    <a:gd name="connsiteX7" fmla="*/ 216116 w 1117318"/>
                    <a:gd name="connsiteY7" fmla="*/ 260745 h 365049"/>
                    <a:gd name="connsiteX8" fmla="*/ 6566 w 1117318"/>
                    <a:gd name="connsiteY8" fmla="*/ 67070 h 365049"/>
                    <a:gd name="connsiteX0" fmla="*/ 7462 w 1118037"/>
                    <a:gd name="connsiteY0" fmla="*/ 67074 h 373955"/>
                    <a:gd name="connsiteX1" fmla="*/ 423387 w 1118037"/>
                    <a:gd name="connsiteY1" fmla="*/ 60724 h 373955"/>
                    <a:gd name="connsiteX2" fmla="*/ 521812 w 1118037"/>
                    <a:gd name="connsiteY2" fmla="*/ 101999 h 373955"/>
                    <a:gd name="connsiteX3" fmla="*/ 610712 w 1118037"/>
                    <a:gd name="connsiteY3" fmla="*/ 54374 h 373955"/>
                    <a:gd name="connsiteX4" fmla="*/ 1115537 w 1118037"/>
                    <a:gd name="connsiteY4" fmla="*/ 399 h 373955"/>
                    <a:gd name="connsiteX5" fmla="*/ 664687 w 1118037"/>
                    <a:gd name="connsiteY5" fmla="*/ 340124 h 373955"/>
                    <a:gd name="connsiteX6" fmla="*/ 566262 w 1118037"/>
                    <a:gd name="connsiteY6" fmla="*/ 352824 h 373955"/>
                    <a:gd name="connsiteX7" fmla="*/ 217012 w 1118037"/>
                    <a:gd name="connsiteY7" fmla="*/ 260749 h 373955"/>
                    <a:gd name="connsiteX8" fmla="*/ 7462 w 1118037"/>
                    <a:gd name="connsiteY8" fmla="*/ 67074 h 373955"/>
                    <a:gd name="connsiteX0" fmla="*/ 7462 w 1124417"/>
                    <a:gd name="connsiteY0" fmla="*/ 75198 h 362376"/>
                    <a:gd name="connsiteX1" fmla="*/ 423387 w 1124417"/>
                    <a:gd name="connsiteY1" fmla="*/ 68848 h 362376"/>
                    <a:gd name="connsiteX2" fmla="*/ 521812 w 1124417"/>
                    <a:gd name="connsiteY2" fmla="*/ 110123 h 362376"/>
                    <a:gd name="connsiteX3" fmla="*/ 610712 w 1124417"/>
                    <a:gd name="connsiteY3" fmla="*/ 62498 h 362376"/>
                    <a:gd name="connsiteX4" fmla="*/ 1115537 w 1124417"/>
                    <a:gd name="connsiteY4" fmla="*/ 8523 h 362376"/>
                    <a:gd name="connsiteX5" fmla="*/ 905987 w 1124417"/>
                    <a:gd name="connsiteY5" fmla="*/ 233948 h 362376"/>
                    <a:gd name="connsiteX6" fmla="*/ 566262 w 1124417"/>
                    <a:gd name="connsiteY6" fmla="*/ 360948 h 362376"/>
                    <a:gd name="connsiteX7" fmla="*/ 217012 w 1124417"/>
                    <a:gd name="connsiteY7" fmla="*/ 268873 h 362376"/>
                    <a:gd name="connsiteX8" fmla="*/ 7462 w 1124417"/>
                    <a:gd name="connsiteY8" fmla="*/ 75198 h 362376"/>
                    <a:gd name="connsiteX0" fmla="*/ 7462 w 1124417"/>
                    <a:gd name="connsiteY0" fmla="*/ 66719 h 353897"/>
                    <a:gd name="connsiteX1" fmla="*/ 423387 w 1124417"/>
                    <a:gd name="connsiteY1" fmla="*/ 60369 h 353897"/>
                    <a:gd name="connsiteX2" fmla="*/ 521812 w 1124417"/>
                    <a:gd name="connsiteY2" fmla="*/ 101644 h 353897"/>
                    <a:gd name="connsiteX3" fmla="*/ 610712 w 1124417"/>
                    <a:gd name="connsiteY3" fmla="*/ 54019 h 353897"/>
                    <a:gd name="connsiteX4" fmla="*/ 1115537 w 1124417"/>
                    <a:gd name="connsiteY4" fmla="*/ 44 h 353897"/>
                    <a:gd name="connsiteX5" fmla="*/ 905987 w 1124417"/>
                    <a:gd name="connsiteY5" fmla="*/ 225469 h 353897"/>
                    <a:gd name="connsiteX6" fmla="*/ 566262 w 1124417"/>
                    <a:gd name="connsiteY6" fmla="*/ 352469 h 353897"/>
                    <a:gd name="connsiteX7" fmla="*/ 217012 w 1124417"/>
                    <a:gd name="connsiteY7" fmla="*/ 260394 h 353897"/>
                    <a:gd name="connsiteX8" fmla="*/ 7462 w 1124417"/>
                    <a:gd name="connsiteY8" fmla="*/ 66719 h 353897"/>
                    <a:gd name="connsiteX0" fmla="*/ 7462 w 1124417"/>
                    <a:gd name="connsiteY0" fmla="*/ 66719 h 353897"/>
                    <a:gd name="connsiteX1" fmla="*/ 423387 w 1124417"/>
                    <a:gd name="connsiteY1" fmla="*/ 60369 h 353897"/>
                    <a:gd name="connsiteX2" fmla="*/ 521812 w 1124417"/>
                    <a:gd name="connsiteY2" fmla="*/ 101644 h 353897"/>
                    <a:gd name="connsiteX3" fmla="*/ 610712 w 1124417"/>
                    <a:gd name="connsiteY3" fmla="*/ 54019 h 353897"/>
                    <a:gd name="connsiteX4" fmla="*/ 1115537 w 1124417"/>
                    <a:gd name="connsiteY4" fmla="*/ 44 h 353897"/>
                    <a:gd name="connsiteX5" fmla="*/ 905987 w 1124417"/>
                    <a:gd name="connsiteY5" fmla="*/ 225469 h 353897"/>
                    <a:gd name="connsiteX6" fmla="*/ 566262 w 1124417"/>
                    <a:gd name="connsiteY6" fmla="*/ 352469 h 353897"/>
                    <a:gd name="connsiteX7" fmla="*/ 217012 w 1124417"/>
                    <a:gd name="connsiteY7" fmla="*/ 260394 h 353897"/>
                    <a:gd name="connsiteX8" fmla="*/ 7462 w 1124417"/>
                    <a:gd name="connsiteY8" fmla="*/ 66719 h 353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4417" h="353897">
                      <a:moveTo>
                        <a:pt x="7462" y="66719"/>
                      </a:moveTo>
                      <a:cubicBezTo>
                        <a:pt x="51383" y="61957"/>
                        <a:pt x="337662" y="54548"/>
                        <a:pt x="423387" y="60369"/>
                      </a:cubicBezTo>
                      <a:cubicBezTo>
                        <a:pt x="509112" y="66190"/>
                        <a:pt x="490591" y="102702"/>
                        <a:pt x="521812" y="101644"/>
                      </a:cubicBezTo>
                      <a:cubicBezTo>
                        <a:pt x="553033" y="100586"/>
                        <a:pt x="511758" y="86827"/>
                        <a:pt x="610712" y="54019"/>
                      </a:cubicBezTo>
                      <a:cubicBezTo>
                        <a:pt x="709666" y="21211"/>
                        <a:pt x="1066325" y="3219"/>
                        <a:pt x="1115537" y="44"/>
                      </a:cubicBezTo>
                      <a:cubicBezTo>
                        <a:pt x="1164749" y="-3131"/>
                        <a:pt x="997533" y="166732"/>
                        <a:pt x="905987" y="225469"/>
                      </a:cubicBezTo>
                      <a:cubicBezTo>
                        <a:pt x="814441" y="284207"/>
                        <a:pt x="640875" y="365698"/>
                        <a:pt x="566262" y="352469"/>
                      </a:cubicBezTo>
                      <a:cubicBezTo>
                        <a:pt x="485300" y="355115"/>
                        <a:pt x="310145" y="308019"/>
                        <a:pt x="217012" y="260394"/>
                      </a:cubicBezTo>
                      <a:cubicBezTo>
                        <a:pt x="123879" y="212769"/>
                        <a:pt x="-36459" y="71481"/>
                        <a:pt x="7462" y="66719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E51A73F9-C492-4F47-8229-72D894F65FFB}"/>
                  </a:ext>
                </a:extLst>
              </p:cNvPr>
              <p:cNvSpPr/>
              <p:nvPr/>
            </p:nvSpPr>
            <p:spPr>
              <a:xfrm>
                <a:off x="3966907" y="6327657"/>
                <a:ext cx="2509532" cy="824053"/>
              </a:xfrm>
              <a:custGeom>
                <a:avLst/>
                <a:gdLst>
                  <a:gd name="connsiteX0" fmla="*/ 1150401 w 2300802"/>
                  <a:gd name="connsiteY0" fmla="*/ 0 h 710731"/>
                  <a:gd name="connsiteX1" fmla="*/ 2265744 w 2300802"/>
                  <a:gd name="connsiteY1" fmla="*/ 640511 h 710731"/>
                  <a:gd name="connsiteX2" fmla="*/ 2300802 w 2300802"/>
                  <a:gd name="connsiteY2" fmla="*/ 710731 h 710731"/>
                  <a:gd name="connsiteX3" fmla="*/ 0 w 2300802"/>
                  <a:gd name="connsiteY3" fmla="*/ 710731 h 710731"/>
                  <a:gd name="connsiteX4" fmla="*/ 35058 w 2300802"/>
                  <a:gd name="connsiteY4" fmla="*/ 640511 h 710731"/>
                  <a:gd name="connsiteX5" fmla="*/ 1150401 w 2300802"/>
                  <a:gd name="connsiteY5" fmla="*/ 0 h 71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0802" h="710731">
                    <a:moveTo>
                      <a:pt x="1150401" y="0"/>
                    </a:moveTo>
                    <a:cubicBezTo>
                      <a:pt x="1632021" y="0"/>
                      <a:pt x="2050948" y="258994"/>
                      <a:pt x="2265744" y="640511"/>
                    </a:cubicBezTo>
                    <a:lnTo>
                      <a:pt x="2300802" y="710731"/>
                    </a:lnTo>
                    <a:lnTo>
                      <a:pt x="0" y="710731"/>
                    </a:lnTo>
                    <a:lnTo>
                      <a:pt x="35058" y="640511"/>
                    </a:lnTo>
                    <a:cubicBezTo>
                      <a:pt x="249854" y="258994"/>
                      <a:pt x="668781" y="0"/>
                      <a:pt x="115040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F5ECC23E-5A9A-4E9C-AF22-26E252C5BE6E}"/>
                  </a:ext>
                </a:extLst>
              </p:cNvPr>
              <p:cNvGrpSpPr/>
              <p:nvPr/>
            </p:nvGrpSpPr>
            <p:grpSpPr>
              <a:xfrm>
                <a:off x="5284903" y="6347744"/>
                <a:ext cx="1054009" cy="1558727"/>
                <a:chOff x="5284903" y="6347744"/>
                <a:chExt cx="1054009" cy="1558727"/>
              </a:xfrm>
            </p:grpSpPr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3EAA08F9-11C7-490B-BE63-4C9151D464B6}"/>
                    </a:ext>
                  </a:extLst>
                </p:cNvPr>
                <p:cNvSpPr/>
                <p:nvPr/>
              </p:nvSpPr>
              <p:spPr>
                <a:xfrm rot="20615175" flipH="1">
                  <a:off x="5462558" y="6571117"/>
                  <a:ext cx="876354" cy="1335354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D9EC57F4-959C-4860-8D72-FB94C5EB383B}"/>
                    </a:ext>
                  </a:extLst>
                </p:cNvPr>
                <p:cNvSpPr/>
                <p:nvPr/>
              </p:nvSpPr>
              <p:spPr>
                <a:xfrm rot="20615175" flipH="1">
                  <a:off x="5388604" y="6455682"/>
                  <a:ext cx="751682" cy="1264289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AFDA36F5-6190-43BA-AB88-EEAD80B178C3}"/>
                    </a:ext>
                  </a:extLst>
                </p:cNvPr>
                <p:cNvSpPr/>
                <p:nvPr/>
              </p:nvSpPr>
              <p:spPr>
                <a:xfrm rot="20615175" flipH="1">
                  <a:off x="5284903" y="6347744"/>
                  <a:ext cx="636109" cy="1184424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4EEE913-B3CB-43CA-A6CB-BE6E4EF8C756}"/>
                </a:ext>
              </a:extLst>
            </p:cNvPr>
            <p:cNvGrpSpPr/>
            <p:nvPr/>
          </p:nvGrpSpPr>
          <p:grpSpPr>
            <a:xfrm>
              <a:off x="6150052" y="3814364"/>
              <a:ext cx="653543" cy="685856"/>
              <a:chOff x="4664384" y="3985422"/>
              <a:chExt cx="653543" cy="685856"/>
            </a:xfrm>
          </p:grpSpPr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9BF0968F-311B-4980-B115-0D0F577FE0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1674" y="3985422"/>
                <a:ext cx="396372" cy="10828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A03938F-F1A1-42DA-B97E-ACFAE831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4384" y="4064894"/>
                <a:ext cx="422157" cy="11908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495789C4-BC75-481B-8AC1-126C999248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33073" y="4172265"/>
                <a:ext cx="50845" cy="4447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4" name="Rectangle: Top Corners Rounded 333">
                <a:extLst>
                  <a:ext uri="{FF2B5EF4-FFF2-40B4-BE49-F238E27FC236}">
                    <a16:creationId xmlns:a16="http://schemas.microsoft.com/office/drawing/2014/main" id="{9989D2B0-8B85-4271-8A7E-709F29E7CA54}"/>
                  </a:ext>
                </a:extLst>
              </p:cNvPr>
              <p:cNvSpPr/>
              <p:nvPr/>
            </p:nvSpPr>
            <p:spPr>
              <a:xfrm>
                <a:off x="5078164" y="4524538"/>
                <a:ext cx="239763" cy="7173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5" name="Rectangle: Top Corners Rounded 334">
                <a:extLst>
                  <a:ext uri="{FF2B5EF4-FFF2-40B4-BE49-F238E27FC236}">
                    <a16:creationId xmlns:a16="http://schemas.microsoft.com/office/drawing/2014/main" id="{7C4C70DE-FB99-40B2-8DB7-EEA46CBAB07B}"/>
                  </a:ext>
                </a:extLst>
              </p:cNvPr>
              <p:cNvSpPr/>
              <p:nvPr/>
            </p:nvSpPr>
            <p:spPr>
              <a:xfrm>
                <a:off x="4994689" y="4599542"/>
                <a:ext cx="239763" cy="7173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357B2289-3521-44C9-AA40-601E45F552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62487" y="4086612"/>
                <a:ext cx="23691" cy="47476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0C4E0A79-FC1F-454C-B83B-6C9A24FA618B}"/>
                </a:ext>
              </a:extLst>
            </p:cNvPr>
            <p:cNvGrpSpPr/>
            <p:nvPr/>
          </p:nvGrpSpPr>
          <p:grpSpPr>
            <a:xfrm>
              <a:off x="5808540" y="2835890"/>
              <a:ext cx="1002442" cy="1135299"/>
              <a:chOff x="179982" y="7262551"/>
              <a:chExt cx="2783806" cy="3152754"/>
            </a:xfrm>
          </p:grpSpPr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E0C7A2C7-9779-417B-8A92-5F1B470E5A94}"/>
                  </a:ext>
                </a:extLst>
              </p:cNvPr>
              <p:cNvSpPr/>
              <p:nvPr/>
            </p:nvSpPr>
            <p:spPr>
              <a:xfrm rot="501063">
                <a:off x="303478" y="726255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2067D6D5-1F93-4051-AE23-5AD14FADC0F4}"/>
                  </a:ext>
                </a:extLst>
              </p:cNvPr>
              <p:cNvGrpSpPr/>
              <p:nvPr/>
            </p:nvGrpSpPr>
            <p:grpSpPr>
              <a:xfrm>
                <a:off x="179982" y="7374544"/>
                <a:ext cx="2783806" cy="3040761"/>
                <a:chOff x="179982" y="7374544"/>
                <a:chExt cx="2783806" cy="3040761"/>
              </a:xfrm>
            </p:grpSpPr>
            <p:sp>
              <p:nvSpPr>
                <p:cNvPr id="308" name="Freeform: Shape 307">
                  <a:extLst>
                    <a:ext uri="{FF2B5EF4-FFF2-40B4-BE49-F238E27FC236}">
                      <a16:creationId xmlns:a16="http://schemas.microsoft.com/office/drawing/2014/main" id="{435F550A-C95C-46EF-9F3A-141B80FDC826}"/>
                    </a:ext>
                  </a:extLst>
                </p:cNvPr>
                <p:cNvSpPr/>
                <p:nvPr/>
              </p:nvSpPr>
              <p:spPr>
                <a:xfrm rot="16586297" flipH="1">
                  <a:off x="2333054" y="9593117"/>
                  <a:ext cx="533401" cy="44795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1 h 485828"/>
                    <a:gd name="connsiteX1" fmla="*/ 533400 w 620241"/>
                    <a:gd name="connsiteY1" fmla="*/ 409576 h 485828"/>
                    <a:gd name="connsiteX2" fmla="*/ 619125 w 620241"/>
                    <a:gd name="connsiteY2" fmla="*/ 485776 h 485828"/>
                    <a:gd name="connsiteX3" fmla="*/ 619125 w 620241"/>
                    <a:gd name="connsiteY3" fmla="*/ 485776 h 485828"/>
                    <a:gd name="connsiteX0" fmla="*/ 0 w 619125"/>
                    <a:gd name="connsiteY0" fmla="*/ -1 h 485775"/>
                    <a:gd name="connsiteX1" fmla="*/ 317003 w 619125"/>
                    <a:gd name="connsiteY1" fmla="*/ 186900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4" fmla="*/ 619125 w 619125"/>
                    <a:gd name="connsiteY4" fmla="*/ 485774 h 485775"/>
                    <a:gd name="connsiteX0" fmla="*/ 0 w 619125"/>
                    <a:gd name="connsiteY0" fmla="*/ 1 h 485775"/>
                    <a:gd name="connsiteX1" fmla="*/ 224546 w 619125"/>
                    <a:gd name="connsiteY1" fmla="*/ 422480 h 485775"/>
                    <a:gd name="connsiteX2" fmla="*/ 533400 w 619125"/>
                    <a:gd name="connsiteY2" fmla="*/ 409576 h 485775"/>
                    <a:gd name="connsiteX3" fmla="*/ 619125 w 619125"/>
                    <a:gd name="connsiteY3" fmla="*/ 485776 h 485775"/>
                    <a:gd name="connsiteX4" fmla="*/ 619125 w 619125"/>
                    <a:gd name="connsiteY4" fmla="*/ 485776 h 485775"/>
                    <a:gd name="connsiteX0" fmla="*/ 0 w 619125"/>
                    <a:gd name="connsiteY0" fmla="*/ -1 h 485775"/>
                    <a:gd name="connsiteX1" fmla="*/ 224546 w 619125"/>
                    <a:gd name="connsiteY1" fmla="*/ 422478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0" fmla="*/ 0 w 533401"/>
                    <a:gd name="connsiteY0" fmla="*/ 1 h 447954"/>
                    <a:gd name="connsiteX1" fmla="*/ 224546 w 533401"/>
                    <a:gd name="connsiteY1" fmla="*/ 422480 h 447954"/>
                    <a:gd name="connsiteX2" fmla="*/ 533400 w 533401"/>
                    <a:gd name="connsiteY2" fmla="*/ 409576 h 4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3401" h="447954">
                      <a:moveTo>
                        <a:pt x="0" y="1"/>
                      </a:moveTo>
                      <a:cubicBezTo>
                        <a:pt x="23639" y="28132"/>
                        <a:pt x="135646" y="354218"/>
                        <a:pt x="224546" y="422480"/>
                      </a:cubicBezTo>
                      <a:cubicBezTo>
                        <a:pt x="313446" y="490742"/>
                        <a:pt x="467637" y="399027"/>
                        <a:pt x="533400" y="409576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E6E2483B-F1CD-46C2-9C79-01CA2993A4EF}"/>
                    </a:ext>
                  </a:extLst>
                </p:cNvPr>
                <p:cNvSpPr/>
                <p:nvPr/>
              </p:nvSpPr>
              <p:spPr>
                <a:xfrm>
                  <a:off x="426914" y="7967527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32C1353C-F281-4575-A252-7D03F5742089}"/>
                    </a:ext>
                  </a:extLst>
                </p:cNvPr>
                <p:cNvSpPr/>
                <p:nvPr/>
              </p:nvSpPr>
              <p:spPr>
                <a:xfrm>
                  <a:off x="1536348" y="8787229"/>
                  <a:ext cx="261278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: Shape 308">
                  <a:extLst>
                    <a:ext uri="{FF2B5EF4-FFF2-40B4-BE49-F238E27FC236}">
                      <a16:creationId xmlns:a16="http://schemas.microsoft.com/office/drawing/2014/main" id="{EA0DCBFD-5C5D-4278-AD6C-A445B73B1370}"/>
                    </a:ext>
                  </a:extLst>
                </p:cNvPr>
                <p:cNvSpPr/>
                <p:nvPr/>
              </p:nvSpPr>
              <p:spPr>
                <a:xfrm rot="21064712">
                  <a:off x="2102122" y="9204600"/>
                  <a:ext cx="184936" cy="190501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AF425EB8-4B91-4795-9FDA-BD5E1214877B}"/>
                    </a:ext>
                  </a:extLst>
                </p:cNvPr>
                <p:cNvSpPr/>
                <p:nvPr/>
              </p:nvSpPr>
              <p:spPr>
                <a:xfrm>
                  <a:off x="2418943" y="8787229"/>
                  <a:ext cx="261278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D009ECBA-ED91-4A19-A77F-335BA626A4A3}"/>
                    </a:ext>
                  </a:extLst>
                </p:cNvPr>
                <p:cNvSpPr/>
                <p:nvPr/>
              </p:nvSpPr>
              <p:spPr>
                <a:xfrm>
                  <a:off x="1653246" y="8902381"/>
                  <a:ext cx="100007" cy="130462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9ADB2CA0-02BC-483A-ABE2-31A4A2FAECC5}"/>
                    </a:ext>
                  </a:extLst>
                </p:cNvPr>
                <p:cNvSpPr/>
                <p:nvPr/>
              </p:nvSpPr>
              <p:spPr>
                <a:xfrm>
                  <a:off x="2516559" y="8897629"/>
                  <a:ext cx="100007" cy="130462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Freeform: Shape 312">
                  <a:extLst>
                    <a:ext uri="{FF2B5EF4-FFF2-40B4-BE49-F238E27FC236}">
                      <a16:creationId xmlns:a16="http://schemas.microsoft.com/office/drawing/2014/main" id="{DCAA0360-45E9-4552-B062-02E061FDBF43}"/>
                    </a:ext>
                  </a:extLst>
                </p:cNvPr>
                <p:cNvSpPr/>
                <p:nvPr/>
              </p:nvSpPr>
              <p:spPr>
                <a:xfrm rot="20734271">
                  <a:off x="179982" y="7449596"/>
                  <a:ext cx="2089759" cy="1389838"/>
                </a:xfrm>
                <a:custGeom>
                  <a:avLst/>
                  <a:gdLst>
                    <a:gd name="connsiteX0" fmla="*/ 1260634 w 2089759"/>
                    <a:gd name="connsiteY0" fmla="*/ 0 h 1389838"/>
                    <a:gd name="connsiteX1" fmla="*/ 2067478 w 2089759"/>
                    <a:gd name="connsiteY1" fmla="*/ 279477 h 1389838"/>
                    <a:gd name="connsiteX2" fmla="*/ 2089759 w 2089759"/>
                    <a:gd name="connsiteY2" fmla="*/ 299016 h 1389838"/>
                    <a:gd name="connsiteX3" fmla="*/ 2071792 w 2089759"/>
                    <a:gd name="connsiteY3" fmla="*/ 412605 h 1389838"/>
                    <a:gd name="connsiteX4" fmla="*/ 829125 w 2089759"/>
                    <a:gd name="connsiteY4" fmla="*/ 1389838 h 1389838"/>
                    <a:gd name="connsiteX5" fmla="*/ 22281 w 2089759"/>
                    <a:gd name="connsiteY5" fmla="*/ 1110361 h 1389838"/>
                    <a:gd name="connsiteX6" fmla="*/ 0 w 2089759"/>
                    <a:gd name="connsiteY6" fmla="*/ 1090822 h 1389838"/>
                    <a:gd name="connsiteX7" fmla="*/ 17967 w 2089759"/>
                    <a:gd name="connsiteY7" fmla="*/ 977233 h 1389838"/>
                    <a:gd name="connsiteX8" fmla="*/ 1260634 w 2089759"/>
                    <a:gd name="connsiteY8" fmla="*/ 0 h 138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89759" h="1389838">
                      <a:moveTo>
                        <a:pt x="1260634" y="0"/>
                      </a:moveTo>
                      <a:cubicBezTo>
                        <a:pt x="1567119" y="0"/>
                        <a:pt x="1848217" y="104882"/>
                        <a:pt x="2067478" y="279477"/>
                      </a:cubicBezTo>
                      <a:lnTo>
                        <a:pt x="2089759" y="299016"/>
                      </a:lnTo>
                      <a:lnTo>
                        <a:pt x="2071792" y="412605"/>
                      </a:lnTo>
                      <a:cubicBezTo>
                        <a:pt x="1953515" y="970311"/>
                        <a:pt x="1442096" y="1389838"/>
                        <a:pt x="829125" y="1389838"/>
                      </a:cubicBezTo>
                      <a:cubicBezTo>
                        <a:pt x="522640" y="1389838"/>
                        <a:pt x="241542" y="1284956"/>
                        <a:pt x="22281" y="1110361"/>
                      </a:cubicBezTo>
                      <a:lnTo>
                        <a:pt x="0" y="1090822"/>
                      </a:lnTo>
                      <a:lnTo>
                        <a:pt x="17967" y="977233"/>
                      </a:lnTo>
                      <a:cubicBezTo>
                        <a:pt x="136244" y="419528"/>
                        <a:pt x="647663" y="0"/>
                        <a:pt x="1260634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5" name="Freeform: Shape 324">
                  <a:extLst>
                    <a:ext uri="{FF2B5EF4-FFF2-40B4-BE49-F238E27FC236}">
                      <a16:creationId xmlns:a16="http://schemas.microsoft.com/office/drawing/2014/main" id="{C000FE85-A281-40E9-97F4-BB9910EC8A59}"/>
                    </a:ext>
                  </a:extLst>
                </p:cNvPr>
                <p:cNvSpPr/>
                <p:nvPr/>
              </p:nvSpPr>
              <p:spPr>
                <a:xfrm rot="2770079">
                  <a:off x="1499893" y="7897066"/>
                  <a:ext cx="1688685" cy="643641"/>
                </a:xfrm>
                <a:custGeom>
                  <a:avLst/>
                  <a:gdLst>
                    <a:gd name="connsiteX0" fmla="*/ 0 w 1013373"/>
                    <a:gd name="connsiteY0" fmla="*/ 40511 h 439325"/>
                    <a:gd name="connsiteX1" fmla="*/ 87844 w 1013373"/>
                    <a:gd name="connsiteY1" fmla="*/ 20157 h 439325"/>
                    <a:gd name="connsiteX2" fmla="*/ 1007416 w 1013373"/>
                    <a:gd name="connsiteY2" fmla="*/ 223541 h 439325"/>
                    <a:gd name="connsiteX3" fmla="*/ 1013373 w 1013373"/>
                    <a:gd name="connsiteY3" fmla="*/ 228313 h 439325"/>
                    <a:gd name="connsiteX4" fmla="*/ 1010613 w 1013373"/>
                    <a:gd name="connsiteY4" fmla="*/ 230304 h 439325"/>
                    <a:gd name="connsiteX5" fmla="*/ 301418 w 1013373"/>
                    <a:gd name="connsiteY5" fmla="*/ 439325 h 439325"/>
                    <a:gd name="connsiteX6" fmla="*/ 287592 w 1013373"/>
                    <a:gd name="connsiteY6" fmla="*/ 438652 h 439325"/>
                    <a:gd name="connsiteX7" fmla="*/ 261250 w 1013373"/>
                    <a:gd name="connsiteY7" fmla="*/ 381024 h 439325"/>
                    <a:gd name="connsiteX8" fmla="*/ 81753 w 1013373"/>
                    <a:gd name="connsiteY8" fmla="*/ 121393 h 439325"/>
                    <a:gd name="connsiteX9" fmla="*/ 0 w 1013373"/>
                    <a:gd name="connsiteY9" fmla="*/ 40511 h 439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13373" h="439325">
                      <a:moveTo>
                        <a:pt x="0" y="40511"/>
                      </a:moveTo>
                      <a:lnTo>
                        <a:pt x="87844" y="20157"/>
                      </a:lnTo>
                      <a:cubicBezTo>
                        <a:pt x="401657" y="-36981"/>
                        <a:pt x="732975" y="26300"/>
                        <a:pt x="1007416" y="223541"/>
                      </a:cubicBezTo>
                      <a:lnTo>
                        <a:pt x="1013373" y="228313"/>
                      </a:lnTo>
                      <a:lnTo>
                        <a:pt x="1010613" y="230304"/>
                      </a:lnTo>
                      <a:cubicBezTo>
                        <a:pt x="808169" y="362269"/>
                        <a:pt x="564120" y="439325"/>
                        <a:pt x="301418" y="439325"/>
                      </a:cubicBezTo>
                      <a:lnTo>
                        <a:pt x="287592" y="438652"/>
                      </a:lnTo>
                      <a:lnTo>
                        <a:pt x="261250" y="381024"/>
                      </a:lnTo>
                      <a:cubicBezTo>
                        <a:pt x="213685" y="287854"/>
                        <a:pt x="153725" y="200430"/>
                        <a:pt x="81753" y="121393"/>
                      </a:cubicBezTo>
                      <a:lnTo>
                        <a:pt x="0" y="40511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id="{33CC30FB-9562-46AA-B536-860934A8BDDE}"/>
                    </a:ext>
                  </a:extLst>
                </p:cNvPr>
                <p:cNvSpPr/>
                <p:nvPr/>
              </p:nvSpPr>
              <p:spPr>
                <a:xfrm rot="1320042">
                  <a:off x="776498" y="9717453"/>
                  <a:ext cx="533400" cy="447953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1 h 485828"/>
                    <a:gd name="connsiteX1" fmla="*/ 533400 w 620241"/>
                    <a:gd name="connsiteY1" fmla="*/ 409576 h 485828"/>
                    <a:gd name="connsiteX2" fmla="*/ 619125 w 620241"/>
                    <a:gd name="connsiteY2" fmla="*/ 485776 h 485828"/>
                    <a:gd name="connsiteX3" fmla="*/ 619125 w 620241"/>
                    <a:gd name="connsiteY3" fmla="*/ 485776 h 485828"/>
                    <a:gd name="connsiteX0" fmla="*/ 0 w 619125"/>
                    <a:gd name="connsiteY0" fmla="*/ -1 h 485775"/>
                    <a:gd name="connsiteX1" fmla="*/ 317003 w 619125"/>
                    <a:gd name="connsiteY1" fmla="*/ 186900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4" fmla="*/ 619125 w 619125"/>
                    <a:gd name="connsiteY4" fmla="*/ 485774 h 485775"/>
                    <a:gd name="connsiteX0" fmla="*/ 0 w 619125"/>
                    <a:gd name="connsiteY0" fmla="*/ 1 h 485775"/>
                    <a:gd name="connsiteX1" fmla="*/ 224546 w 619125"/>
                    <a:gd name="connsiteY1" fmla="*/ 422480 h 485775"/>
                    <a:gd name="connsiteX2" fmla="*/ 533400 w 619125"/>
                    <a:gd name="connsiteY2" fmla="*/ 409576 h 485775"/>
                    <a:gd name="connsiteX3" fmla="*/ 619125 w 619125"/>
                    <a:gd name="connsiteY3" fmla="*/ 485776 h 485775"/>
                    <a:gd name="connsiteX4" fmla="*/ 619125 w 619125"/>
                    <a:gd name="connsiteY4" fmla="*/ 485776 h 485775"/>
                    <a:gd name="connsiteX0" fmla="*/ 0 w 619125"/>
                    <a:gd name="connsiteY0" fmla="*/ -1 h 485775"/>
                    <a:gd name="connsiteX1" fmla="*/ 224546 w 619125"/>
                    <a:gd name="connsiteY1" fmla="*/ 422478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0" fmla="*/ 0 w 533401"/>
                    <a:gd name="connsiteY0" fmla="*/ 1 h 447954"/>
                    <a:gd name="connsiteX1" fmla="*/ 224546 w 533401"/>
                    <a:gd name="connsiteY1" fmla="*/ 422480 h 447954"/>
                    <a:gd name="connsiteX2" fmla="*/ 533400 w 533401"/>
                    <a:gd name="connsiteY2" fmla="*/ 409576 h 4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3401" h="447954">
                      <a:moveTo>
                        <a:pt x="0" y="1"/>
                      </a:moveTo>
                      <a:cubicBezTo>
                        <a:pt x="23639" y="28132"/>
                        <a:pt x="135646" y="354218"/>
                        <a:pt x="224546" y="422480"/>
                      </a:cubicBezTo>
                      <a:cubicBezTo>
                        <a:pt x="313446" y="490742"/>
                        <a:pt x="467637" y="399027"/>
                        <a:pt x="533400" y="409576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339" name="emojimouth">
            <a:hlinkClick r:id="" action="ppaction://media"/>
            <a:extLst>
              <a:ext uri="{FF2B5EF4-FFF2-40B4-BE49-F238E27FC236}">
                <a16:creationId xmlns:a16="http://schemas.microsoft.com/office/drawing/2014/main" id="{A26F5F95-1B2A-4813-857B-9E2C3AF23376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6"/>
          <a:srcRect l="49010" t="20632" r="43027" b="69011"/>
          <a:stretch/>
        </p:blipFill>
        <p:spPr>
          <a:xfrm>
            <a:off x="7908166" y="4739663"/>
            <a:ext cx="151406" cy="110764"/>
          </a:xfrm>
          <a:prstGeom prst="rect">
            <a:avLst/>
          </a:prstGeom>
        </p:spPr>
      </p:pic>
      <p:pic>
        <p:nvPicPr>
          <p:cNvPr id="12" name="AIVoiceGenerator_com_14-12-2024T18_11_27_ en-US-Neural2-F">
            <a:hlinkClick r:id="" action="ppaction://media"/>
            <a:extLst>
              <a:ext uri="{FF2B5EF4-FFF2-40B4-BE49-F238E27FC236}">
                <a16:creationId xmlns:a16="http://schemas.microsoft.com/office/drawing/2014/main" id="{CBD69768-A7BD-42C7-846E-3FCA8943B23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85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3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312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3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9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339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58E46F5-9DA7-44C5-B0AD-A07C61518030}"/>
              </a:ext>
            </a:extLst>
          </p:cNvPr>
          <p:cNvSpPr/>
          <p:nvPr/>
        </p:nvSpPr>
        <p:spPr>
          <a:xfrm>
            <a:off x="9753060" y="3619785"/>
            <a:ext cx="152718" cy="273560"/>
          </a:xfrm>
          <a:custGeom>
            <a:avLst/>
            <a:gdLst>
              <a:gd name="connsiteX0" fmla="*/ 0 w 45719"/>
              <a:gd name="connsiteY0" fmla="*/ 0 h 202123"/>
              <a:gd name="connsiteX1" fmla="*/ 45719 w 45719"/>
              <a:gd name="connsiteY1" fmla="*/ 0 h 202123"/>
              <a:gd name="connsiteX2" fmla="*/ 45719 w 45719"/>
              <a:gd name="connsiteY2" fmla="*/ 202123 h 202123"/>
              <a:gd name="connsiteX3" fmla="*/ 0 w 45719"/>
              <a:gd name="connsiteY3" fmla="*/ 202123 h 202123"/>
              <a:gd name="connsiteX4" fmla="*/ 0 w 45719"/>
              <a:gd name="connsiteY4" fmla="*/ 0 h 202123"/>
              <a:gd name="connsiteX0" fmla="*/ 368618 w 414337"/>
              <a:gd name="connsiteY0" fmla="*/ 0 h 214312"/>
              <a:gd name="connsiteX1" fmla="*/ 0 w 414337"/>
              <a:gd name="connsiteY1" fmla="*/ 214312 h 214312"/>
              <a:gd name="connsiteX2" fmla="*/ 414337 w 414337"/>
              <a:gd name="connsiteY2" fmla="*/ 202123 h 214312"/>
              <a:gd name="connsiteX3" fmla="*/ 368618 w 414337"/>
              <a:gd name="connsiteY3" fmla="*/ 202123 h 214312"/>
              <a:gd name="connsiteX4" fmla="*/ 368618 w 414337"/>
              <a:gd name="connsiteY4" fmla="*/ 0 h 214312"/>
              <a:gd name="connsiteX0" fmla="*/ 382906 w 382906"/>
              <a:gd name="connsiteY0" fmla="*/ 0 h 454536"/>
              <a:gd name="connsiteX1" fmla="*/ 14288 w 382906"/>
              <a:gd name="connsiteY1" fmla="*/ 214312 h 454536"/>
              <a:gd name="connsiteX2" fmla="*/ 0 w 382906"/>
              <a:gd name="connsiteY2" fmla="*/ 454536 h 454536"/>
              <a:gd name="connsiteX3" fmla="*/ 382906 w 382906"/>
              <a:gd name="connsiteY3" fmla="*/ 202123 h 454536"/>
              <a:gd name="connsiteX4" fmla="*/ 382906 w 382906"/>
              <a:gd name="connsiteY4" fmla="*/ 0 h 454536"/>
              <a:gd name="connsiteX0" fmla="*/ 368618 w 368618"/>
              <a:gd name="connsiteY0" fmla="*/ 0 h 441836"/>
              <a:gd name="connsiteX1" fmla="*/ 0 w 368618"/>
              <a:gd name="connsiteY1" fmla="*/ 214312 h 441836"/>
              <a:gd name="connsiteX2" fmla="*/ 4762 w 368618"/>
              <a:gd name="connsiteY2" fmla="*/ 441836 h 441836"/>
              <a:gd name="connsiteX3" fmla="*/ 368618 w 368618"/>
              <a:gd name="connsiteY3" fmla="*/ 202123 h 441836"/>
              <a:gd name="connsiteX4" fmla="*/ 368618 w 368618"/>
              <a:gd name="connsiteY4" fmla="*/ 0 h 441836"/>
              <a:gd name="connsiteX0" fmla="*/ 368618 w 368618"/>
              <a:gd name="connsiteY0" fmla="*/ 0 h 346586"/>
              <a:gd name="connsiteX1" fmla="*/ 0 w 368618"/>
              <a:gd name="connsiteY1" fmla="*/ 214312 h 346586"/>
              <a:gd name="connsiteX2" fmla="*/ 328612 w 368618"/>
              <a:gd name="connsiteY2" fmla="*/ 346586 h 346586"/>
              <a:gd name="connsiteX3" fmla="*/ 368618 w 368618"/>
              <a:gd name="connsiteY3" fmla="*/ 202123 h 346586"/>
              <a:gd name="connsiteX4" fmla="*/ 368618 w 368618"/>
              <a:gd name="connsiteY4" fmla="*/ 0 h 346586"/>
              <a:gd name="connsiteX0" fmla="*/ 165418 w 165418"/>
              <a:gd name="connsiteY0" fmla="*/ 0 h 346586"/>
              <a:gd name="connsiteX1" fmla="*/ 0 w 165418"/>
              <a:gd name="connsiteY1" fmla="*/ 125412 h 346586"/>
              <a:gd name="connsiteX2" fmla="*/ 125412 w 165418"/>
              <a:gd name="connsiteY2" fmla="*/ 346586 h 346586"/>
              <a:gd name="connsiteX3" fmla="*/ 165418 w 165418"/>
              <a:gd name="connsiteY3" fmla="*/ 202123 h 346586"/>
              <a:gd name="connsiteX4" fmla="*/ 165418 w 165418"/>
              <a:gd name="connsiteY4" fmla="*/ 0 h 346586"/>
              <a:gd name="connsiteX0" fmla="*/ 165418 w 165418"/>
              <a:gd name="connsiteY0" fmla="*/ 0 h 302136"/>
              <a:gd name="connsiteX1" fmla="*/ 0 w 165418"/>
              <a:gd name="connsiteY1" fmla="*/ 125412 h 302136"/>
              <a:gd name="connsiteX2" fmla="*/ 4762 w 165418"/>
              <a:gd name="connsiteY2" fmla="*/ 302136 h 302136"/>
              <a:gd name="connsiteX3" fmla="*/ 165418 w 165418"/>
              <a:gd name="connsiteY3" fmla="*/ 202123 h 302136"/>
              <a:gd name="connsiteX4" fmla="*/ 165418 w 165418"/>
              <a:gd name="connsiteY4" fmla="*/ 0 h 302136"/>
              <a:gd name="connsiteX0" fmla="*/ 160656 w 160656"/>
              <a:gd name="connsiteY0" fmla="*/ 0 h 302136"/>
              <a:gd name="connsiteX1" fmla="*/ 26988 w 160656"/>
              <a:gd name="connsiteY1" fmla="*/ 84137 h 302136"/>
              <a:gd name="connsiteX2" fmla="*/ 0 w 160656"/>
              <a:gd name="connsiteY2" fmla="*/ 302136 h 302136"/>
              <a:gd name="connsiteX3" fmla="*/ 160656 w 160656"/>
              <a:gd name="connsiteY3" fmla="*/ 202123 h 302136"/>
              <a:gd name="connsiteX4" fmla="*/ 160656 w 160656"/>
              <a:gd name="connsiteY4" fmla="*/ 0 h 302136"/>
              <a:gd name="connsiteX0" fmla="*/ 144781 w 144781"/>
              <a:gd name="connsiteY0" fmla="*/ 0 h 302136"/>
              <a:gd name="connsiteX1" fmla="*/ 11113 w 144781"/>
              <a:gd name="connsiteY1" fmla="*/ 84137 h 302136"/>
              <a:gd name="connsiteX2" fmla="*/ 0 w 144781"/>
              <a:gd name="connsiteY2" fmla="*/ 302136 h 302136"/>
              <a:gd name="connsiteX3" fmla="*/ 144781 w 144781"/>
              <a:gd name="connsiteY3" fmla="*/ 202123 h 302136"/>
              <a:gd name="connsiteX4" fmla="*/ 144781 w 144781"/>
              <a:gd name="connsiteY4" fmla="*/ 0 h 302136"/>
              <a:gd name="connsiteX0" fmla="*/ 140019 w 140019"/>
              <a:gd name="connsiteY0" fmla="*/ 0 h 294992"/>
              <a:gd name="connsiteX1" fmla="*/ 6351 w 140019"/>
              <a:gd name="connsiteY1" fmla="*/ 84137 h 294992"/>
              <a:gd name="connsiteX2" fmla="*/ 0 w 140019"/>
              <a:gd name="connsiteY2" fmla="*/ 294992 h 294992"/>
              <a:gd name="connsiteX3" fmla="*/ 140019 w 140019"/>
              <a:gd name="connsiteY3" fmla="*/ 202123 h 294992"/>
              <a:gd name="connsiteX4" fmla="*/ 140019 w 140019"/>
              <a:gd name="connsiteY4" fmla="*/ 0 h 294992"/>
              <a:gd name="connsiteX0" fmla="*/ 156688 w 156688"/>
              <a:gd name="connsiteY0" fmla="*/ 0 h 290229"/>
              <a:gd name="connsiteX1" fmla="*/ 6351 w 156688"/>
              <a:gd name="connsiteY1" fmla="*/ 79374 h 290229"/>
              <a:gd name="connsiteX2" fmla="*/ 0 w 156688"/>
              <a:gd name="connsiteY2" fmla="*/ 290229 h 290229"/>
              <a:gd name="connsiteX3" fmla="*/ 140019 w 156688"/>
              <a:gd name="connsiteY3" fmla="*/ 197360 h 290229"/>
              <a:gd name="connsiteX4" fmla="*/ 156688 w 156688"/>
              <a:gd name="connsiteY4" fmla="*/ 0 h 290229"/>
              <a:gd name="connsiteX0" fmla="*/ 159069 w 159069"/>
              <a:gd name="connsiteY0" fmla="*/ 0 h 283085"/>
              <a:gd name="connsiteX1" fmla="*/ 6351 w 159069"/>
              <a:gd name="connsiteY1" fmla="*/ 72230 h 283085"/>
              <a:gd name="connsiteX2" fmla="*/ 0 w 159069"/>
              <a:gd name="connsiteY2" fmla="*/ 283085 h 283085"/>
              <a:gd name="connsiteX3" fmla="*/ 140019 w 159069"/>
              <a:gd name="connsiteY3" fmla="*/ 190216 h 283085"/>
              <a:gd name="connsiteX4" fmla="*/ 159069 w 159069"/>
              <a:gd name="connsiteY4" fmla="*/ 0 h 283085"/>
              <a:gd name="connsiteX0" fmla="*/ 152718 w 152718"/>
              <a:gd name="connsiteY0" fmla="*/ 0 h 273560"/>
              <a:gd name="connsiteX1" fmla="*/ 0 w 152718"/>
              <a:gd name="connsiteY1" fmla="*/ 72230 h 273560"/>
              <a:gd name="connsiteX2" fmla="*/ 5556 w 152718"/>
              <a:gd name="connsiteY2" fmla="*/ 273560 h 273560"/>
              <a:gd name="connsiteX3" fmla="*/ 133668 w 152718"/>
              <a:gd name="connsiteY3" fmla="*/ 190216 h 273560"/>
              <a:gd name="connsiteX4" fmla="*/ 152718 w 152718"/>
              <a:gd name="connsiteY4" fmla="*/ 0 h 27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18" h="273560">
                <a:moveTo>
                  <a:pt x="152718" y="0"/>
                </a:moveTo>
                <a:lnTo>
                  <a:pt x="0" y="72230"/>
                </a:lnTo>
                <a:lnTo>
                  <a:pt x="5556" y="273560"/>
                </a:lnTo>
                <a:lnTo>
                  <a:pt x="133668" y="190216"/>
                </a:lnTo>
                <a:lnTo>
                  <a:pt x="15271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52D60B-6CE0-415A-9A44-ED3D000E5004}"/>
              </a:ext>
            </a:extLst>
          </p:cNvPr>
          <p:cNvGrpSpPr/>
          <p:nvPr/>
        </p:nvGrpSpPr>
        <p:grpSpPr>
          <a:xfrm>
            <a:off x="15485828" y="2514321"/>
            <a:ext cx="2092962" cy="1394501"/>
            <a:chOff x="9221943" y="3073519"/>
            <a:chExt cx="2166247" cy="14433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B54042-445E-4210-B881-012D92944B6D}"/>
                </a:ext>
              </a:extLst>
            </p:cNvPr>
            <p:cNvSpPr/>
            <p:nvPr/>
          </p:nvSpPr>
          <p:spPr>
            <a:xfrm>
              <a:off x="11019075" y="3871743"/>
              <a:ext cx="369115" cy="443379"/>
            </a:xfrm>
            <a:custGeom>
              <a:avLst/>
              <a:gdLst>
                <a:gd name="connsiteX0" fmla="*/ 0 w 495452"/>
                <a:gd name="connsiteY0" fmla="*/ 0 h 260817"/>
                <a:gd name="connsiteX1" fmla="*/ 495452 w 495452"/>
                <a:gd name="connsiteY1" fmla="*/ 0 h 260817"/>
                <a:gd name="connsiteX2" fmla="*/ 495452 w 495452"/>
                <a:gd name="connsiteY2" fmla="*/ 260817 h 260817"/>
                <a:gd name="connsiteX3" fmla="*/ 0 w 495452"/>
                <a:gd name="connsiteY3" fmla="*/ 260817 h 260817"/>
                <a:gd name="connsiteX4" fmla="*/ 0 w 495452"/>
                <a:gd name="connsiteY4" fmla="*/ 0 h 260817"/>
                <a:gd name="connsiteX0" fmla="*/ 0 w 495452"/>
                <a:gd name="connsiteY0" fmla="*/ 166687 h 427504"/>
                <a:gd name="connsiteX1" fmla="*/ 447827 w 495452"/>
                <a:gd name="connsiteY1" fmla="*/ 0 h 427504"/>
                <a:gd name="connsiteX2" fmla="*/ 495452 w 495452"/>
                <a:gd name="connsiteY2" fmla="*/ 427504 h 427504"/>
                <a:gd name="connsiteX3" fmla="*/ 0 w 495452"/>
                <a:gd name="connsiteY3" fmla="*/ 427504 h 427504"/>
                <a:gd name="connsiteX4" fmla="*/ 0 w 495452"/>
                <a:gd name="connsiteY4" fmla="*/ 166687 h 427504"/>
                <a:gd name="connsiteX0" fmla="*/ 0 w 471640"/>
                <a:gd name="connsiteY0" fmla="*/ 166687 h 427504"/>
                <a:gd name="connsiteX1" fmla="*/ 447827 w 471640"/>
                <a:gd name="connsiteY1" fmla="*/ 0 h 427504"/>
                <a:gd name="connsiteX2" fmla="*/ 471640 w 471640"/>
                <a:gd name="connsiteY2" fmla="*/ 246529 h 427504"/>
                <a:gd name="connsiteX3" fmla="*/ 0 w 471640"/>
                <a:gd name="connsiteY3" fmla="*/ 427504 h 427504"/>
                <a:gd name="connsiteX4" fmla="*/ 0 w 471640"/>
                <a:gd name="connsiteY4" fmla="*/ 166687 h 427504"/>
                <a:gd name="connsiteX0" fmla="*/ 0 w 471640"/>
                <a:gd name="connsiteY0" fmla="*/ 166687 h 427504"/>
                <a:gd name="connsiteX1" fmla="*/ 447827 w 471640"/>
                <a:gd name="connsiteY1" fmla="*/ 0 h 427504"/>
                <a:gd name="connsiteX2" fmla="*/ 471640 w 471640"/>
                <a:gd name="connsiteY2" fmla="*/ 232241 h 427504"/>
                <a:gd name="connsiteX3" fmla="*/ 0 w 471640"/>
                <a:gd name="connsiteY3" fmla="*/ 427504 h 427504"/>
                <a:gd name="connsiteX4" fmla="*/ 0 w 471640"/>
                <a:gd name="connsiteY4" fmla="*/ 166687 h 427504"/>
                <a:gd name="connsiteX0" fmla="*/ 0 w 457352"/>
                <a:gd name="connsiteY0" fmla="*/ 166687 h 427504"/>
                <a:gd name="connsiteX1" fmla="*/ 447827 w 457352"/>
                <a:gd name="connsiteY1" fmla="*/ 0 h 427504"/>
                <a:gd name="connsiteX2" fmla="*/ 457352 w 457352"/>
                <a:gd name="connsiteY2" fmla="*/ 222716 h 427504"/>
                <a:gd name="connsiteX3" fmla="*/ 0 w 457352"/>
                <a:gd name="connsiteY3" fmla="*/ 427504 h 427504"/>
                <a:gd name="connsiteX4" fmla="*/ 0 w 457352"/>
                <a:gd name="connsiteY4" fmla="*/ 166687 h 427504"/>
                <a:gd name="connsiteX0" fmla="*/ 0 w 457352"/>
                <a:gd name="connsiteY0" fmla="*/ 166687 h 427504"/>
                <a:gd name="connsiteX1" fmla="*/ 447827 w 457352"/>
                <a:gd name="connsiteY1" fmla="*/ 0 h 427504"/>
                <a:gd name="connsiteX2" fmla="*/ 457352 w 457352"/>
                <a:gd name="connsiteY2" fmla="*/ 222716 h 427504"/>
                <a:gd name="connsiteX3" fmla="*/ 23812 w 457352"/>
                <a:gd name="connsiteY3" fmla="*/ 427504 h 427504"/>
                <a:gd name="connsiteX4" fmla="*/ 0 w 457352"/>
                <a:gd name="connsiteY4" fmla="*/ 166687 h 427504"/>
                <a:gd name="connsiteX0" fmla="*/ 0 w 457352"/>
                <a:gd name="connsiteY0" fmla="*/ 166687 h 413217"/>
                <a:gd name="connsiteX1" fmla="*/ 447827 w 457352"/>
                <a:gd name="connsiteY1" fmla="*/ 0 h 413217"/>
                <a:gd name="connsiteX2" fmla="*/ 457352 w 457352"/>
                <a:gd name="connsiteY2" fmla="*/ 222716 h 413217"/>
                <a:gd name="connsiteX3" fmla="*/ 19049 w 457352"/>
                <a:gd name="connsiteY3" fmla="*/ 413217 h 413217"/>
                <a:gd name="connsiteX4" fmla="*/ 0 w 457352"/>
                <a:gd name="connsiteY4" fmla="*/ 166687 h 413217"/>
                <a:gd name="connsiteX0" fmla="*/ 0 w 485927"/>
                <a:gd name="connsiteY0" fmla="*/ 109537 h 413217"/>
                <a:gd name="connsiteX1" fmla="*/ 476402 w 485927"/>
                <a:gd name="connsiteY1" fmla="*/ 0 h 413217"/>
                <a:gd name="connsiteX2" fmla="*/ 485927 w 485927"/>
                <a:gd name="connsiteY2" fmla="*/ 222716 h 413217"/>
                <a:gd name="connsiteX3" fmla="*/ 47624 w 485927"/>
                <a:gd name="connsiteY3" fmla="*/ 413217 h 413217"/>
                <a:gd name="connsiteX4" fmla="*/ 0 w 485927"/>
                <a:gd name="connsiteY4" fmla="*/ 109537 h 413217"/>
                <a:gd name="connsiteX0" fmla="*/ 0 w 485927"/>
                <a:gd name="connsiteY0" fmla="*/ 109537 h 365592"/>
                <a:gd name="connsiteX1" fmla="*/ 476402 w 485927"/>
                <a:gd name="connsiteY1" fmla="*/ 0 h 365592"/>
                <a:gd name="connsiteX2" fmla="*/ 485927 w 485927"/>
                <a:gd name="connsiteY2" fmla="*/ 222716 h 365592"/>
                <a:gd name="connsiteX3" fmla="*/ 23811 w 485927"/>
                <a:gd name="connsiteY3" fmla="*/ 365592 h 365592"/>
                <a:gd name="connsiteX4" fmla="*/ 0 w 485927"/>
                <a:gd name="connsiteY4" fmla="*/ 109537 h 365592"/>
                <a:gd name="connsiteX0" fmla="*/ 0 w 485927"/>
                <a:gd name="connsiteY0" fmla="*/ 109537 h 356067"/>
                <a:gd name="connsiteX1" fmla="*/ 476402 w 485927"/>
                <a:gd name="connsiteY1" fmla="*/ 0 h 356067"/>
                <a:gd name="connsiteX2" fmla="*/ 485927 w 485927"/>
                <a:gd name="connsiteY2" fmla="*/ 222716 h 356067"/>
                <a:gd name="connsiteX3" fmla="*/ 23811 w 485927"/>
                <a:gd name="connsiteY3" fmla="*/ 356067 h 356067"/>
                <a:gd name="connsiteX4" fmla="*/ 0 w 485927"/>
                <a:gd name="connsiteY4" fmla="*/ 109537 h 356067"/>
                <a:gd name="connsiteX0" fmla="*/ 0 w 523540"/>
                <a:gd name="connsiteY0" fmla="*/ 219074 h 356067"/>
                <a:gd name="connsiteX1" fmla="*/ 514015 w 523540"/>
                <a:gd name="connsiteY1" fmla="*/ 0 h 356067"/>
                <a:gd name="connsiteX2" fmla="*/ 523540 w 523540"/>
                <a:gd name="connsiteY2" fmla="*/ 222716 h 356067"/>
                <a:gd name="connsiteX3" fmla="*/ 61424 w 523540"/>
                <a:gd name="connsiteY3" fmla="*/ 356067 h 356067"/>
                <a:gd name="connsiteX4" fmla="*/ 0 w 523540"/>
                <a:gd name="connsiteY4" fmla="*/ 219074 h 356067"/>
                <a:gd name="connsiteX0" fmla="*/ 0 w 523540"/>
                <a:gd name="connsiteY0" fmla="*/ 219074 h 451317"/>
                <a:gd name="connsiteX1" fmla="*/ 514015 w 523540"/>
                <a:gd name="connsiteY1" fmla="*/ 0 h 451317"/>
                <a:gd name="connsiteX2" fmla="*/ 523540 w 523540"/>
                <a:gd name="connsiteY2" fmla="*/ 222716 h 451317"/>
                <a:gd name="connsiteX3" fmla="*/ 30080 w 523540"/>
                <a:gd name="connsiteY3" fmla="*/ 451317 h 451317"/>
                <a:gd name="connsiteX4" fmla="*/ 0 w 523540"/>
                <a:gd name="connsiteY4" fmla="*/ 219074 h 451317"/>
                <a:gd name="connsiteX0" fmla="*/ 18565 w 542105"/>
                <a:gd name="connsiteY0" fmla="*/ 219074 h 460842"/>
                <a:gd name="connsiteX1" fmla="*/ 532580 w 542105"/>
                <a:gd name="connsiteY1" fmla="*/ 0 h 460842"/>
                <a:gd name="connsiteX2" fmla="*/ 542105 w 542105"/>
                <a:gd name="connsiteY2" fmla="*/ 222716 h 460842"/>
                <a:gd name="connsiteX3" fmla="*/ 0 w 542105"/>
                <a:gd name="connsiteY3" fmla="*/ 460842 h 460842"/>
                <a:gd name="connsiteX4" fmla="*/ 18565 w 542105"/>
                <a:gd name="connsiteY4" fmla="*/ 219074 h 460842"/>
                <a:gd name="connsiteX0" fmla="*/ 34 w 542105"/>
                <a:gd name="connsiteY0" fmla="*/ 142874 h 460842"/>
                <a:gd name="connsiteX1" fmla="*/ 532580 w 542105"/>
                <a:gd name="connsiteY1" fmla="*/ 0 h 460842"/>
                <a:gd name="connsiteX2" fmla="*/ 542105 w 542105"/>
                <a:gd name="connsiteY2" fmla="*/ 222716 h 460842"/>
                <a:gd name="connsiteX3" fmla="*/ 0 w 542105"/>
                <a:gd name="connsiteY3" fmla="*/ 460842 h 460842"/>
                <a:gd name="connsiteX4" fmla="*/ 34 w 542105"/>
                <a:gd name="connsiteY4" fmla="*/ 142874 h 460842"/>
                <a:gd name="connsiteX0" fmla="*/ 9300 w 551371"/>
                <a:gd name="connsiteY0" fmla="*/ 142874 h 416392"/>
                <a:gd name="connsiteX1" fmla="*/ 541846 w 551371"/>
                <a:gd name="connsiteY1" fmla="*/ 0 h 416392"/>
                <a:gd name="connsiteX2" fmla="*/ 551371 w 551371"/>
                <a:gd name="connsiteY2" fmla="*/ 222716 h 416392"/>
                <a:gd name="connsiteX3" fmla="*/ 0 w 551371"/>
                <a:gd name="connsiteY3" fmla="*/ 416392 h 416392"/>
                <a:gd name="connsiteX4" fmla="*/ 9300 w 551371"/>
                <a:gd name="connsiteY4" fmla="*/ 142874 h 416392"/>
                <a:gd name="connsiteX0" fmla="*/ 1 w 542072"/>
                <a:gd name="connsiteY0" fmla="*/ 142874 h 365592"/>
                <a:gd name="connsiteX1" fmla="*/ 532547 w 542072"/>
                <a:gd name="connsiteY1" fmla="*/ 0 h 365592"/>
                <a:gd name="connsiteX2" fmla="*/ 542072 w 542072"/>
                <a:gd name="connsiteY2" fmla="*/ 222716 h 365592"/>
                <a:gd name="connsiteX3" fmla="*/ 18498 w 542072"/>
                <a:gd name="connsiteY3" fmla="*/ 365592 h 365592"/>
                <a:gd name="connsiteX4" fmla="*/ 1 w 542072"/>
                <a:gd name="connsiteY4" fmla="*/ 142874 h 365592"/>
                <a:gd name="connsiteX0" fmla="*/ 1 w 542072"/>
                <a:gd name="connsiteY0" fmla="*/ 142874 h 429092"/>
                <a:gd name="connsiteX1" fmla="*/ 532547 w 542072"/>
                <a:gd name="connsiteY1" fmla="*/ 0 h 429092"/>
                <a:gd name="connsiteX2" fmla="*/ 542072 w 542072"/>
                <a:gd name="connsiteY2" fmla="*/ 222716 h 429092"/>
                <a:gd name="connsiteX3" fmla="*/ 18498 w 542072"/>
                <a:gd name="connsiteY3" fmla="*/ 429092 h 429092"/>
                <a:gd name="connsiteX4" fmla="*/ 1 w 542072"/>
                <a:gd name="connsiteY4" fmla="*/ 142874 h 429092"/>
                <a:gd name="connsiteX0" fmla="*/ 1 w 542072"/>
                <a:gd name="connsiteY0" fmla="*/ 152399 h 438617"/>
                <a:gd name="connsiteX1" fmla="*/ 518648 w 542072"/>
                <a:gd name="connsiteY1" fmla="*/ 0 h 438617"/>
                <a:gd name="connsiteX2" fmla="*/ 542072 w 542072"/>
                <a:gd name="connsiteY2" fmla="*/ 232241 h 438617"/>
                <a:gd name="connsiteX3" fmla="*/ 18498 w 542072"/>
                <a:gd name="connsiteY3" fmla="*/ 438617 h 438617"/>
                <a:gd name="connsiteX4" fmla="*/ 1 w 542072"/>
                <a:gd name="connsiteY4" fmla="*/ 152399 h 438617"/>
                <a:gd name="connsiteX0" fmla="*/ 1 w 521224"/>
                <a:gd name="connsiteY0" fmla="*/ 152399 h 438617"/>
                <a:gd name="connsiteX1" fmla="*/ 518648 w 521224"/>
                <a:gd name="connsiteY1" fmla="*/ 0 h 438617"/>
                <a:gd name="connsiteX2" fmla="*/ 521224 w 521224"/>
                <a:gd name="connsiteY2" fmla="*/ 220335 h 438617"/>
                <a:gd name="connsiteX3" fmla="*/ 18498 w 521224"/>
                <a:gd name="connsiteY3" fmla="*/ 438617 h 438617"/>
                <a:gd name="connsiteX4" fmla="*/ 1 w 521224"/>
                <a:gd name="connsiteY4" fmla="*/ 152399 h 438617"/>
                <a:gd name="connsiteX0" fmla="*/ 1 w 538597"/>
                <a:gd name="connsiteY0" fmla="*/ 152399 h 438617"/>
                <a:gd name="connsiteX1" fmla="*/ 518648 w 538597"/>
                <a:gd name="connsiteY1" fmla="*/ 0 h 438617"/>
                <a:gd name="connsiteX2" fmla="*/ 538597 w 538597"/>
                <a:gd name="connsiteY2" fmla="*/ 232241 h 438617"/>
                <a:gd name="connsiteX3" fmla="*/ 18498 w 538597"/>
                <a:gd name="connsiteY3" fmla="*/ 438617 h 438617"/>
                <a:gd name="connsiteX4" fmla="*/ 1 w 538597"/>
                <a:gd name="connsiteY4" fmla="*/ 152399 h 438617"/>
                <a:gd name="connsiteX0" fmla="*/ 1 w 538597"/>
                <a:gd name="connsiteY0" fmla="*/ 152399 h 443379"/>
                <a:gd name="connsiteX1" fmla="*/ 518648 w 538597"/>
                <a:gd name="connsiteY1" fmla="*/ 0 h 443379"/>
                <a:gd name="connsiteX2" fmla="*/ 538597 w 538597"/>
                <a:gd name="connsiteY2" fmla="*/ 232241 h 443379"/>
                <a:gd name="connsiteX3" fmla="*/ 28921 w 538597"/>
                <a:gd name="connsiteY3" fmla="*/ 443379 h 443379"/>
                <a:gd name="connsiteX4" fmla="*/ 1 w 538597"/>
                <a:gd name="connsiteY4" fmla="*/ 152399 h 44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97" h="443379">
                  <a:moveTo>
                    <a:pt x="1" y="152399"/>
                  </a:moveTo>
                  <a:lnTo>
                    <a:pt x="518648" y="0"/>
                  </a:lnTo>
                  <a:cubicBezTo>
                    <a:pt x="519507" y="73445"/>
                    <a:pt x="537738" y="158796"/>
                    <a:pt x="538597" y="232241"/>
                  </a:cubicBezTo>
                  <a:lnTo>
                    <a:pt x="28921" y="443379"/>
                  </a:lnTo>
                  <a:cubicBezTo>
                    <a:pt x="28932" y="337390"/>
                    <a:pt x="-10" y="258388"/>
                    <a:pt x="1" y="15239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11">
              <a:extLst>
                <a:ext uri="{FF2B5EF4-FFF2-40B4-BE49-F238E27FC236}">
                  <a16:creationId xmlns:a16="http://schemas.microsoft.com/office/drawing/2014/main" id="{C3629110-AB38-4BA3-99B7-00B0419B9CF9}"/>
                </a:ext>
              </a:extLst>
            </p:cNvPr>
            <p:cNvSpPr/>
            <p:nvPr/>
          </p:nvSpPr>
          <p:spPr>
            <a:xfrm>
              <a:off x="9221943" y="3709433"/>
              <a:ext cx="1821911" cy="612869"/>
            </a:xfrm>
            <a:custGeom>
              <a:avLst/>
              <a:gdLst>
                <a:gd name="connsiteX0" fmla="*/ 0 w 942551"/>
                <a:gd name="connsiteY0" fmla="*/ 0 h 245864"/>
                <a:gd name="connsiteX1" fmla="*/ 942551 w 942551"/>
                <a:gd name="connsiteY1" fmla="*/ 0 h 245864"/>
                <a:gd name="connsiteX2" fmla="*/ 942551 w 942551"/>
                <a:gd name="connsiteY2" fmla="*/ 245864 h 245864"/>
                <a:gd name="connsiteX3" fmla="*/ 0 w 942551"/>
                <a:gd name="connsiteY3" fmla="*/ 245864 h 245864"/>
                <a:gd name="connsiteX4" fmla="*/ 0 w 942551"/>
                <a:gd name="connsiteY4" fmla="*/ 0 h 245864"/>
                <a:gd name="connsiteX0" fmla="*/ 0 w 1479579"/>
                <a:gd name="connsiteY0" fmla="*/ 0 h 507121"/>
                <a:gd name="connsiteX1" fmla="*/ 1479579 w 1479579"/>
                <a:gd name="connsiteY1" fmla="*/ 261257 h 507121"/>
                <a:gd name="connsiteX2" fmla="*/ 1479579 w 1479579"/>
                <a:gd name="connsiteY2" fmla="*/ 507121 h 507121"/>
                <a:gd name="connsiteX3" fmla="*/ 537028 w 1479579"/>
                <a:gd name="connsiteY3" fmla="*/ 507121 h 507121"/>
                <a:gd name="connsiteX4" fmla="*/ 0 w 1479579"/>
                <a:gd name="connsiteY4" fmla="*/ 0 h 507121"/>
                <a:gd name="connsiteX0" fmla="*/ 101601 w 1581180"/>
                <a:gd name="connsiteY0" fmla="*/ 0 h 507121"/>
                <a:gd name="connsiteX1" fmla="*/ 1581180 w 1581180"/>
                <a:gd name="connsiteY1" fmla="*/ 261257 h 507121"/>
                <a:gd name="connsiteX2" fmla="*/ 1581180 w 1581180"/>
                <a:gd name="connsiteY2" fmla="*/ 507121 h 507121"/>
                <a:gd name="connsiteX3" fmla="*/ 0 w 1581180"/>
                <a:gd name="connsiteY3" fmla="*/ 231349 h 507121"/>
                <a:gd name="connsiteX4" fmla="*/ 101601 w 1581180"/>
                <a:gd name="connsiteY4" fmla="*/ 0 h 507121"/>
                <a:gd name="connsiteX0" fmla="*/ 101601 w 1581180"/>
                <a:gd name="connsiteY0" fmla="*/ 0 h 521635"/>
                <a:gd name="connsiteX1" fmla="*/ 1581180 w 1581180"/>
                <a:gd name="connsiteY1" fmla="*/ 261257 h 521635"/>
                <a:gd name="connsiteX2" fmla="*/ 1566666 w 1581180"/>
                <a:gd name="connsiteY2" fmla="*/ 521635 h 521635"/>
                <a:gd name="connsiteX3" fmla="*/ 0 w 1581180"/>
                <a:gd name="connsiteY3" fmla="*/ 231349 h 521635"/>
                <a:gd name="connsiteX4" fmla="*/ 101601 w 1581180"/>
                <a:gd name="connsiteY4" fmla="*/ 0 h 521635"/>
                <a:gd name="connsiteX0" fmla="*/ 72572 w 1552151"/>
                <a:gd name="connsiteY0" fmla="*/ 0 h 521635"/>
                <a:gd name="connsiteX1" fmla="*/ 1552151 w 1552151"/>
                <a:gd name="connsiteY1" fmla="*/ 261257 h 521635"/>
                <a:gd name="connsiteX2" fmla="*/ 1537637 w 1552151"/>
                <a:gd name="connsiteY2" fmla="*/ 521635 h 521635"/>
                <a:gd name="connsiteX3" fmla="*/ 0 w 1552151"/>
                <a:gd name="connsiteY3" fmla="*/ 231349 h 521635"/>
                <a:gd name="connsiteX4" fmla="*/ 72572 w 1552151"/>
                <a:gd name="connsiteY4" fmla="*/ 0 h 521635"/>
                <a:gd name="connsiteX0" fmla="*/ 43543 w 1523122"/>
                <a:gd name="connsiteY0" fmla="*/ 0 h 521635"/>
                <a:gd name="connsiteX1" fmla="*/ 1523122 w 1523122"/>
                <a:gd name="connsiteY1" fmla="*/ 261257 h 521635"/>
                <a:gd name="connsiteX2" fmla="*/ 1508608 w 1523122"/>
                <a:gd name="connsiteY2" fmla="*/ 521635 h 521635"/>
                <a:gd name="connsiteX3" fmla="*/ 0 w 1523122"/>
                <a:gd name="connsiteY3" fmla="*/ 231349 h 521635"/>
                <a:gd name="connsiteX4" fmla="*/ 43543 w 1523122"/>
                <a:gd name="connsiteY4" fmla="*/ 0 h 521635"/>
                <a:gd name="connsiteX0" fmla="*/ 43543 w 1541946"/>
                <a:gd name="connsiteY0" fmla="*/ 0 h 497822"/>
                <a:gd name="connsiteX1" fmla="*/ 1523122 w 1541946"/>
                <a:gd name="connsiteY1" fmla="*/ 261257 h 497822"/>
                <a:gd name="connsiteX2" fmla="*/ 1541946 w 1541946"/>
                <a:gd name="connsiteY2" fmla="*/ 497822 h 497822"/>
                <a:gd name="connsiteX3" fmla="*/ 0 w 1541946"/>
                <a:gd name="connsiteY3" fmla="*/ 231349 h 497822"/>
                <a:gd name="connsiteX4" fmla="*/ 43543 w 1541946"/>
                <a:gd name="connsiteY4" fmla="*/ 0 h 497822"/>
                <a:gd name="connsiteX0" fmla="*/ 5443 w 1503846"/>
                <a:gd name="connsiteY0" fmla="*/ 0 h 497822"/>
                <a:gd name="connsiteX1" fmla="*/ 1485022 w 1503846"/>
                <a:gd name="connsiteY1" fmla="*/ 261257 h 497822"/>
                <a:gd name="connsiteX2" fmla="*/ 1503846 w 1503846"/>
                <a:gd name="connsiteY2" fmla="*/ 497822 h 497822"/>
                <a:gd name="connsiteX3" fmla="*/ 0 w 1503846"/>
                <a:gd name="connsiteY3" fmla="*/ 212299 h 497822"/>
                <a:gd name="connsiteX4" fmla="*/ 5443 w 1503846"/>
                <a:gd name="connsiteY4" fmla="*/ 0 h 497822"/>
                <a:gd name="connsiteX0" fmla="*/ 5443 w 1503846"/>
                <a:gd name="connsiteY0" fmla="*/ 0 h 497822"/>
                <a:gd name="connsiteX1" fmla="*/ 1485022 w 1503846"/>
                <a:gd name="connsiteY1" fmla="*/ 261257 h 497822"/>
                <a:gd name="connsiteX2" fmla="*/ 1503846 w 1503846"/>
                <a:gd name="connsiteY2" fmla="*/ 497822 h 497822"/>
                <a:gd name="connsiteX3" fmla="*/ 0 w 1503846"/>
                <a:gd name="connsiteY3" fmla="*/ 212299 h 497822"/>
                <a:gd name="connsiteX4" fmla="*/ 5443 w 1503846"/>
                <a:gd name="connsiteY4" fmla="*/ 0 h 497822"/>
                <a:gd name="connsiteX0" fmla="*/ 5443 w 1583989"/>
                <a:gd name="connsiteY0" fmla="*/ 0 h 578784"/>
                <a:gd name="connsiteX1" fmla="*/ 1485022 w 1583989"/>
                <a:gd name="connsiteY1" fmla="*/ 261257 h 578784"/>
                <a:gd name="connsiteX2" fmla="*/ 1583989 w 1583989"/>
                <a:gd name="connsiteY2" fmla="*/ 578784 h 578784"/>
                <a:gd name="connsiteX3" fmla="*/ 0 w 1583989"/>
                <a:gd name="connsiteY3" fmla="*/ 212299 h 578784"/>
                <a:gd name="connsiteX4" fmla="*/ 5443 w 1583989"/>
                <a:gd name="connsiteY4" fmla="*/ 0 h 578784"/>
                <a:gd name="connsiteX0" fmla="*/ 5443 w 1583989"/>
                <a:gd name="connsiteY0" fmla="*/ 0 h 578784"/>
                <a:gd name="connsiteX1" fmla="*/ 1447623 w 1583989"/>
                <a:gd name="connsiteY1" fmla="*/ 346982 h 578784"/>
                <a:gd name="connsiteX2" fmla="*/ 1583989 w 1583989"/>
                <a:gd name="connsiteY2" fmla="*/ 578784 h 578784"/>
                <a:gd name="connsiteX3" fmla="*/ 0 w 1583989"/>
                <a:gd name="connsiteY3" fmla="*/ 212299 h 578784"/>
                <a:gd name="connsiteX4" fmla="*/ 5443 w 1583989"/>
                <a:gd name="connsiteY4" fmla="*/ 0 h 578784"/>
                <a:gd name="connsiteX0" fmla="*/ 5443 w 1586537"/>
                <a:gd name="connsiteY0" fmla="*/ 0 h 578784"/>
                <a:gd name="connsiteX1" fmla="*/ 1586537 w 1586537"/>
                <a:gd name="connsiteY1" fmla="*/ 346982 h 578784"/>
                <a:gd name="connsiteX2" fmla="*/ 1583989 w 1586537"/>
                <a:gd name="connsiteY2" fmla="*/ 578784 h 578784"/>
                <a:gd name="connsiteX3" fmla="*/ 0 w 1586537"/>
                <a:gd name="connsiteY3" fmla="*/ 212299 h 578784"/>
                <a:gd name="connsiteX4" fmla="*/ 5443 w 1586537"/>
                <a:gd name="connsiteY4" fmla="*/ 0 h 578784"/>
                <a:gd name="connsiteX0" fmla="*/ 5443 w 1666679"/>
                <a:gd name="connsiteY0" fmla="*/ 0 h 578784"/>
                <a:gd name="connsiteX1" fmla="*/ 1666679 w 1666679"/>
                <a:gd name="connsiteY1" fmla="*/ 356507 h 578784"/>
                <a:gd name="connsiteX2" fmla="*/ 1583989 w 1666679"/>
                <a:gd name="connsiteY2" fmla="*/ 578784 h 578784"/>
                <a:gd name="connsiteX3" fmla="*/ 0 w 1666679"/>
                <a:gd name="connsiteY3" fmla="*/ 212299 h 578784"/>
                <a:gd name="connsiteX4" fmla="*/ 5443 w 1666679"/>
                <a:gd name="connsiteY4" fmla="*/ 0 h 578784"/>
                <a:gd name="connsiteX0" fmla="*/ 5443 w 1666679"/>
                <a:gd name="connsiteY0" fmla="*/ 0 h 578784"/>
                <a:gd name="connsiteX1" fmla="*/ 1666679 w 1666679"/>
                <a:gd name="connsiteY1" fmla="*/ 356507 h 578784"/>
                <a:gd name="connsiteX2" fmla="*/ 1658789 w 1666679"/>
                <a:gd name="connsiteY2" fmla="*/ 578784 h 578784"/>
                <a:gd name="connsiteX3" fmla="*/ 0 w 1666679"/>
                <a:gd name="connsiteY3" fmla="*/ 212299 h 578784"/>
                <a:gd name="connsiteX4" fmla="*/ 5443 w 1666679"/>
                <a:gd name="connsiteY4" fmla="*/ 0 h 578784"/>
                <a:gd name="connsiteX0" fmla="*/ 5443 w 1658841"/>
                <a:gd name="connsiteY0" fmla="*/ 0 h 578784"/>
                <a:gd name="connsiteX1" fmla="*/ 1650650 w 1658841"/>
                <a:gd name="connsiteY1" fmla="*/ 299357 h 578784"/>
                <a:gd name="connsiteX2" fmla="*/ 1658789 w 1658841"/>
                <a:gd name="connsiteY2" fmla="*/ 578784 h 578784"/>
                <a:gd name="connsiteX3" fmla="*/ 0 w 1658841"/>
                <a:gd name="connsiteY3" fmla="*/ 212299 h 578784"/>
                <a:gd name="connsiteX4" fmla="*/ 5443 w 1658841"/>
                <a:gd name="connsiteY4" fmla="*/ 0 h 578784"/>
                <a:gd name="connsiteX0" fmla="*/ 5443 w 1690859"/>
                <a:gd name="connsiteY0" fmla="*/ 0 h 521634"/>
                <a:gd name="connsiteX1" fmla="*/ 1650650 w 1690859"/>
                <a:gd name="connsiteY1" fmla="*/ 299357 h 521634"/>
                <a:gd name="connsiteX2" fmla="*/ 1690847 w 1690859"/>
                <a:gd name="connsiteY2" fmla="*/ 521634 h 521634"/>
                <a:gd name="connsiteX3" fmla="*/ 0 w 1690859"/>
                <a:gd name="connsiteY3" fmla="*/ 212299 h 521634"/>
                <a:gd name="connsiteX4" fmla="*/ 5443 w 1690859"/>
                <a:gd name="connsiteY4" fmla="*/ 0 h 521634"/>
                <a:gd name="connsiteX0" fmla="*/ 5443 w 1698737"/>
                <a:gd name="connsiteY0" fmla="*/ 0 h 521634"/>
                <a:gd name="connsiteX1" fmla="*/ 1698737 w 1698737"/>
                <a:gd name="connsiteY1" fmla="*/ 294595 h 521634"/>
                <a:gd name="connsiteX2" fmla="*/ 1690847 w 1698737"/>
                <a:gd name="connsiteY2" fmla="*/ 521634 h 521634"/>
                <a:gd name="connsiteX3" fmla="*/ 0 w 1698737"/>
                <a:gd name="connsiteY3" fmla="*/ 212299 h 521634"/>
                <a:gd name="connsiteX4" fmla="*/ 5443 w 1698737"/>
                <a:gd name="connsiteY4" fmla="*/ 0 h 521634"/>
                <a:gd name="connsiteX0" fmla="*/ 5443 w 1698737"/>
                <a:gd name="connsiteY0" fmla="*/ 0 h 521634"/>
                <a:gd name="connsiteX1" fmla="*/ 1698737 w 1698737"/>
                <a:gd name="connsiteY1" fmla="*/ 207425 h 521634"/>
                <a:gd name="connsiteX2" fmla="*/ 1690847 w 1698737"/>
                <a:gd name="connsiteY2" fmla="*/ 521634 h 521634"/>
                <a:gd name="connsiteX3" fmla="*/ 0 w 1698737"/>
                <a:gd name="connsiteY3" fmla="*/ 212299 h 521634"/>
                <a:gd name="connsiteX4" fmla="*/ 5443 w 1698737"/>
                <a:gd name="connsiteY4" fmla="*/ 0 h 521634"/>
                <a:gd name="connsiteX0" fmla="*/ 5443 w 1698737"/>
                <a:gd name="connsiteY0" fmla="*/ 0 h 453143"/>
                <a:gd name="connsiteX1" fmla="*/ 1698737 w 1698737"/>
                <a:gd name="connsiteY1" fmla="*/ 207425 h 453143"/>
                <a:gd name="connsiteX2" fmla="*/ 1690847 w 1698737"/>
                <a:gd name="connsiteY2" fmla="*/ 453143 h 453143"/>
                <a:gd name="connsiteX3" fmla="*/ 0 w 1698737"/>
                <a:gd name="connsiteY3" fmla="*/ 212299 h 453143"/>
                <a:gd name="connsiteX4" fmla="*/ 5443 w 1698737"/>
                <a:gd name="connsiteY4" fmla="*/ 0 h 453143"/>
                <a:gd name="connsiteX0" fmla="*/ 5443 w 1698737"/>
                <a:gd name="connsiteY0" fmla="*/ 0 h 490502"/>
                <a:gd name="connsiteX1" fmla="*/ 1698737 w 1698737"/>
                <a:gd name="connsiteY1" fmla="*/ 207425 h 490502"/>
                <a:gd name="connsiteX2" fmla="*/ 1690847 w 1698737"/>
                <a:gd name="connsiteY2" fmla="*/ 490502 h 490502"/>
                <a:gd name="connsiteX3" fmla="*/ 0 w 1698737"/>
                <a:gd name="connsiteY3" fmla="*/ 212299 h 490502"/>
                <a:gd name="connsiteX4" fmla="*/ 5443 w 1698737"/>
                <a:gd name="connsiteY4" fmla="*/ 0 h 490502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268337 h 546540"/>
                <a:gd name="connsiteX4" fmla="*/ 14599 w 1698737"/>
                <a:gd name="connsiteY4" fmla="*/ 0 h 546540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224752 h 546540"/>
                <a:gd name="connsiteX4" fmla="*/ 14599 w 1698737"/>
                <a:gd name="connsiteY4" fmla="*/ 0 h 546540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193620 h 546540"/>
                <a:gd name="connsiteX4" fmla="*/ 14599 w 1698737"/>
                <a:gd name="connsiteY4" fmla="*/ 0 h 546540"/>
                <a:gd name="connsiteX0" fmla="*/ 5442 w 1689580"/>
                <a:gd name="connsiteY0" fmla="*/ 0 h 546540"/>
                <a:gd name="connsiteX1" fmla="*/ 1689580 w 1689580"/>
                <a:gd name="connsiteY1" fmla="*/ 263463 h 546540"/>
                <a:gd name="connsiteX2" fmla="*/ 1681690 w 1689580"/>
                <a:gd name="connsiteY2" fmla="*/ 546540 h 546540"/>
                <a:gd name="connsiteX3" fmla="*/ 0 w 1689580"/>
                <a:gd name="connsiteY3" fmla="*/ 174941 h 546540"/>
                <a:gd name="connsiteX4" fmla="*/ 5442 w 1689580"/>
                <a:gd name="connsiteY4" fmla="*/ 0 h 546540"/>
                <a:gd name="connsiteX0" fmla="*/ 0 w 1848965"/>
                <a:gd name="connsiteY0" fmla="*/ 0 h 608804"/>
                <a:gd name="connsiteX1" fmla="*/ 1848965 w 1848965"/>
                <a:gd name="connsiteY1" fmla="*/ 325727 h 608804"/>
                <a:gd name="connsiteX2" fmla="*/ 1841075 w 1848965"/>
                <a:gd name="connsiteY2" fmla="*/ 608804 h 608804"/>
                <a:gd name="connsiteX3" fmla="*/ 159385 w 1848965"/>
                <a:gd name="connsiteY3" fmla="*/ 237205 h 608804"/>
                <a:gd name="connsiteX4" fmla="*/ 0 w 1848965"/>
                <a:gd name="connsiteY4" fmla="*/ 0 h 608804"/>
                <a:gd name="connsiteX0" fmla="*/ 5442 w 1854407"/>
                <a:gd name="connsiteY0" fmla="*/ 0 h 608804"/>
                <a:gd name="connsiteX1" fmla="*/ 1854407 w 1854407"/>
                <a:gd name="connsiteY1" fmla="*/ 325727 h 608804"/>
                <a:gd name="connsiteX2" fmla="*/ 1846517 w 1854407"/>
                <a:gd name="connsiteY2" fmla="*/ 608804 h 608804"/>
                <a:gd name="connsiteX3" fmla="*/ 0 w 1854407"/>
                <a:gd name="connsiteY3" fmla="*/ 193620 h 608804"/>
                <a:gd name="connsiteX4" fmla="*/ 5442 w 1854407"/>
                <a:gd name="connsiteY4" fmla="*/ 0 h 608804"/>
                <a:gd name="connsiteX0" fmla="*/ 5442 w 1855829"/>
                <a:gd name="connsiteY0" fmla="*/ 0 h 596351"/>
                <a:gd name="connsiteX1" fmla="*/ 1854407 w 1855829"/>
                <a:gd name="connsiteY1" fmla="*/ 325727 h 596351"/>
                <a:gd name="connsiteX2" fmla="*/ 1855675 w 1855829"/>
                <a:gd name="connsiteY2" fmla="*/ 596351 h 596351"/>
                <a:gd name="connsiteX3" fmla="*/ 0 w 1855829"/>
                <a:gd name="connsiteY3" fmla="*/ 193620 h 596351"/>
                <a:gd name="connsiteX4" fmla="*/ 5442 w 1855829"/>
                <a:gd name="connsiteY4" fmla="*/ 0 h 596351"/>
                <a:gd name="connsiteX0" fmla="*/ 12311 w 1855829"/>
                <a:gd name="connsiteY0" fmla="*/ 0 h 596351"/>
                <a:gd name="connsiteX1" fmla="*/ 1854407 w 1855829"/>
                <a:gd name="connsiteY1" fmla="*/ 325727 h 596351"/>
                <a:gd name="connsiteX2" fmla="*/ 1855675 w 1855829"/>
                <a:gd name="connsiteY2" fmla="*/ 596351 h 596351"/>
                <a:gd name="connsiteX3" fmla="*/ 0 w 1855829"/>
                <a:gd name="connsiteY3" fmla="*/ 193620 h 596351"/>
                <a:gd name="connsiteX4" fmla="*/ 12311 w 1855829"/>
                <a:gd name="connsiteY4" fmla="*/ 0 h 596351"/>
                <a:gd name="connsiteX0" fmla="*/ 0 w 1860687"/>
                <a:gd name="connsiteY0" fmla="*/ 0 h 596351"/>
                <a:gd name="connsiteX1" fmla="*/ 1859265 w 1860687"/>
                <a:gd name="connsiteY1" fmla="*/ 325727 h 596351"/>
                <a:gd name="connsiteX2" fmla="*/ 1860533 w 1860687"/>
                <a:gd name="connsiteY2" fmla="*/ 596351 h 596351"/>
                <a:gd name="connsiteX3" fmla="*/ 4858 w 1860687"/>
                <a:gd name="connsiteY3" fmla="*/ 193620 h 596351"/>
                <a:gd name="connsiteX4" fmla="*/ 0 w 1860687"/>
                <a:gd name="connsiteY4" fmla="*/ 0 h 596351"/>
                <a:gd name="connsiteX0" fmla="*/ 0 w 1884589"/>
                <a:gd name="connsiteY0" fmla="*/ 0 h 610360"/>
                <a:gd name="connsiteX1" fmla="*/ 1859265 w 1884589"/>
                <a:gd name="connsiteY1" fmla="*/ 325727 h 610360"/>
                <a:gd name="connsiteX2" fmla="*/ 1884570 w 1884589"/>
                <a:gd name="connsiteY2" fmla="*/ 610360 h 610360"/>
                <a:gd name="connsiteX3" fmla="*/ 4858 w 1884589"/>
                <a:gd name="connsiteY3" fmla="*/ 193620 h 610360"/>
                <a:gd name="connsiteX4" fmla="*/ 0 w 1884589"/>
                <a:gd name="connsiteY4" fmla="*/ 0 h 61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589" h="610360">
                  <a:moveTo>
                    <a:pt x="0" y="0"/>
                  </a:moveTo>
                  <a:lnTo>
                    <a:pt x="1859265" y="325727"/>
                  </a:lnTo>
                  <a:cubicBezTo>
                    <a:pt x="1858416" y="402994"/>
                    <a:pt x="1885419" y="533093"/>
                    <a:pt x="1884570" y="610360"/>
                  </a:cubicBezTo>
                  <a:lnTo>
                    <a:pt x="4858" y="193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57DD75-C5CF-47B8-874C-E4477695F647}"/>
                </a:ext>
              </a:extLst>
            </p:cNvPr>
            <p:cNvSpPr/>
            <p:nvPr/>
          </p:nvSpPr>
          <p:spPr>
            <a:xfrm rot="19316143">
              <a:off x="9505823" y="3073519"/>
              <a:ext cx="1604470" cy="1443329"/>
            </a:xfrm>
            <a:custGeom>
              <a:avLst/>
              <a:gdLst>
                <a:gd name="connsiteX0" fmla="*/ 0 w 415722"/>
                <a:gd name="connsiteY0" fmla="*/ 0 h 221433"/>
                <a:gd name="connsiteX1" fmla="*/ 415722 w 415722"/>
                <a:gd name="connsiteY1" fmla="*/ 0 h 221433"/>
                <a:gd name="connsiteX2" fmla="*/ 415722 w 415722"/>
                <a:gd name="connsiteY2" fmla="*/ 221433 h 221433"/>
                <a:gd name="connsiteX3" fmla="*/ 0 w 415722"/>
                <a:gd name="connsiteY3" fmla="*/ 221433 h 221433"/>
                <a:gd name="connsiteX4" fmla="*/ 0 w 415722"/>
                <a:gd name="connsiteY4" fmla="*/ 0 h 221433"/>
                <a:gd name="connsiteX0" fmla="*/ 0 w 441969"/>
                <a:gd name="connsiteY0" fmla="*/ 0 h 241987"/>
                <a:gd name="connsiteX1" fmla="*/ 441969 w 441969"/>
                <a:gd name="connsiteY1" fmla="*/ 20554 h 241987"/>
                <a:gd name="connsiteX2" fmla="*/ 441969 w 441969"/>
                <a:gd name="connsiteY2" fmla="*/ 241987 h 241987"/>
                <a:gd name="connsiteX3" fmla="*/ 26247 w 441969"/>
                <a:gd name="connsiteY3" fmla="*/ 241987 h 241987"/>
                <a:gd name="connsiteX4" fmla="*/ 0 w 441969"/>
                <a:gd name="connsiteY4" fmla="*/ 0 h 241987"/>
                <a:gd name="connsiteX0" fmla="*/ 0 w 1429205"/>
                <a:gd name="connsiteY0" fmla="*/ 0 h 1190506"/>
                <a:gd name="connsiteX1" fmla="*/ 441969 w 1429205"/>
                <a:gd name="connsiteY1" fmla="*/ 20554 h 1190506"/>
                <a:gd name="connsiteX2" fmla="*/ 1429205 w 1429205"/>
                <a:gd name="connsiteY2" fmla="*/ 1190506 h 1190506"/>
                <a:gd name="connsiteX3" fmla="*/ 26247 w 1429205"/>
                <a:gd name="connsiteY3" fmla="*/ 241987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41969 w 1429205"/>
                <a:gd name="connsiteY1" fmla="*/ 20554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34787 w 1429205"/>
                <a:gd name="connsiteY1" fmla="*/ 45174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26791 w 1429205"/>
                <a:gd name="connsiteY1" fmla="*/ 63109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13915 w 1429205"/>
                <a:gd name="connsiteY1" fmla="*/ 40928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40454"/>
                <a:gd name="connsiteY0" fmla="*/ 0 h 1199315"/>
                <a:gd name="connsiteX1" fmla="*/ 425164 w 1440454"/>
                <a:gd name="connsiteY1" fmla="*/ 49737 h 1199315"/>
                <a:gd name="connsiteX2" fmla="*/ 1440454 w 1440454"/>
                <a:gd name="connsiteY2" fmla="*/ 1199315 h 1199315"/>
                <a:gd name="connsiteX3" fmla="*/ 1004040 w 1440454"/>
                <a:gd name="connsiteY3" fmla="*/ 1140769 h 1199315"/>
                <a:gd name="connsiteX4" fmla="*/ 0 w 1440454"/>
                <a:gd name="connsiteY4" fmla="*/ 0 h 1199315"/>
                <a:gd name="connsiteX0" fmla="*/ 0 w 1450076"/>
                <a:gd name="connsiteY0" fmla="*/ 0 h 1194752"/>
                <a:gd name="connsiteX1" fmla="*/ 425164 w 1450076"/>
                <a:gd name="connsiteY1" fmla="*/ 49737 h 1194752"/>
                <a:gd name="connsiteX2" fmla="*/ 1450076 w 1450076"/>
                <a:gd name="connsiteY2" fmla="*/ 1194752 h 1194752"/>
                <a:gd name="connsiteX3" fmla="*/ 1004040 w 1450076"/>
                <a:gd name="connsiteY3" fmla="*/ 1140769 h 1194752"/>
                <a:gd name="connsiteX4" fmla="*/ 0 w 1450076"/>
                <a:gd name="connsiteY4" fmla="*/ 0 h 1194752"/>
                <a:gd name="connsiteX0" fmla="*/ 0 w 1450076"/>
                <a:gd name="connsiteY0" fmla="*/ 0 h 1194752"/>
                <a:gd name="connsiteX1" fmla="*/ 425164 w 1450076"/>
                <a:gd name="connsiteY1" fmla="*/ 49737 h 1194752"/>
                <a:gd name="connsiteX2" fmla="*/ 1450076 w 1450076"/>
                <a:gd name="connsiteY2" fmla="*/ 1194752 h 1194752"/>
                <a:gd name="connsiteX3" fmla="*/ 1011539 w 1450076"/>
                <a:gd name="connsiteY3" fmla="*/ 1146642 h 1194752"/>
                <a:gd name="connsiteX4" fmla="*/ 0 w 1450076"/>
                <a:gd name="connsiteY4" fmla="*/ 0 h 1194752"/>
                <a:gd name="connsiteX0" fmla="*/ 0 w 1350916"/>
                <a:gd name="connsiteY0" fmla="*/ 47478 h 1145015"/>
                <a:gd name="connsiteX1" fmla="*/ 326004 w 1350916"/>
                <a:gd name="connsiteY1" fmla="*/ 0 h 1145015"/>
                <a:gd name="connsiteX2" fmla="*/ 1350916 w 1350916"/>
                <a:gd name="connsiteY2" fmla="*/ 1145015 h 1145015"/>
                <a:gd name="connsiteX3" fmla="*/ 912379 w 1350916"/>
                <a:gd name="connsiteY3" fmla="*/ 1096905 h 1145015"/>
                <a:gd name="connsiteX4" fmla="*/ 0 w 1350916"/>
                <a:gd name="connsiteY4" fmla="*/ 47478 h 1145015"/>
                <a:gd name="connsiteX0" fmla="*/ 0 w 1298649"/>
                <a:gd name="connsiteY0" fmla="*/ 5313 h 1145015"/>
                <a:gd name="connsiteX1" fmla="*/ 273737 w 1298649"/>
                <a:gd name="connsiteY1" fmla="*/ 0 h 1145015"/>
                <a:gd name="connsiteX2" fmla="*/ 1298649 w 1298649"/>
                <a:gd name="connsiteY2" fmla="*/ 1145015 h 1145015"/>
                <a:gd name="connsiteX3" fmla="*/ 860112 w 1298649"/>
                <a:gd name="connsiteY3" fmla="*/ 1096905 h 1145015"/>
                <a:gd name="connsiteX4" fmla="*/ 0 w 1298649"/>
                <a:gd name="connsiteY4" fmla="*/ 5313 h 1145015"/>
                <a:gd name="connsiteX0" fmla="*/ 0 w 1298649"/>
                <a:gd name="connsiteY0" fmla="*/ 0 h 1139702"/>
                <a:gd name="connsiteX1" fmla="*/ 257083 w 1298649"/>
                <a:gd name="connsiteY1" fmla="*/ 14685 h 1139702"/>
                <a:gd name="connsiteX2" fmla="*/ 1298649 w 1298649"/>
                <a:gd name="connsiteY2" fmla="*/ 1139702 h 1139702"/>
                <a:gd name="connsiteX3" fmla="*/ 860112 w 1298649"/>
                <a:gd name="connsiteY3" fmla="*/ 1091592 h 1139702"/>
                <a:gd name="connsiteX4" fmla="*/ 0 w 1298649"/>
                <a:gd name="connsiteY4" fmla="*/ 0 h 1139702"/>
                <a:gd name="connsiteX0" fmla="*/ 0 w 1298649"/>
                <a:gd name="connsiteY0" fmla="*/ 0 h 1139702"/>
                <a:gd name="connsiteX1" fmla="*/ 257083 w 1298649"/>
                <a:gd name="connsiteY1" fmla="*/ 14685 h 1139702"/>
                <a:gd name="connsiteX2" fmla="*/ 1298649 w 1298649"/>
                <a:gd name="connsiteY2" fmla="*/ 1139702 h 1139702"/>
                <a:gd name="connsiteX3" fmla="*/ 833529 w 1298649"/>
                <a:gd name="connsiteY3" fmla="*/ 1072017 h 1139702"/>
                <a:gd name="connsiteX4" fmla="*/ 0 w 1298649"/>
                <a:gd name="connsiteY4" fmla="*/ 0 h 1139702"/>
                <a:gd name="connsiteX0" fmla="*/ 0 w 1263738"/>
                <a:gd name="connsiteY0" fmla="*/ 0 h 1130126"/>
                <a:gd name="connsiteX1" fmla="*/ 257083 w 1263738"/>
                <a:gd name="connsiteY1" fmla="*/ 14685 h 1130126"/>
                <a:gd name="connsiteX2" fmla="*/ 1263738 w 1263738"/>
                <a:gd name="connsiteY2" fmla="*/ 1130126 h 1130126"/>
                <a:gd name="connsiteX3" fmla="*/ 833529 w 1263738"/>
                <a:gd name="connsiteY3" fmla="*/ 1072017 h 1130126"/>
                <a:gd name="connsiteX4" fmla="*/ 0 w 1263738"/>
                <a:gd name="connsiteY4" fmla="*/ 0 h 1130126"/>
                <a:gd name="connsiteX0" fmla="*/ 0 w 1263738"/>
                <a:gd name="connsiteY0" fmla="*/ 0 h 1130126"/>
                <a:gd name="connsiteX1" fmla="*/ 192925 w 1263738"/>
                <a:gd name="connsiteY1" fmla="*/ 6759 h 1130126"/>
                <a:gd name="connsiteX2" fmla="*/ 1263738 w 1263738"/>
                <a:gd name="connsiteY2" fmla="*/ 1130126 h 1130126"/>
                <a:gd name="connsiteX3" fmla="*/ 833529 w 1263738"/>
                <a:gd name="connsiteY3" fmla="*/ 1072017 h 1130126"/>
                <a:gd name="connsiteX4" fmla="*/ 0 w 1263738"/>
                <a:gd name="connsiteY4" fmla="*/ 0 h 1130126"/>
                <a:gd name="connsiteX0" fmla="*/ 0 w 1275005"/>
                <a:gd name="connsiteY0" fmla="*/ 0 h 1147496"/>
                <a:gd name="connsiteX1" fmla="*/ 204192 w 1275005"/>
                <a:gd name="connsiteY1" fmla="*/ 24129 h 1147496"/>
                <a:gd name="connsiteX2" fmla="*/ 1275005 w 1275005"/>
                <a:gd name="connsiteY2" fmla="*/ 1147496 h 1147496"/>
                <a:gd name="connsiteX3" fmla="*/ 844796 w 1275005"/>
                <a:gd name="connsiteY3" fmla="*/ 1089387 h 1147496"/>
                <a:gd name="connsiteX4" fmla="*/ 0 w 1275005"/>
                <a:gd name="connsiteY4" fmla="*/ 0 h 1147496"/>
                <a:gd name="connsiteX0" fmla="*/ 0 w 1258744"/>
                <a:gd name="connsiteY0" fmla="*/ 0 h 1147655"/>
                <a:gd name="connsiteX1" fmla="*/ 204192 w 1258744"/>
                <a:gd name="connsiteY1" fmla="*/ 24129 h 1147655"/>
                <a:gd name="connsiteX2" fmla="*/ 1258744 w 1258744"/>
                <a:gd name="connsiteY2" fmla="*/ 1147655 h 1147655"/>
                <a:gd name="connsiteX3" fmla="*/ 844796 w 1258744"/>
                <a:gd name="connsiteY3" fmla="*/ 1089387 h 1147655"/>
                <a:gd name="connsiteX4" fmla="*/ 0 w 1258744"/>
                <a:gd name="connsiteY4" fmla="*/ 0 h 1147655"/>
                <a:gd name="connsiteX0" fmla="*/ 0 w 1259610"/>
                <a:gd name="connsiteY0" fmla="*/ 0 h 1154338"/>
                <a:gd name="connsiteX1" fmla="*/ 204192 w 1259610"/>
                <a:gd name="connsiteY1" fmla="*/ 24129 h 1154338"/>
                <a:gd name="connsiteX2" fmla="*/ 1259610 w 1259610"/>
                <a:gd name="connsiteY2" fmla="*/ 1154338 h 1154338"/>
                <a:gd name="connsiteX3" fmla="*/ 844796 w 1259610"/>
                <a:gd name="connsiteY3" fmla="*/ 1089387 h 1154338"/>
                <a:gd name="connsiteX4" fmla="*/ 0 w 1259610"/>
                <a:gd name="connsiteY4" fmla="*/ 0 h 1154338"/>
                <a:gd name="connsiteX0" fmla="*/ 0 w 1251876"/>
                <a:gd name="connsiteY0" fmla="*/ 0 h 1136570"/>
                <a:gd name="connsiteX1" fmla="*/ 204192 w 1251876"/>
                <a:gd name="connsiteY1" fmla="*/ 24129 h 1136570"/>
                <a:gd name="connsiteX2" fmla="*/ 1251876 w 1251876"/>
                <a:gd name="connsiteY2" fmla="*/ 1136570 h 1136570"/>
                <a:gd name="connsiteX3" fmla="*/ 844796 w 1251876"/>
                <a:gd name="connsiteY3" fmla="*/ 1089387 h 1136570"/>
                <a:gd name="connsiteX4" fmla="*/ 0 w 1251876"/>
                <a:gd name="connsiteY4" fmla="*/ 0 h 1136570"/>
                <a:gd name="connsiteX0" fmla="*/ 0 w 1247613"/>
                <a:gd name="connsiteY0" fmla="*/ 0 h 1145533"/>
                <a:gd name="connsiteX1" fmla="*/ 204192 w 1247613"/>
                <a:gd name="connsiteY1" fmla="*/ 24129 h 1145533"/>
                <a:gd name="connsiteX2" fmla="*/ 1247613 w 1247613"/>
                <a:gd name="connsiteY2" fmla="*/ 1145533 h 1145533"/>
                <a:gd name="connsiteX3" fmla="*/ 844796 w 1247613"/>
                <a:gd name="connsiteY3" fmla="*/ 1089387 h 1145533"/>
                <a:gd name="connsiteX4" fmla="*/ 0 w 1247613"/>
                <a:gd name="connsiteY4" fmla="*/ 0 h 1145533"/>
                <a:gd name="connsiteX0" fmla="*/ 0 w 1251876"/>
                <a:gd name="connsiteY0" fmla="*/ 0 h 1136569"/>
                <a:gd name="connsiteX1" fmla="*/ 204192 w 1251876"/>
                <a:gd name="connsiteY1" fmla="*/ 24129 h 1136569"/>
                <a:gd name="connsiteX2" fmla="*/ 1251876 w 1251876"/>
                <a:gd name="connsiteY2" fmla="*/ 1136569 h 1136569"/>
                <a:gd name="connsiteX3" fmla="*/ 844796 w 1251876"/>
                <a:gd name="connsiteY3" fmla="*/ 1089387 h 1136569"/>
                <a:gd name="connsiteX4" fmla="*/ 0 w 1251876"/>
                <a:gd name="connsiteY4" fmla="*/ 0 h 1136569"/>
                <a:gd name="connsiteX0" fmla="*/ 0 w 1207001"/>
                <a:gd name="connsiteY0" fmla="*/ 0 h 1171767"/>
                <a:gd name="connsiteX1" fmla="*/ 204192 w 1207001"/>
                <a:gd name="connsiteY1" fmla="*/ 24129 h 1171767"/>
                <a:gd name="connsiteX2" fmla="*/ 1207001 w 1207001"/>
                <a:gd name="connsiteY2" fmla="*/ 1171767 h 1171767"/>
                <a:gd name="connsiteX3" fmla="*/ 844796 w 1207001"/>
                <a:gd name="connsiteY3" fmla="*/ 1089387 h 1171767"/>
                <a:gd name="connsiteX4" fmla="*/ 0 w 1207001"/>
                <a:gd name="connsiteY4" fmla="*/ 0 h 1171767"/>
                <a:gd name="connsiteX0" fmla="*/ 0 w 1296971"/>
                <a:gd name="connsiteY0" fmla="*/ 0 h 1247857"/>
                <a:gd name="connsiteX1" fmla="*/ 294162 w 1296971"/>
                <a:gd name="connsiteY1" fmla="*/ 100219 h 1247857"/>
                <a:gd name="connsiteX2" fmla="*/ 1296971 w 1296971"/>
                <a:gd name="connsiteY2" fmla="*/ 1247857 h 1247857"/>
                <a:gd name="connsiteX3" fmla="*/ 934766 w 1296971"/>
                <a:gd name="connsiteY3" fmla="*/ 1165477 h 1247857"/>
                <a:gd name="connsiteX4" fmla="*/ 0 w 1296971"/>
                <a:gd name="connsiteY4" fmla="*/ 0 h 1247857"/>
                <a:gd name="connsiteX0" fmla="*/ 0 w 1296971"/>
                <a:gd name="connsiteY0" fmla="*/ 0 h 1247857"/>
                <a:gd name="connsiteX1" fmla="*/ 308903 w 1296971"/>
                <a:gd name="connsiteY1" fmla="*/ 86561 h 1247857"/>
                <a:gd name="connsiteX2" fmla="*/ 1296971 w 1296971"/>
                <a:gd name="connsiteY2" fmla="*/ 1247857 h 1247857"/>
                <a:gd name="connsiteX3" fmla="*/ 934766 w 1296971"/>
                <a:gd name="connsiteY3" fmla="*/ 1165477 h 1247857"/>
                <a:gd name="connsiteX4" fmla="*/ 0 w 1296971"/>
                <a:gd name="connsiteY4" fmla="*/ 0 h 1247857"/>
                <a:gd name="connsiteX0" fmla="*/ 0 w 1296971"/>
                <a:gd name="connsiteY0" fmla="*/ 0 h 1247857"/>
                <a:gd name="connsiteX1" fmla="*/ 308903 w 1296971"/>
                <a:gd name="connsiteY1" fmla="*/ 86561 h 1247857"/>
                <a:gd name="connsiteX2" fmla="*/ 1296971 w 1296971"/>
                <a:gd name="connsiteY2" fmla="*/ 1247857 h 1247857"/>
                <a:gd name="connsiteX3" fmla="*/ 954458 w 1296971"/>
                <a:gd name="connsiteY3" fmla="*/ 1171681 h 1247857"/>
                <a:gd name="connsiteX4" fmla="*/ 0 w 1296971"/>
                <a:gd name="connsiteY4" fmla="*/ 0 h 1247857"/>
                <a:gd name="connsiteX0" fmla="*/ 0 w 1283277"/>
                <a:gd name="connsiteY0" fmla="*/ 0 h 1246726"/>
                <a:gd name="connsiteX1" fmla="*/ 308903 w 1283277"/>
                <a:gd name="connsiteY1" fmla="*/ 8656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  <a:gd name="connsiteX0" fmla="*/ 0 w 1290323"/>
                <a:gd name="connsiteY0" fmla="*/ 0 h 1237009"/>
                <a:gd name="connsiteX1" fmla="*/ 308903 w 1290323"/>
                <a:gd name="connsiteY1" fmla="*/ 86561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75269 w 1290323"/>
                <a:gd name="connsiteY1" fmla="*/ 59088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68795 w 1290323"/>
                <a:gd name="connsiteY1" fmla="*/ 78693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71917 w 1290323"/>
                <a:gd name="connsiteY1" fmla="*/ 106415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84637 w 1290323"/>
                <a:gd name="connsiteY1" fmla="*/ 142251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83277"/>
                <a:gd name="connsiteY0" fmla="*/ 0 h 1246726"/>
                <a:gd name="connsiteX1" fmla="*/ 384637 w 1283277"/>
                <a:gd name="connsiteY1" fmla="*/ 14225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  <a:gd name="connsiteX0" fmla="*/ 0 w 1283277"/>
                <a:gd name="connsiteY0" fmla="*/ 0 h 1246726"/>
                <a:gd name="connsiteX1" fmla="*/ 384637 w 1283277"/>
                <a:gd name="connsiteY1" fmla="*/ 14225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277" h="1246726">
                  <a:moveTo>
                    <a:pt x="0" y="0"/>
                  </a:moveTo>
                  <a:lnTo>
                    <a:pt x="384637" y="142251"/>
                  </a:lnTo>
                  <a:lnTo>
                    <a:pt x="1283277" y="1246726"/>
                  </a:lnTo>
                  <a:lnTo>
                    <a:pt x="954458" y="1171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76FD83E-DD8E-46D4-8E5F-3B92B910CC6B}"/>
                </a:ext>
              </a:extLst>
            </p:cNvPr>
            <p:cNvSpPr/>
            <p:nvPr/>
          </p:nvSpPr>
          <p:spPr>
            <a:xfrm>
              <a:off x="10488394" y="4029509"/>
              <a:ext cx="164998" cy="1278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1CB93CA1-B642-4C0D-ADAC-A7D0BFCEE96D}"/>
                </a:ext>
              </a:extLst>
            </p:cNvPr>
            <p:cNvSpPr/>
            <p:nvPr/>
          </p:nvSpPr>
          <p:spPr>
            <a:xfrm>
              <a:off x="9574292" y="3849809"/>
              <a:ext cx="164998" cy="1278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F1F06A3-57AF-4F13-8EE7-19D56452C789}"/>
              </a:ext>
            </a:extLst>
          </p:cNvPr>
          <p:cNvSpPr/>
          <p:nvPr/>
        </p:nvSpPr>
        <p:spPr>
          <a:xfrm>
            <a:off x="-1911460" y="1891952"/>
            <a:ext cx="467290" cy="45754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3A632B0B-C2F1-431A-80F2-20D803DCA354}"/>
              </a:ext>
            </a:extLst>
          </p:cNvPr>
          <p:cNvSpPr/>
          <p:nvPr/>
        </p:nvSpPr>
        <p:spPr>
          <a:xfrm>
            <a:off x="-487520" y="1891952"/>
            <a:ext cx="467290" cy="45754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AF0A7F3-605E-48AC-86B0-280832786323}"/>
              </a:ext>
            </a:extLst>
          </p:cNvPr>
          <p:cNvSpPr/>
          <p:nvPr/>
        </p:nvSpPr>
        <p:spPr>
          <a:xfrm>
            <a:off x="-1209503" y="1931293"/>
            <a:ext cx="467290" cy="45754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4EEE913-B3CB-43CA-A6CB-BE6E4EF8C756}"/>
              </a:ext>
            </a:extLst>
          </p:cNvPr>
          <p:cNvGrpSpPr/>
          <p:nvPr/>
        </p:nvGrpSpPr>
        <p:grpSpPr>
          <a:xfrm flipH="1">
            <a:off x="17742284" y="8386364"/>
            <a:ext cx="653543" cy="685856"/>
            <a:chOff x="4664384" y="3985422"/>
            <a:chExt cx="653543" cy="685856"/>
          </a:xfrm>
        </p:grpSpPr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BF0968F-311B-4980-B115-0D0F577FE03F}"/>
                </a:ext>
              </a:extLst>
            </p:cNvPr>
            <p:cNvCxnSpPr>
              <a:cxnSpLocks/>
            </p:cNvCxnSpPr>
            <p:nvPr/>
          </p:nvCxnSpPr>
          <p:spPr>
            <a:xfrm>
              <a:off x="4801674" y="3985422"/>
              <a:ext cx="396372" cy="1082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AA03938F-F1A1-42DA-B97E-ACFAE831E056}"/>
                </a:ext>
              </a:extLst>
            </p:cNvPr>
            <p:cNvCxnSpPr>
              <a:cxnSpLocks/>
            </p:cNvCxnSpPr>
            <p:nvPr/>
          </p:nvCxnSpPr>
          <p:spPr>
            <a:xfrm>
              <a:off x="4664384" y="4064894"/>
              <a:ext cx="422157" cy="11908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95789C4-BC75-481B-8AC1-126C99924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3073" y="4172265"/>
              <a:ext cx="50845" cy="4447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ectangle: Top Corners Rounded 333">
              <a:extLst>
                <a:ext uri="{FF2B5EF4-FFF2-40B4-BE49-F238E27FC236}">
                  <a16:creationId xmlns:a16="http://schemas.microsoft.com/office/drawing/2014/main" id="{9989D2B0-8B85-4271-8A7E-709F29E7CA54}"/>
                </a:ext>
              </a:extLst>
            </p:cNvPr>
            <p:cNvSpPr/>
            <p:nvPr/>
          </p:nvSpPr>
          <p:spPr>
            <a:xfrm>
              <a:off x="5078164" y="4524538"/>
              <a:ext cx="239763" cy="71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5" name="Rectangle: Top Corners Rounded 334">
              <a:extLst>
                <a:ext uri="{FF2B5EF4-FFF2-40B4-BE49-F238E27FC236}">
                  <a16:creationId xmlns:a16="http://schemas.microsoft.com/office/drawing/2014/main" id="{7C4C70DE-FB99-40B2-8DB7-EEA46CBAB07B}"/>
                </a:ext>
              </a:extLst>
            </p:cNvPr>
            <p:cNvSpPr/>
            <p:nvPr/>
          </p:nvSpPr>
          <p:spPr>
            <a:xfrm>
              <a:off x="4994689" y="4599542"/>
              <a:ext cx="239763" cy="71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357B2289-3521-44C9-AA40-601E45F552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2487" y="4086612"/>
              <a:ext cx="23691" cy="4747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0627C07-EEF9-4FEC-9A90-4FAC021BE46F}"/>
              </a:ext>
            </a:extLst>
          </p:cNvPr>
          <p:cNvSpPr/>
          <p:nvPr/>
        </p:nvSpPr>
        <p:spPr>
          <a:xfrm>
            <a:off x="-4337844" y="-1465580"/>
            <a:ext cx="10895729" cy="573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E60FC5-A792-49E1-8626-6F9612572ED6}"/>
              </a:ext>
            </a:extLst>
          </p:cNvPr>
          <p:cNvSpPr/>
          <p:nvPr/>
        </p:nvSpPr>
        <p:spPr>
          <a:xfrm>
            <a:off x="-6125396" y="-3569070"/>
            <a:ext cx="14691876" cy="2154643"/>
          </a:xfrm>
          <a:custGeom>
            <a:avLst/>
            <a:gdLst>
              <a:gd name="connsiteX0" fmla="*/ 0 w 4949371"/>
              <a:gd name="connsiteY0" fmla="*/ 0 h 501723"/>
              <a:gd name="connsiteX1" fmla="*/ 4949371 w 4949371"/>
              <a:gd name="connsiteY1" fmla="*/ 0 h 501723"/>
              <a:gd name="connsiteX2" fmla="*/ 4949371 w 4949371"/>
              <a:gd name="connsiteY2" fmla="*/ 501723 h 501723"/>
              <a:gd name="connsiteX3" fmla="*/ 0 w 4949371"/>
              <a:gd name="connsiteY3" fmla="*/ 501723 h 501723"/>
              <a:gd name="connsiteX4" fmla="*/ 0 w 4949371"/>
              <a:gd name="connsiteY4" fmla="*/ 0 h 501723"/>
              <a:gd name="connsiteX0" fmla="*/ 0 w 5979885"/>
              <a:gd name="connsiteY0" fmla="*/ 0 h 1227437"/>
              <a:gd name="connsiteX1" fmla="*/ 5979885 w 5979885"/>
              <a:gd name="connsiteY1" fmla="*/ 725714 h 1227437"/>
              <a:gd name="connsiteX2" fmla="*/ 5979885 w 5979885"/>
              <a:gd name="connsiteY2" fmla="*/ 1227437 h 1227437"/>
              <a:gd name="connsiteX3" fmla="*/ 1030514 w 5979885"/>
              <a:gd name="connsiteY3" fmla="*/ 1227437 h 1227437"/>
              <a:gd name="connsiteX4" fmla="*/ 0 w 5979885"/>
              <a:gd name="connsiteY4" fmla="*/ 0 h 1227437"/>
              <a:gd name="connsiteX0" fmla="*/ 0 w 7300685"/>
              <a:gd name="connsiteY0" fmla="*/ 0 h 1227437"/>
              <a:gd name="connsiteX1" fmla="*/ 7300685 w 7300685"/>
              <a:gd name="connsiteY1" fmla="*/ 0 h 1227437"/>
              <a:gd name="connsiteX2" fmla="*/ 5979885 w 7300685"/>
              <a:gd name="connsiteY2" fmla="*/ 1227437 h 1227437"/>
              <a:gd name="connsiteX3" fmla="*/ 1030514 w 7300685"/>
              <a:gd name="connsiteY3" fmla="*/ 1227437 h 1227437"/>
              <a:gd name="connsiteX4" fmla="*/ 0 w 7300685"/>
              <a:gd name="connsiteY4" fmla="*/ 0 h 122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85" h="1227437">
                <a:moveTo>
                  <a:pt x="0" y="0"/>
                </a:moveTo>
                <a:lnTo>
                  <a:pt x="7300685" y="0"/>
                </a:lnTo>
                <a:lnTo>
                  <a:pt x="5979885" y="1227437"/>
                </a:lnTo>
                <a:lnTo>
                  <a:pt x="1030514" y="12274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EABE1-473B-4D23-A40C-A0388DF06CEB}"/>
              </a:ext>
            </a:extLst>
          </p:cNvPr>
          <p:cNvSpPr/>
          <p:nvPr/>
        </p:nvSpPr>
        <p:spPr>
          <a:xfrm>
            <a:off x="-8738473" y="-3579838"/>
            <a:ext cx="4750983" cy="10334537"/>
          </a:xfrm>
          <a:custGeom>
            <a:avLst/>
            <a:gdLst>
              <a:gd name="connsiteX0" fmla="*/ 0 w 691715"/>
              <a:gd name="connsiteY0" fmla="*/ 0 h 6023429"/>
              <a:gd name="connsiteX1" fmla="*/ 691715 w 691715"/>
              <a:gd name="connsiteY1" fmla="*/ 0 h 6023429"/>
              <a:gd name="connsiteX2" fmla="*/ 691715 w 691715"/>
              <a:gd name="connsiteY2" fmla="*/ 6023429 h 6023429"/>
              <a:gd name="connsiteX3" fmla="*/ 0 w 691715"/>
              <a:gd name="connsiteY3" fmla="*/ 6023429 h 6023429"/>
              <a:gd name="connsiteX4" fmla="*/ 0 w 691715"/>
              <a:gd name="connsiteY4" fmla="*/ 0 h 6023429"/>
              <a:gd name="connsiteX0" fmla="*/ 0 w 2360858"/>
              <a:gd name="connsiteY0" fmla="*/ 0 h 6023429"/>
              <a:gd name="connsiteX1" fmla="*/ 691715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06322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0858" h="6023429">
                <a:moveTo>
                  <a:pt x="0" y="0"/>
                </a:moveTo>
                <a:lnTo>
                  <a:pt x="1315829" y="0"/>
                </a:lnTo>
                <a:cubicBezTo>
                  <a:pt x="1436619" y="233438"/>
                  <a:pt x="2234070" y="998099"/>
                  <a:pt x="2325315" y="1254397"/>
                </a:cubicBezTo>
                <a:lnTo>
                  <a:pt x="2360858" y="4630057"/>
                </a:lnTo>
                <a:lnTo>
                  <a:pt x="0" y="60234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777700-D39F-43D1-B7E6-94680A9CF0CE}"/>
              </a:ext>
            </a:extLst>
          </p:cNvPr>
          <p:cNvSpPr/>
          <p:nvPr/>
        </p:nvSpPr>
        <p:spPr>
          <a:xfrm>
            <a:off x="5771156" y="-3569070"/>
            <a:ext cx="6408470" cy="10334537"/>
          </a:xfrm>
          <a:custGeom>
            <a:avLst/>
            <a:gdLst>
              <a:gd name="connsiteX0" fmla="*/ 0 w 1815734"/>
              <a:gd name="connsiteY0" fmla="*/ 0 h 6023429"/>
              <a:gd name="connsiteX1" fmla="*/ 1815734 w 1815734"/>
              <a:gd name="connsiteY1" fmla="*/ 0 h 6023429"/>
              <a:gd name="connsiteX2" fmla="*/ 1815734 w 1815734"/>
              <a:gd name="connsiteY2" fmla="*/ 6023429 h 6023429"/>
              <a:gd name="connsiteX3" fmla="*/ 0 w 1815734"/>
              <a:gd name="connsiteY3" fmla="*/ 6023429 h 6023429"/>
              <a:gd name="connsiteX4" fmla="*/ 0 w 1815734"/>
              <a:gd name="connsiteY4" fmla="*/ 0 h 6023429"/>
              <a:gd name="connsiteX0" fmla="*/ 1246780 w 3062514"/>
              <a:gd name="connsiteY0" fmla="*/ 0 h 6023429"/>
              <a:gd name="connsiteX1" fmla="*/ 3062514 w 3062514"/>
              <a:gd name="connsiteY1" fmla="*/ 0 h 6023429"/>
              <a:gd name="connsiteX2" fmla="*/ 3062514 w 3062514"/>
              <a:gd name="connsiteY2" fmla="*/ 6023429 h 6023429"/>
              <a:gd name="connsiteX3" fmla="*/ 1246780 w 3062514"/>
              <a:gd name="connsiteY3" fmla="*/ 6023429 h 6023429"/>
              <a:gd name="connsiteX4" fmla="*/ 0 w 3062514"/>
              <a:gd name="connsiteY4" fmla="*/ 1248229 h 6023429"/>
              <a:gd name="connsiteX5" fmla="*/ 1246780 w 306251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0 w 3065072"/>
              <a:gd name="connsiteY3" fmla="*/ 463005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80201 w 3095935"/>
              <a:gd name="connsiteY0" fmla="*/ 0 h 6023429"/>
              <a:gd name="connsiteX1" fmla="*/ 3095935 w 3095935"/>
              <a:gd name="connsiteY1" fmla="*/ 0 h 6023429"/>
              <a:gd name="connsiteX2" fmla="*/ 3095935 w 3095935"/>
              <a:gd name="connsiteY2" fmla="*/ 6023429 h 6023429"/>
              <a:gd name="connsiteX3" fmla="*/ 318 w 3095935"/>
              <a:gd name="connsiteY3" fmla="*/ 4582432 h 6023429"/>
              <a:gd name="connsiteX4" fmla="*/ 33421 w 3095935"/>
              <a:gd name="connsiteY4" fmla="*/ 1248229 h 6023429"/>
              <a:gd name="connsiteX5" fmla="*/ 1280201 w 3095935"/>
              <a:gd name="connsiteY5" fmla="*/ 0 h 6023429"/>
              <a:gd name="connsiteX0" fmla="*/ 1264550 w 3080284"/>
              <a:gd name="connsiteY0" fmla="*/ 0 h 6023429"/>
              <a:gd name="connsiteX1" fmla="*/ 3080284 w 3080284"/>
              <a:gd name="connsiteY1" fmla="*/ 0 h 6023429"/>
              <a:gd name="connsiteX2" fmla="*/ 3080284 w 3080284"/>
              <a:gd name="connsiteY2" fmla="*/ 6023429 h 6023429"/>
              <a:gd name="connsiteX3" fmla="*/ 495 w 3080284"/>
              <a:gd name="connsiteY3" fmla="*/ 4601482 h 6023429"/>
              <a:gd name="connsiteX4" fmla="*/ 17770 w 3080284"/>
              <a:gd name="connsiteY4" fmla="*/ 1248229 h 6023429"/>
              <a:gd name="connsiteX5" fmla="*/ 1264550 w 308028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1 w 3065072"/>
              <a:gd name="connsiteY3" fmla="*/ 461100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64549 w 3080283"/>
              <a:gd name="connsiteY0" fmla="*/ 0 h 6023429"/>
              <a:gd name="connsiteX1" fmla="*/ 3080283 w 3080283"/>
              <a:gd name="connsiteY1" fmla="*/ 0 h 6023429"/>
              <a:gd name="connsiteX2" fmla="*/ 3080283 w 3080283"/>
              <a:gd name="connsiteY2" fmla="*/ 6023429 h 6023429"/>
              <a:gd name="connsiteX3" fmla="*/ 494 w 3080283"/>
              <a:gd name="connsiteY3" fmla="*/ 4611007 h 6023429"/>
              <a:gd name="connsiteX4" fmla="*/ 17769 w 3080283"/>
              <a:gd name="connsiteY4" fmla="*/ 1248229 h 6023429"/>
              <a:gd name="connsiteX5" fmla="*/ 1264549 w 3080283"/>
              <a:gd name="connsiteY5" fmla="*/ 0 h 6023429"/>
              <a:gd name="connsiteX0" fmla="*/ 1272104 w 3087838"/>
              <a:gd name="connsiteY0" fmla="*/ 0 h 6023429"/>
              <a:gd name="connsiteX1" fmla="*/ 3087838 w 3087838"/>
              <a:gd name="connsiteY1" fmla="*/ 0 h 6023429"/>
              <a:gd name="connsiteX2" fmla="*/ 3087838 w 3087838"/>
              <a:gd name="connsiteY2" fmla="*/ 6023429 h 6023429"/>
              <a:gd name="connsiteX3" fmla="*/ 8049 w 3087838"/>
              <a:gd name="connsiteY3" fmla="*/ 4611007 h 6023429"/>
              <a:gd name="connsiteX4" fmla="*/ 0 w 3087838"/>
              <a:gd name="connsiteY4" fmla="*/ 1225369 h 6023429"/>
              <a:gd name="connsiteX5" fmla="*/ 1272104 w 3087838"/>
              <a:gd name="connsiteY5" fmla="*/ 0 h 6023429"/>
              <a:gd name="connsiteX0" fmla="*/ 1272998 w 3088732"/>
              <a:gd name="connsiteY0" fmla="*/ 0 h 6023429"/>
              <a:gd name="connsiteX1" fmla="*/ 3088732 w 3088732"/>
              <a:gd name="connsiteY1" fmla="*/ 0 h 6023429"/>
              <a:gd name="connsiteX2" fmla="*/ 3088732 w 3088732"/>
              <a:gd name="connsiteY2" fmla="*/ 6023429 h 6023429"/>
              <a:gd name="connsiteX3" fmla="*/ 8943 w 3088732"/>
              <a:gd name="connsiteY3" fmla="*/ 4611007 h 6023429"/>
              <a:gd name="connsiteX4" fmla="*/ 894 w 3088732"/>
              <a:gd name="connsiteY4" fmla="*/ 1225369 h 6023429"/>
              <a:gd name="connsiteX5" fmla="*/ 1272998 w 3088732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8732" h="6023429">
                <a:moveTo>
                  <a:pt x="1272998" y="0"/>
                </a:moveTo>
                <a:lnTo>
                  <a:pt x="3088732" y="0"/>
                </a:lnTo>
                <a:lnTo>
                  <a:pt x="3088732" y="6023429"/>
                </a:lnTo>
                <a:lnTo>
                  <a:pt x="8943" y="4611007"/>
                </a:lnTo>
                <a:cubicBezTo>
                  <a:pt x="-8074" y="2990245"/>
                  <a:pt x="5249" y="2846131"/>
                  <a:pt x="894" y="1225369"/>
                </a:cubicBezTo>
                <a:lnTo>
                  <a:pt x="127299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9F9D15-475D-44E3-84C5-C9DDCA7F6A63}"/>
              </a:ext>
            </a:extLst>
          </p:cNvPr>
          <p:cNvSpPr/>
          <p:nvPr/>
        </p:nvSpPr>
        <p:spPr>
          <a:xfrm rot="21429455">
            <a:off x="-8201567" y="1132952"/>
            <a:ext cx="3076228" cy="2343921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892" h="1264149">
                <a:moveTo>
                  <a:pt x="0" y="175260"/>
                </a:moveTo>
                <a:lnTo>
                  <a:pt x="1388892" y="0"/>
                </a:lnTo>
                <a:lnTo>
                  <a:pt x="1381272" y="936489"/>
                </a:lnTo>
                <a:lnTo>
                  <a:pt x="45720" y="1264149"/>
                </a:lnTo>
                <a:lnTo>
                  <a:pt x="0" y="1752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085A84A-4754-4027-8F61-87085855EC9B}"/>
              </a:ext>
            </a:extLst>
          </p:cNvPr>
          <p:cNvGrpSpPr/>
          <p:nvPr/>
        </p:nvGrpSpPr>
        <p:grpSpPr>
          <a:xfrm>
            <a:off x="-3103968" y="-301681"/>
            <a:ext cx="7965150" cy="4433420"/>
            <a:chOff x="2837951" y="1419048"/>
            <a:chExt cx="5675318" cy="31588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181D23-17EA-4E90-ABA4-565E3B2476F8}"/>
                </a:ext>
              </a:extLst>
            </p:cNvPr>
            <p:cNvSpPr/>
            <p:nvPr/>
          </p:nvSpPr>
          <p:spPr>
            <a:xfrm>
              <a:off x="3424239" y="1715148"/>
              <a:ext cx="4487348" cy="1713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EF8B7C-F194-44AF-8DED-0AB0BF151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6650" y="1524000"/>
              <a:ext cx="3905250" cy="19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9061E0-64BB-4C65-94F1-E609BCD40EDB}"/>
                </a:ext>
              </a:extLst>
            </p:cNvPr>
            <p:cNvGrpSpPr/>
            <p:nvPr/>
          </p:nvGrpSpPr>
          <p:grpSpPr>
            <a:xfrm flipH="1">
              <a:off x="7338156" y="1419048"/>
              <a:ext cx="1175113" cy="3158894"/>
              <a:chOff x="4702627" y="1209490"/>
              <a:chExt cx="1456895" cy="336595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6B1D63C-0CB2-485E-B69D-642261E5A2DA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9AC15AC-C729-4BE9-BC19-6AA7B0371EFE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4D77EAB-8EA7-4196-AF34-0923CDB1962C}"/>
                </a:ext>
              </a:extLst>
            </p:cNvPr>
            <p:cNvGrpSpPr/>
            <p:nvPr/>
          </p:nvGrpSpPr>
          <p:grpSpPr>
            <a:xfrm>
              <a:off x="2837951" y="1419048"/>
              <a:ext cx="1175113" cy="3158894"/>
              <a:chOff x="4702627" y="1209490"/>
              <a:chExt cx="1456895" cy="3365951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89245FA-DF2D-41C1-B4D9-F9C51ED9A6E4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5CC709D-AB8F-46A2-8814-EE0B82930D1A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4" name="Oval 163">
            <a:extLst>
              <a:ext uri="{FF2B5EF4-FFF2-40B4-BE49-F238E27FC236}">
                <a16:creationId xmlns:a16="http://schemas.microsoft.com/office/drawing/2014/main" id="{FD18901E-F337-4A65-9004-0B6855156E2F}"/>
              </a:ext>
            </a:extLst>
          </p:cNvPr>
          <p:cNvSpPr/>
          <p:nvPr/>
        </p:nvSpPr>
        <p:spPr>
          <a:xfrm>
            <a:off x="543833" y="-3577059"/>
            <a:ext cx="1168692" cy="1286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B47328-1FF9-4479-88D0-1B43D0402384}"/>
              </a:ext>
            </a:extLst>
          </p:cNvPr>
          <p:cNvGrpSpPr/>
          <p:nvPr/>
        </p:nvGrpSpPr>
        <p:grpSpPr>
          <a:xfrm>
            <a:off x="-8254114" y="3196574"/>
            <a:ext cx="4755638" cy="3403967"/>
            <a:chOff x="282305" y="3951628"/>
            <a:chExt cx="2771798" cy="198398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8" name="Cylinder 67">
              <a:extLst>
                <a:ext uri="{FF2B5EF4-FFF2-40B4-BE49-F238E27FC236}">
                  <a16:creationId xmlns:a16="http://schemas.microsoft.com/office/drawing/2014/main" id="{020834C3-2EF0-43FF-B00E-12BF5E967FEB}"/>
                </a:ext>
              </a:extLst>
            </p:cNvPr>
            <p:cNvSpPr/>
            <p:nvPr/>
          </p:nvSpPr>
          <p:spPr>
            <a:xfrm>
              <a:off x="1161067" y="5467824"/>
              <a:ext cx="171819" cy="467788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97EA3905-E5AF-4D8C-B0A2-DBD2D1ED7D50}"/>
                </a:ext>
              </a:extLst>
            </p:cNvPr>
            <p:cNvSpPr/>
            <p:nvPr/>
          </p:nvSpPr>
          <p:spPr>
            <a:xfrm>
              <a:off x="2789313" y="4535115"/>
              <a:ext cx="153512" cy="407906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5BF8EFB0-AC63-449C-8574-7EA00E4A76F9}"/>
                </a:ext>
              </a:extLst>
            </p:cNvPr>
            <p:cNvSpPr/>
            <p:nvPr/>
          </p:nvSpPr>
          <p:spPr>
            <a:xfrm>
              <a:off x="290409" y="5467824"/>
              <a:ext cx="171819" cy="467788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309AC41-7BE0-4296-B543-0BDA4627E5A6}"/>
                </a:ext>
              </a:extLst>
            </p:cNvPr>
            <p:cNvSpPr/>
            <p:nvPr/>
          </p:nvSpPr>
          <p:spPr>
            <a:xfrm>
              <a:off x="312517" y="4496684"/>
              <a:ext cx="2628932" cy="1038797"/>
            </a:xfrm>
            <a:custGeom>
              <a:avLst/>
              <a:gdLst>
                <a:gd name="connsiteX0" fmla="*/ 0 w 1038257"/>
                <a:gd name="connsiteY0" fmla="*/ 0 h 48197"/>
                <a:gd name="connsiteX1" fmla="*/ 1038257 w 1038257"/>
                <a:gd name="connsiteY1" fmla="*/ 0 h 48197"/>
                <a:gd name="connsiteX2" fmla="*/ 1038257 w 1038257"/>
                <a:gd name="connsiteY2" fmla="*/ 48197 h 48197"/>
                <a:gd name="connsiteX3" fmla="*/ 0 w 1038257"/>
                <a:gd name="connsiteY3" fmla="*/ 48197 h 48197"/>
                <a:gd name="connsiteX4" fmla="*/ 0 w 1038257"/>
                <a:gd name="connsiteY4" fmla="*/ 0 h 48197"/>
                <a:gd name="connsiteX0" fmla="*/ 2057400 w 2057400"/>
                <a:gd name="connsiteY0" fmla="*/ 0 h 576835"/>
                <a:gd name="connsiteX1" fmla="*/ 1038257 w 2057400"/>
                <a:gd name="connsiteY1" fmla="*/ 528638 h 576835"/>
                <a:gd name="connsiteX2" fmla="*/ 1038257 w 2057400"/>
                <a:gd name="connsiteY2" fmla="*/ 576835 h 576835"/>
                <a:gd name="connsiteX3" fmla="*/ 0 w 2057400"/>
                <a:gd name="connsiteY3" fmla="*/ 576835 h 576835"/>
                <a:gd name="connsiteX4" fmla="*/ 2057400 w 2057400"/>
                <a:gd name="connsiteY4" fmla="*/ 0 h 576835"/>
                <a:gd name="connsiteX0" fmla="*/ 2057400 w 2757519"/>
                <a:gd name="connsiteY0" fmla="*/ 0 h 576835"/>
                <a:gd name="connsiteX1" fmla="*/ 2757519 w 2757519"/>
                <a:gd name="connsiteY1" fmla="*/ 14288 h 576835"/>
                <a:gd name="connsiteX2" fmla="*/ 1038257 w 2757519"/>
                <a:gd name="connsiteY2" fmla="*/ 576835 h 576835"/>
                <a:gd name="connsiteX3" fmla="*/ 0 w 2757519"/>
                <a:gd name="connsiteY3" fmla="*/ 576835 h 576835"/>
                <a:gd name="connsiteX4" fmla="*/ 2057400 w 2757519"/>
                <a:gd name="connsiteY4" fmla="*/ 0 h 576835"/>
                <a:gd name="connsiteX0" fmla="*/ 2057400 w 2752757"/>
                <a:gd name="connsiteY0" fmla="*/ 0 h 576835"/>
                <a:gd name="connsiteX1" fmla="*/ 2752757 w 2752757"/>
                <a:gd name="connsiteY1" fmla="*/ 14288 h 576835"/>
                <a:gd name="connsiteX2" fmla="*/ 1038257 w 2752757"/>
                <a:gd name="connsiteY2" fmla="*/ 576835 h 576835"/>
                <a:gd name="connsiteX3" fmla="*/ 0 w 2752757"/>
                <a:gd name="connsiteY3" fmla="*/ 576835 h 576835"/>
                <a:gd name="connsiteX4" fmla="*/ 2057400 w 2752757"/>
                <a:gd name="connsiteY4" fmla="*/ 0 h 576835"/>
                <a:gd name="connsiteX0" fmla="*/ 2014537 w 2752757"/>
                <a:gd name="connsiteY0" fmla="*/ 0 h 967360"/>
                <a:gd name="connsiteX1" fmla="*/ 2752757 w 2752757"/>
                <a:gd name="connsiteY1" fmla="*/ 404813 h 967360"/>
                <a:gd name="connsiteX2" fmla="*/ 1038257 w 2752757"/>
                <a:gd name="connsiteY2" fmla="*/ 967360 h 967360"/>
                <a:gd name="connsiteX3" fmla="*/ 0 w 2752757"/>
                <a:gd name="connsiteY3" fmla="*/ 967360 h 967360"/>
                <a:gd name="connsiteX4" fmla="*/ 2014537 w 2752757"/>
                <a:gd name="connsiteY4" fmla="*/ 0 h 967360"/>
                <a:gd name="connsiteX0" fmla="*/ 2014537 w 2652744"/>
                <a:gd name="connsiteY0" fmla="*/ 0 h 967360"/>
                <a:gd name="connsiteX1" fmla="*/ 2652744 w 2652744"/>
                <a:gd name="connsiteY1" fmla="*/ 85725 h 967360"/>
                <a:gd name="connsiteX2" fmla="*/ 1038257 w 2652744"/>
                <a:gd name="connsiteY2" fmla="*/ 967360 h 967360"/>
                <a:gd name="connsiteX3" fmla="*/ 0 w 2652744"/>
                <a:gd name="connsiteY3" fmla="*/ 967360 h 967360"/>
                <a:gd name="connsiteX4" fmla="*/ 2014537 w 2652744"/>
                <a:gd name="connsiteY4" fmla="*/ 0 h 967360"/>
                <a:gd name="connsiteX0" fmla="*/ 2014537 w 2628932"/>
                <a:gd name="connsiteY0" fmla="*/ 4762 h 972122"/>
                <a:gd name="connsiteX1" fmla="*/ 2628932 w 2628932"/>
                <a:gd name="connsiteY1" fmla="*/ 0 h 972122"/>
                <a:gd name="connsiteX2" fmla="*/ 1038257 w 2628932"/>
                <a:gd name="connsiteY2" fmla="*/ 972122 h 972122"/>
                <a:gd name="connsiteX3" fmla="*/ 0 w 2628932"/>
                <a:gd name="connsiteY3" fmla="*/ 972122 h 972122"/>
                <a:gd name="connsiteX4" fmla="*/ 2014537 w 2628932"/>
                <a:gd name="connsiteY4" fmla="*/ 4762 h 972122"/>
                <a:gd name="connsiteX0" fmla="*/ 2062162 w 2628932"/>
                <a:gd name="connsiteY0" fmla="*/ 0 h 1029272"/>
                <a:gd name="connsiteX1" fmla="*/ 2628932 w 2628932"/>
                <a:gd name="connsiteY1" fmla="*/ 57150 h 1029272"/>
                <a:gd name="connsiteX2" fmla="*/ 1038257 w 2628932"/>
                <a:gd name="connsiteY2" fmla="*/ 1029272 h 1029272"/>
                <a:gd name="connsiteX3" fmla="*/ 0 w 2628932"/>
                <a:gd name="connsiteY3" fmla="*/ 1029272 h 1029272"/>
                <a:gd name="connsiteX4" fmla="*/ 2062162 w 2628932"/>
                <a:gd name="connsiteY4" fmla="*/ 0 h 1029272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38257 w 2628932"/>
                <a:gd name="connsiteY2" fmla="*/ 10387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932" h="1038797">
                  <a:moveTo>
                    <a:pt x="2062162" y="0"/>
                  </a:moveTo>
                  <a:lnTo>
                    <a:pt x="2628932" y="66675"/>
                  </a:lnTo>
                  <a:lnTo>
                    <a:pt x="1038257" y="1038797"/>
                  </a:lnTo>
                  <a:lnTo>
                    <a:pt x="0" y="1038797"/>
                  </a:lnTo>
                  <a:lnTo>
                    <a:pt x="2062162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56CED9CA-93BC-47D1-AAE4-53006B8EE959}"/>
                </a:ext>
              </a:extLst>
            </p:cNvPr>
            <p:cNvSpPr/>
            <p:nvPr/>
          </p:nvSpPr>
          <p:spPr>
            <a:xfrm>
              <a:off x="2366706" y="4051076"/>
              <a:ext cx="574743" cy="510260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54E558A7-251A-477A-878C-2EC35E7E60A3}"/>
                </a:ext>
              </a:extLst>
            </p:cNvPr>
            <p:cNvSpPr/>
            <p:nvPr/>
          </p:nvSpPr>
          <p:spPr>
            <a:xfrm>
              <a:off x="1888907" y="4209018"/>
              <a:ext cx="564697" cy="644433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2DC7B7-240F-4228-A0D2-A46E249D9B22}"/>
                </a:ext>
              </a:extLst>
            </p:cNvPr>
            <p:cNvSpPr/>
            <p:nvPr/>
          </p:nvSpPr>
          <p:spPr>
            <a:xfrm>
              <a:off x="282305" y="3951628"/>
              <a:ext cx="2771798" cy="669108"/>
            </a:xfrm>
            <a:custGeom>
              <a:avLst/>
              <a:gdLst>
                <a:gd name="connsiteX0" fmla="*/ 2026920 w 2771798"/>
                <a:gd name="connsiteY0" fmla="*/ 6300 h 669108"/>
                <a:gd name="connsiteX1" fmla="*/ 2739268 w 2771798"/>
                <a:gd name="connsiteY1" fmla="*/ 6300 h 669108"/>
                <a:gd name="connsiteX2" fmla="*/ 1055248 w 2771798"/>
                <a:gd name="connsiteY2" fmla="*/ 563146 h 669108"/>
                <a:gd name="connsiteX3" fmla="*/ 0 w 2771798"/>
                <a:gd name="connsiteY3" fmla="*/ 563146 h 669108"/>
                <a:gd name="connsiteX4" fmla="*/ 2768941 w 2771798"/>
                <a:gd name="connsiteY4" fmla="*/ 0 h 669108"/>
                <a:gd name="connsiteX5" fmla="*/ 2771798 w 2771798"/>
                <a:gd name="connsiteY5" fmla="*/ 56174 h 669108"/>
                <a:gd name="connsiteX6" fmla="*/ 1054441 w 2771798"/>
                <a:gd name="connsiteY6" fmla="*/ 669108 h 669108"/>
                <a:gd name="connsiteX7" fmla="*/ 1054441 w 2771798"/>
                <a:gd name="connsiteY7" fmla="*/ 563880 h 669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1798" h="669108">
                  <a:moveTo>
                    <a:pt x="2026920" y="6300"/>
                  </a:moveTo>
                  <a:lnTo>
                    <a:pt x="2739268" y="6300"/>
                  </a:lnTo>
                  <a:lnTo>
                    <a:pt x="1055248" y="563146"/>
                  </a:lnTo>
                  <a:lnTo>
                    <a:pt x="0" y="563146"/>
                  </a:lnTo>
                  <a:close/>
                  <a:moveTo>
                    <a:pt x="2768941" y="0"/>
                  </a:moveTo>
                  <a:lnTo>
                    <a:pt x="2771798" y="56174"/>
                  </a:lnTo>
                  <a:cubicBezTo>
                    <a:pt x="2208872" y="267629"/>
                    <a:pt x="1626893" y="464797"/>
                    <a:pt x="1054441" y="669108"/>
                  </a:cubicBezTo>
                  <a:lnTo>
                    <a:pt x="1054441" y="56388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F849EA2-8D00-4301-9E8D-6565049F969A}"/>
                </a:ext>
              </a:extLst>
            </p:cNvPr>
            <p:cNvSpPr/>
            <p:nvPr/>
          </p:nvSpPr>
          <p:spPr>
            <a:xfrm>
              <a:off x="1271864" y="4412405"/>
              <a:ext cx="662340" cy="761273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  <a:gd name="connsiteX0" fmla="*/ 0 w 1287481"/>
                <a:gd name="connsiteY0" fmla="*/ 230117 h 853208"/>
                <a:gd name="connsiteX1" fmla="*/ 1287481 w 1287481"/>
                <a:gd name="connsiteY1" fmla="*/ 0 h 853208"/>
                <a:gd name="connsiteX2" fmla="*/ 1287481 w 1287481"/>
                <a:gd name="connsiteY2" fmla="*/ 853208 h 853208"/>
                <a:gd name="connsiteX3" fmla="*/ 38100 w 1287481"/>
                <a:gd name="connsiteY3" fmla="*/ 796058 h 853208"/>
                <a:gd name="connsiteX4" fmla="*/ 0 w 1287481"/>
                <a:gd name="connsiteY4" fmla="*/ 230117 h 8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53208">
                  <a:moveTo>
                    <a:pt x="0" y="230117"/>
                  </a:moveTo>
                  <a:lnTo>
                    <a:pt x="1287481" y="0"/>
                  </a:lnTo>
                  <a:lnTo>
                    <a:pt x="1287481" y="853208"/>
                  </a:lnTo>
                  <a:lnTo>
                    <a:pt x="38100" y="796058"/>
                  </a:lnTo>
                  <a:lnTo>
                    <a:pt x="0" y="2301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EF955CE-D3CB-4AA7-82ED-57A82D1F7EA8}"/>
                </a:ext>
              </a:extLst>
            </p:cNvPr>
            <p:cNvSpPr/>
            <p:nvPr/>
          </p:nvSpPr>
          <p:spPr>
            <a:xfrm>
              <a:off x="282305" y="4518878"/>
              <a:ext cx="1043905" cy="10364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47D5A0-8625-41B7-A3A6-A3D328CDFB1E}"/>
                </a:ext>
              </a:extLst>
            </p:cNvPr>
            <p:cNvSpPr/>
            <p:nvPr/>
          </p:nvSpPr>
          <p:spPr>
            <a:xfrm>
              <a:off x="1335922" y="4405261"/>
              <a:ext cx="601824" cy="1130220"/>
            </a:xfrm>
            <a:custGeom>
              <a:avLst/>
              <a:gdLst>
                <a:gd name="connsiteX0" fmla="*/ 0 w 266544"/>
                <a:gd name="connsiteY0" fmla="*/ 0 h 914745"/>
                <a:gd name="connsiteX1" fmla="*/ 266544 w 266544"/>
                <a:gd name="connsiteY1" fmla="*/ 0 h 914745"/>
                <a:gd name="connsiteX2" fmla="*/ 266544 w 266544"/>
                <a:gd name="connsiteY2" fmla="*/ 914745 h 914745"/>
                <a:gd name="connsiteX3" fmla="*/ 0 w 266544"/>
                <a:gd name="connsiteY3" fmla="*/ 914745 h 914745"/>
                <a:gd name="connsiteX4" fmla="*/ 0 w 266544"/>
                <a:gd name="connsiteY4" fmla="*/ 0 h 9147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266544 w 601824"/>
                <a:gd name="connsiteY2" fmla="*/ 1105245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78964 w 601824"/>
                <a:gd name="connsiteY2" fmla="*/ 769965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0870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8014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85842 h 1100587"/>
                <a:gd name="connsiteX1" fmla="*/ 601824 w 601824"/>
                <a:gd name="connsiteY1" fmla="*/ 0 h 1100587"/>
                <a:gd name="connsiteX2" fmla="*/ 598014 w 601824"/>
                <a:gd name="connsiteY2" fmla="*/ 760650 h 1100587"/>
                <a:gd name="connsiteX3" fmla="*/ 0 w 601824"/>
                <a:gd name="connsiteY3" fmla="*/ 1100587 h 1100587"/>
                <a:gd name="connsiteX4" fmla="*/ 0 w 601824"/>
                <a:gd name="connsiteY4" fmla="*/ 185842 h 1100587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8014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824" h="1105245">
                  <a:moveTo>
                    <a:pt x="0" y="190500"/>
                  </a:moveTo>
                  <a:lnTo>
                    <a:pt x="601824" y="0"/>
                  </a:lnTo>
                  <a:lnTo>
                    <a:pt x="598014" y="765308"/>
                  </a:lnTo>
                  <a:lnTo>
                    <a:pt x="0" y="1105245"/>
                  </a:lnTo>
                  <a:lnTo>
                    <a:pt x="0" y="19050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667DB8-A3BE-4883-A76B-3D0A1CEE9A8A}"/>
                </a:ext>
              </a:extLst>
            </p:cNvPr>
            <p:cNvSpPr/>
            <p:nvPr/>
          </p:nvSpPr>
          <p:spPr>
            <a:xfrm>
              <a:off x="1934213" y="4237335"/>
              <a:ext cx="521968" cy="944990"/>
            </a:xfrm>
            <a:custGeom>
              <a:avLst/>
              <a:gdLst>
                <a:gd name="connsiteX0" fmla="*/ 0 w 169543"/>
                <a:gd name="connsiteY0" fmla="*/ 0 h 808465"/>
                <a:gd name="connsiteX1" fmla="*/ 169543 w 169543"/>
                <a:gd name="connsiteY1" fmla="*/ 0 h 808465"/>
                <a:gd name="connsiteX2" fmla="*/ 169543 w 169543"/>
                <a:gd name="connsiteY2" fmla="*/ 808465 h 808465"/>
                <a:gd name="connsiteX3" fmla="*/ 0 w 169543"/>
                <a:gd name="connsiteY3" fmla="*/ 808465 h 808465"/>
                <a:gd name="connsiteX4" fmla="*/ 0 w 169543"/>
                <a:gd name="connsiteY4" fmla="*/ 0 h 808465"/>
                <a:gd name="connsiteX0" fmla="*/ 0 w 498155"/>
                <a:gd name="connsiteY0" fmla="*/ 171450 h 979915"/>
                <a:gd name="connsiteX1" fmla="*/ 498155 w 498155"/>
                <a:gd name="connsiteY1" fmla="*/ 0 h 979915"/>
                <a:gd name="connsiteX2" fmla="*/ 169543 w 498155"/>
                <a:gd name="connsiteY2" fmla="*/ 979915 h 979915"/>
                <a:gd name="connsiteX3" fmla="*/ 0 w 498155"/>
                <a:gd name="connsiteY3" fmla="*/ 979915 h 979915"/>
                <a:gd name="connsiteX4" fmla="*/ 0 w 498155"/>
                <a:gd name="connsiteY4" fmla="*/ 171450 h 979915"/>
                <a:gd name="connsiteX0" fmla="*/ 0 w 502918"/>
                <a:gd name="connsiteY0" fmla="*/ 171450 h 979915"/>
                <a:gd name="connsiteX1" fmla="*/ 498155 w 502918"/>
                <a:gd name="connsiteY1" fmla="*/ 0 h 979915"/>
                <a:gd name="connsiteX2" fmla="*/ 502918 w 502918"/>
                <a:gd name="connsiteY2" fmla="*/ 617965 h 979915"/>
                <a:gd name="connsiteX3" fmla="*/ 0 w 502918"/>
                <a:gd name="connsiteY3" fmla="*/ 979915 h 979915"/>
                <a:gd name="connsiteX4" fmla="*/ 0 w 502918"/>
                <a:gd name="connsiteY4" fmla="*/ 171450 h 979915"/>
                <a:gd name="connsiteX0" fmla="*/ 6350 w 509268"/>
                <a:gd name="connsiteY0" fmla="*/ 171450 h 951340"/>
                <a:gd name="connsiteX1" fmla="*/ 504505 w 509268"/>
                <a:gd name="connsiteY1" fmla="*/ 0 h 951340"/>
                <a:gd name="connsiteX2" fmla="*/ 509268 w 509268"/>
                <a:gd name="connsiteY2" fmla="*/ 617965 h 951340"/>
                <a:gd name="connsiteX3" fmla="*/ 0 w 509268"/>
                <a:gd name="connsiteY3" fmla="*/ 951340 h 951340"/>
                <a:gd name="connsiteX4" fmla="*/ 6350 w 509268"/>
                <a:gd name="connsiteY4" fmla="*/ 171450 h 951340"/>
                <a:gd name="connsiteX0" fmla="*/ 6350 w 509268"/>
                <a:gd name="connsiteY0" fmla="*/ 171450 h 941815"/>
                <a:gd name="connsiteX1" fmla="*/ 504505 w 509268"/>
                <a:gd name="connsiteY1" fmla="*/ 0 h 941815"/>
                <a:gd name="connsiteX2" fmla="*/ 509268 w 509268"/>
                <a:gd name="connsiteY2" fmla="*/ 617965 h 941815"/>
                <a:gd name="connsiteX3" fmla="*/ 0 w 509268"/>
                <a:gd name="connsiteY3" fmla="*/ 941815 h 941815"/>
                <a:gd name="connsiteX4" fmla="*/ 6350 w 509268"/>
                <a:gd name="connsiteY4" fmla="*/ 171450 h 941815"/>
                <a:gd name="connsiteX0" fmla="*/ 12700 w 515618"/>
                <a:gd name="connsiteY0" fmla="*/ 171450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12700 w 515618"/>
                <a:gd name="connsiteY4" fmla="*/ 171450 h 941815"/>
                <a:gd name="connsiteX0" fmla="*/ 12700 w 515618"/>
                <a:gd name="connsiteY0" fmla="*/ 171450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12700 w 515618"/>
                <a:gd name="connsiteY4" fmla="*/ 171450 h 941815"/>
                <a:gd name="connsiteX0" fmla="*/ 6350 w 515618"/>
                <a:gd name="connsiteY0" fmla="*/ 168275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6350 w 515618"/>
                <a:gd name="connsiteY4" fmla="*/ 168275 h 941815"/>
                <a:gd name="connsiteX0" fmla="*/ 6350 w 521968"/>
                <a:gd name="connsiteY0" fmla="*/ 168275 h 941815"/>
                <a:gd name="connsiteX1" fmla="*/ 510855 w 521968"/>
                <a:gd name="connsiteY1" fmla="*/ 0 h 941815"/>
                <a:gd name="connsiteX2" fmla="*/ 521968 w 521968"/>
                <a:gd name="connsiteY2" fmla="*/ 617965 h 941815"/>
                <a:gd name="connsiteX3" fmla="*/ 0 w 521968"/>
                <a:gd name="connsiteY3" fmla="*/ 941815 h 941815"/>
                <a:gd name="connsiteX4" fmla="*/ 6350 w 521968"/>
                <a:gd name="connsiteY4" fmla="*/ 168275 h 941815"/>
                <a:gd name="connsiteX0" fmla="*/ 6350 w 521968"/>
                <a:gd name="connsiteY0" fmla="*/ 171450 h 944990"/>
                <a:gd name="connsiteX1" fmla="*/ 510855 w 521968"/>
                <a:gd name="connsiteY1" fmla="*/ 0 h 944990"/>
                <a:gd name="connsiteX2" fmla="*/ 521968 w 521968"/>
                <a:gd name="connsiteY2" fmla="*/ 621140 h 944990"/>
                <a:gd name="connsiteX3" fmla="*/ 0 w 521968"/>
                <a:gd name="connsiteY3" fmla="*/ 944990 h 944990"/>
                <a:gd name="connsiteX4" fmla="*/ 6350 w 521968"/>
                <a:gd name="connsiteY4" fmla="*/ 171450 h 94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968" h="944990">
                  <a:moveTo>
                    <a:pt x="6350" y="171450"/>
                  </a:moveTo>
                  <a:lnTo>
                    <a:pt x="510855" y="0"/>
                  </a:lnTo>
                  <a:cubicBezTo>
                    <a:pt x="512443" y="205988"/>
                    <a:pt x="520380" y="415152"/>
                    <a:pt x="521968" y="621140"/>
                  </a:cubicBezTo>
                  <a:lnTo>
                    <a:pt x="0" y="944990"/>
                  </a:lnTo>
                  <a:cubicBezTo>
                    <a:pt x="2117" y="685027"/>
                    <a:pt x="4233" y="431413"/>
                    <a:pt x="6350" y="17145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D3526A-F3CA-4FB6-8AD1-3CFB60486DB9}"/>
                </a:ext>
              </a:extLst>
            </p:cNvPr>
            <p:cNvSpPr/>
            <p:nvPr/>
          </p:nvSpPr>
          <p:spPr>
            <a:xfrm>
              <a:off x="2446655" y="4058741"/>
              <a:ext cx="499149" cy="800703"/>
            </a:xfrm>
            <a:custGeom>
              <a:avLst/>
              <a:gdLst>
                <a:gd name="connsiteX0" fmla="*/ 0 w 161012"/>
                <a:gd name="connsiteY0" fmla="*/ 0 h 622109"/>
                <a:gd name="connsiteX1" fmla="*/ 161012 w 161012"/>
                <a:gd name="connsiteY1" fmla="*/ 0 h 622109"/>
                <a:gd name="connsiteX2" fmla="*/ 161012 w 161012"/>
                <a:gd name="connsiteY2" fmla="*/ 622109 h 622109"/>
                <a:gd name="connsiteX3" fmla="*/ 0 w 161012"/>
                <a:gd name="connsiteY3" fmla="*/ 622109 h 622109"/>
                <a:gd name="connsiteX4" fmla="*/ 0 w 161012"/>
                <a:gd name="connsiteY4" fmla="*/ 0 h 622109"/>
                <a:gd name="connsiteX0" fmla="*/ 0 w 170537"/>
                <a:gd name="connsiteY0" fmla="*/ 4762 h 622109"/>
                <a:gd name="connsiteX1" fmla="*/ 170537 w 170537"/>
                <a:gd name="connsiteY1" fmla="*/ 0 h 622109"/>
                <a:gd name="connsiteX2" fmla="*/ 170537 w 170537"/>
                <a:gd name="connsiteY2" fmla="*/ 622109 h 622109"/>
                <a:gd name="connsiteX3" fmla="*/ 9525 w 170537"/>
                <a:gd name="connsiteY3" fmla="*/ 622109 h 622109"/>
                <a:gd name="connsiteX4" fmla="*/ 0 w 170537"/>
                <a:gd name="connsiteY4" fmla="*/ 4762 h 622109"/>
                <a:gd name="connsiteX0" fmla="*/ 0 w 492006"/>
                <a:gd name="connsiteY0" fmla="*/ 183356 h 800703"/>
                <a:gd name="connsiteX1" fmla="*/ 492006 w 492006"/>
                <a:gd name="connsiteY1" fmla="*/ 0 h 800703"/>
                <a:gd name="connsiteX2" fmla="*/ 170537 w 492006"/>
                <a:gd name="connsiteY2" fmla="*/ 800703 h 800703"/>
                <a:gd name="connsiteX3" fmla="*/ 9525 w 492006"/>
                <a:gd name="connsiteY3" fmla="*/ 800703 h 800703"/>
                <a:gd name="connsiteX4" fmla="*/ 0 w 492006"/>
                <a:gd name="connsiteY4" fmla="*/ 183356 h 800703"/>
                <a:gd name="connsiteX0" fmla="*/ 0 w 503912"/>
                <a:gd name="connsiteY0" fmla="*/ 183356 h 800703"/>
                <a:gd name="connsiteX1" fmla="*/ 492006 w 503912"/>
                <a:gd name="connsiteY1" fmla="*/ 0 h 800703"/>
                <a:gd name="connsiteX2" fmla="*/ 503912 w 503912"/>
                <a:gd name="connsiteY2" fmla="*/ 505428 h 800703"/>
                <a:gd name="connsiteX3" fmla="*/ 9525 w 503912"/>
                <a:gd name="connsiteY3" fmla="*/ 800703 h 800703"/>
                <a:gd name="connsiteX4" fmla="*/ 0 w 503912"/>
                <a:gd name="connsiteY4" fmla="*/ 183356 h 800703"/>
                <a:gd name="connsiteX0" fmla="*/ 0 w 499149"/>
                <a:gd name="connsiteY0" fmla="*/ 183356 h 800703"/>
                <a:gd name="connsiteX1" fmla="*/ 492006 w 499149"/>
                <a:gd name="connsiteY1" fmla="*/ 0 h 800703"/>
                <a:gd name="connsiteX2" fmla="*/ 499149 w 499149"/>
                <a:gd name="connsiteY2" fmla="*/ 505428 h 800703"/>
                <a:gd name="connsiteX3" fmla="*/ 9525 w 499149"/>
                <a:gd name="connsiteY3" fmla="*/ 800703 h 800703"/>
                <a:gd name="connsiteX4" fmla="*/ 0 w 499149"/>
                <a:gd name="connsiteY4" fmla="*/ 183356 h 800703"/>
                <a:gd name="connsiteX0" fmla="*/ 0 w 499149"/>
                <a:gd name="connsiteY0" fmla="*/ 176212 h 800703"/>
                <a:gd name="connsiteX1" fmla="*/ 492006 w 499149"/>
                <a:gd name="connsiteY1" fmla="*/ 0 h 800703"/>
                <a:gd name="connsiteX2" fmla="*/ 499149 w 499149"/>
                <a:gd name="connsiteY2" fmla="*/ 505428 h 800703"/>
                <a:gd name="connsiteX3" fmla="*/ 9525 w 499149"/>
                <a:gd name="connsiteY3" fmla="*/ 800703 h 800703"/>
                <a:gd name="connsiteX4" fmla="*/ 0 w 499149"/>
                <a:gd name="connsiteY4" fmla="*/ 176212 h 80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149" h="800703">
                  <a:moveTo>
                    <a:pt x="0" y="176212"/>
                  </a:moveTo>
                  <a:lnTo>
                    <a:pt x="492006" y="0"/>
                  </a:lnTo>
                  <a:lnTo>
                    <a:pt x="499149" y="505428"/>
                  </a:lnTo>
                  <a:lnTo>
                    <a:pt x="9525" y="800703"/>
                  </a:lnTo>
                  <a:lnTo>
                    <a:pt x="0" y="176212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CF2EAE-0E48-4141-955C-D34DBD77D0EB}"/>
              </a:ext>
            </a:extLst>
          </p:cNvPr>
          <p:cNvCxnSpPr/>
          <p:nvPr/>
        </p:nvCxnSpPr>
        <p:spPr>
          <a:xfrm>
            <a:off x="1105943" y="-3512753"/>
            <a:ext cx="0" cy="769395"/>
          </a:xfrm>
          <a:prstGeom prst="line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08F6A7D-CD5A-44D7-9B23-8302550AB008}"/>
              </a:ext>
            </a:extLst>
          </p:cNvPr>
          <p:cNvSpPr/>
          <p:nvPr/>
        </p:nvSpPr>
        <p:spPr>
          <a:xfrm>
            <a:off x="163011" y="-2998204"/>
            <a:ext cx="1885868" cy="383265"/>
          </a:xfrm>
          <a:custGeom>
            <a:avLst/>
            <a:gdLst>
              <a:gd name="connsiteX0" fmla="*/ 0 w 1099167"/>
              <a:gd name="connsiteY0" fmla="*/ 54542 h 109083"/>
              <a:gd name="connsiteX1" fmla="*/ 549584 w 1099167"/>
              <a:gd name="connsiteY1" fmla="*/ 0 h 109083"/>
              <a:gd name="connsiteX2" fmla="*/ 1099168 w 1099167"/>
              <a:gd name="connsiteY2" fmla="*/ 54542 h 109083"/>
              <a:gd name="connsiteX3" fmla="*/ 549584 w 1099167"/>
              <a:gd name="connsiteY3" fmla="*/ 109084 h 109083"/>
              <a:gd name="connsiteX4" fmla="*/ 0 w 1099167"/>
              <a:gd name="connsiteY4" fmla="*/ 54542 h 109083"/>
              <a:gd name="connsiteX0" fmla="*/ 0 w 1099168"/>
              <a:gd name="connsiteY0" fmla="*/ 168842 h 223384"/>
              <a:gd name="connsiteX1" fmla="*/ 549584 w 1099168"/>
              <a:gd name="connsiteY1" fmla="*/ 0 h 223384"/>
              <a:gd name="connsiteX2" fmla="*/ 1099168 w 1099168"/>
              <a:gd name="connsiteY2" fmla="*/ 168842 h 223384"/>
              <a:gd name="connsiteX3" fmla="*/ 549584 w 1099168"/>
              <a:gd name="connsiteY3" fmla="*/ 223384 h 223384"/>
              <a:gd name="connsiteX4" fmla="*/ 0 w 1099168"/>
              <a:gd name="connsiteY4" fmla="*/ 168842 h 22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9168" h="223384">
                <a:moveTo>
                  <a:pt x="0" y="168842"/>
                </a:moveTo>
                <a:cubicBezTo>
                  <a:pt x="0" y="131611"/>
                  <a:pt x="246057" y="0"/>
                  <a:pt x="549584" y="0"/>
                </a:cubicBezTo>
                <a:cubicBezTo>
                  <a:pt x="853111" y="0"/>
                  <a:pt x="1099168" y="138719"/>
                  <a:pt x="1099168" y="168842"/>
                </a:cubicBezTo>
                <a:cubicBezTo>
                  <a:pt x="1099168" y="198965"/>
                  <a:pt x="853111" y="223384"/>
                  <a:pt x="549584" y="223384"/>
                </a:cubicBezTo>
                <a:cubicBezTo>
                  <a:pt x="246057" y="223384"/>
                  <a:pt x="0" y="206073"/>
                  <a:pt x="0" y="16884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92C86EC-5CBF-4109-A988-94F133716403}"/>
              </a:ext>
            </a:extLst>
          </p:cNvPr>
          <p:cNvGrpSpPr/>
          <p:nvPr/>
        </p:nvGrpSpPr>
        <p:grpSpPr>
          <a:xfrm>
            <a:off x="15262539" y="3419383"/>
            <a:ext cx="1888074" cy="3492022"/>
            <a:chOff x="9392988" y="3680535"/>
            <a:chExt cx="1072737" cy="1984043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7B88099E-958A-4C27-9B0F-0118B8551794}"/>
                </a:ext>
              </a:extLst>
            </p:cNvPr>
            <p:cNvSpPr/>
            <p:nvPr/>
          </p:nvSpPr>
          <p:spPr>
            <a:xfrm flipH="1">
              <a:off x="9926267" y="4607775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DC24A57F-FA4E-4F55-841C-289D8B8CBA65}"/>
                </a:ext>
              </a:extLst>
            </p:cNvPr>
            <p:cNvSpPr/>
            <p:nvPr/>
          </p:nvSpPr>
          <p:spPr>
            <a:xfrm flipH="1">
              <a:off x="9974251" y="4318557"/>
              <a:ext cx="76849" cy="9740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13728F35-9E25-4816-AE32-09FCB7C0C5B0}"/>
                </a:ext>
              </a:extLst>
            </p:cNvPr>
            <p:cNvSpPr/>
            <p:nvPr/>
          </p:nvSpPr>
          <p:spPr>
            <a:xfrm flipH="1">
              <a:off x="9392988" y="4476320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054C0DCC-B707-4327-B2D1-51018CE421E5}"/>
                </a:ext>
              </a:extLst>
            </p:cNvPr>
            <p:cNvSpPr/>
            <p:nvPr/>
          </p:nvSpPr>
          <p:spPr>
            <a:xfrm flipH="1">
              <a:off x="10388876" y="4431567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945B69-1F6B-4738-9A70-2253115A2DB9}"/>
                </a:ext>
              </a:extLst>
            </p:cNvPr>
            <p:cNvSpPr/>
            <p:nvPr/>
          </p:nvSpPr>
          <p:spPr>
            <a:xfrm>
              <a:off x="9396719" y="4291823"/>
              <a:ext cx="1063524" cy="337816"/>
            </a:xfrm>
            <a:custGeom>
              <a:avLst/>
              <a:gdLst>
                <a:gd name="connsiteX0" fmla="*/ 0 w 622993"/>
                <a:gd name="connsiteY0" fmla="*/ 0 h 296541"/>
                <a:gd name="connsiteX1" fmla="*/ 622993 w 622993"/>
                <a:gd name="connsiteY1" fmla="*/ 0 h 296541"/>
                <a:gd name="connsiteX2" fmla="*/ 622993 w 622993"/>
                <a:gd name="connsiteY2" fmla="*/ 296541 h 296541"/>
                <a:gd name="connsiteX3" fmla="*/ 0 w 622993"/>
                <a:gd name="connsiteY3" fmla="*/ 296541 h 296541"/>
                <a:gd name="connsiteX4" fmla="*/ 0 w 622993"/>
                <a:gd name="connsiteY4" fmla="*/ 0 h 296541"/>
                <a:gd name="connsiteX0" fmla="*/ 485775 w 1108768"/>
                <a:gd name="connsiteY0" fmla="*/ 0 h 296541"/>
                <a:gd name="connsiteX1" fmla="*/ 1108768 w 1108768"/>
                <a:gd name="connsiteY1" fmla="*/ 0 h 296541"/>
                <a:gd name="connsiteX2" fmla="*/ 1108768 w 1108768"/>
                <a:gd name="connsiteY2" fmla="*/ 296541 h 296541"/>
                <a:gd name="connsiteX3" fmla="*/ 0 w 1108768"/>
                <a:gd name="connsiteY3" fmla="*/ 131441 h 296541"/>
                <a:gd name="connsiteX4" fmla="*/ 485775 w 1108768"/>
                <a:gd name="connsiteY4" fmla="*/ 0 h 296541"/>
                <a:gd name="connsiteX0" fmla="*/ 485775 w 1108768"/>
                <a:gd name="connsiteY0" fmla="*/ 0 h 318766"/>
                <a:gd name="connsiteX1" fmla="*/ 1108768 w 1108768"/>
                <a:gd name="connsiteY1" fmla="*/ 0 h 318766"/>
                <a:gd name="connsiteX2" fmla="*/ 537268 w 1108768"/>
                <a:gd name="connsiteY2" fmla="*/ 318766 h 318766"/>
                <a:gd name="connsiteX3" fmla="*/ 0 w 1108768"/>
                <a:gd name="connsiteY3" fmla="*/ 131441 h 318766"/>
                <a:gd name="connsiteX4" fmla="*/ 485775 w 1108768"/>
                <a:gd name="connsiteY4" fmla="*/ 0 h 318766"/>
                <a:gd name="connsiteX0" fmla="*/ 485775 w 1156393"/>
                <a:gd name="connsiteY0" fmla="*/ 0 h 318766"/>
                <a:gd name="connsiteX1" fmla="*/ 1156393 w 1156393"/>
                <a:gd name="connsiteY1" fmla="*/ 212725 h 318766"/>
                <a:gd name="connsiteX2" fmla="*/ 537268 w 1156393"/>
                <a:gd name="connsiteY2" fmla="*/ 318766 h 318766"/>
                <a:gd name="connsiteX3" fmla="*/ 0 w 1156393"/>
                <a:gd name="connsiteY3" fmla="*/ 131441 h 318766"/>
                <a:gd name="connsiteX4" fmla="*/ 485775 w 1156393"/>
                <a:gd name="connsiteY4" fmla="*/ 0 h 318766"/>
                <a:gd name="connsiteX0" fmla="*/ 622300 w 1156393"/>
                <a:gd name="connsiteY0" fmla="*/ 0 h 290191"/>
                <a:gd name="connsiteX1" fmla="*/ 1156393 w 1156393"/>
                <a:gd name="connsiteY1" fmla="*/ 184150 h 290191"/>
                <a:gd name="connsiteX2" fmla="*/ 537268 w 1156393"/>
                <a:gd name="connsiteY2" fmla="*/ 290191 h 290191"/>
                <a:gd name="connsiteX3" fmla="*/ 0 w 1156393"/>
                <a:gd name="connsiteY3" fmla="*/ 102866 h 290191"/>
                <a:gd name="connsiteX4" fmla="*/ 622300 w 1156393"/>
                <a:gd name="connsiteY4" fmla="*/ 0 h 290191"/>
                <a:gd name="connsiteX0" fmla="*/ 501650 w 1156393"/>
                <a:gd name="connsiteY0" fmla="*/ 0 h 290191"/>
                <a:gd name="connsiteX1" fmla="*/ 1156393 w 1156393"/>
                <a:gd name="connsiteY1" fmla="*/ 184150 h 290191"/>
                <a:gd name="connsiteX2" fmla="*/ 537268 w 1156393"/>
                <a:gd name="connsiteY2" fmla="*/ 290191 h 290191"/>
                <a:gd name="connsiteX3" fmla="*/ 0 w 1156393"/>
                <a:gd name="connsiteY3" fmla="*/ 102866 h 290191"/>
                <a:gd name="connsiteX4" fmla="*/ 501650 w 1156393"/>
                <a:gd name="connsiteY4" fmla="*/ 0 h 290191"/>
                <a:gd name="connsiteX0" fmla="*/ 606425 w 1156393"/>
                <a:gd name="connsiteY0" fmla="*/ 0 h 312416"/>
                <a:gd name="connsiteX1" fmla="*/ 1156393 w 1156393"/>
                <a:gd name="connsiteY1" fmla="*/ 206375 h 312416"/>
                <a:gd name="connsiteX2" fmla="*/ 537268 w 1156393"/>
                <a:gd name="connsiteY2" fmla="*/ 312416 h 312416"/>
                <a:gd name="connsiteX3" fmla="*/ 0 w 1156393"/>
                <a:gd name="connsiteY3" fmla="*/ 125091 h 312416"/>
                <a:gd name="connsiteX4" fmla="*/ 606425 w 1156393"/>
                <a:gd name="connsiteY4" fmla="*/ 0 h 312416"/>
                <a:gd name="connsiteX0" fmla="*/ 587375 w 1156393"/>
                <a:gd name="connsiteY0" fmla="*/ 0 h 321941"/>
                <a:gd name="connsiteX1" fmla="*/ 1156393 w 1156393"/>
                <a:gd name="connsiteY1" fmla="*/ 215900 h 321941"/>
                <a:gd name="connsiteX2" fmla="*/ 537268 w 1156393"/>
                <a:gd name="connsiteY2" fmla="*/ 321941 h 321941"/>
                <a:gd name="connsiteX3" fmla="*/ 0 w 1156393"/>
                <a:gd name="connsiteY3" fmla="*/ 134616 h 321941"/>
                <a:gd name="connsiteX4" fmla="*/ 587375 w 1156393"/>
                <a:gd name="connsiteY4" fmla="*/ 0 h 321941"/>
                <a:gd name="connsiteX0" fmla="*/ 587375 w 1156393"/>
                <a:gd name="connsiteY0" fmla="*/ 0 h 337816"/>
                <a:gd name="connsiteX1" fmla="*/ 1156393 w 1156393"/>
                <a:gd name="connsiteY1" fmla="*/ 215900 h 337816"/>
                <a:gd name="connsiteX2" fmla="*/ 546793 w 1156393"/>
                <a:gd name="connsiteY2" fmla="*/ 337816 h 337816"/>
                <a:gd name="connsiteX3" fmla="*/ 0 w 1156393"/>
                <a:gd name="connsiteY3" fmla="*/ 134616 h 337816"/>
                <a:gd name="connsiteX4" fmla="*/ 587375 w 1156393"/>
                <a:gd name="connsiteY4" fmla="*/ 0 h 337816"/>
                <a:gd name="connsiteX0" fmla="*/ 587375 w 1042093"/>
                <a:gd name="connsiteY0" fmla="*/ 0 h 337816"/>
                <a:gd name="connsiteX1" fmla="*/ 1042093 w 1042093"/>
                <a:gd name="connsiteY1" fmla="*/ 139700 h 337816"/>
                <a:gd name="connsiteX2" fmla="*/ 546793 w 1042093"/>
                <a:gd name="connsiteY2" fmla="*/ 337816 h 337816"/>
                <a:gd name="connsiteX3" fmla="*/ 0 w 1042093"/>
                <a:gd name="connsiteY3" fmla="*/ 134616 h 337816"/>
                <a:gd name="connsiteX4" fmla="*/ 587375 w 1042093"/>
                <a:gd name="connsiteY4" fmla="*/ 0 h 337816"/>
                <a:gd name="connsiteX0" fmla="*/ 587375 w 1042093"/>
                <a:gd name="connsiteY0" fmla="*/ 0 h 337816"/>
                <a:gd name="connsiteX1" fmla="*/ 1042093 w 1042093"/>
                <a:gd name="connsiteY1" fmla="*/ 139700 h 337816"/>
                <a:gd name="connsiteX2" fmla="*/ 546793 w 1042093"/>
                <a:gd name="connsiteY2" fmla="*/ 337816 h 337816"/>
                <a:gd name="connsiteX3" fmla="*/ 0 w 1042093"/>
                <a:gd name="connsiteY3" fmla="*/ 134616 h 337816"/>
                <a:gd name="connsiteX4" fmla="*/ 587375 w 1042093"/>
                <a:gd name="connsiteY4" fmla="*/ 0 h 337816"/>
                <a:gd name="connsiteX0" fmla="*/ 608806 w 1063524"/>
                <a:gd name="connsiteY0" fmla="*/ 0 h 337816"/>
                <a:gd name="connsiteX1" fmla="*/ 1063524 w 1063524"/>
                <a:gd name="connsiteY1" fmla="*/ 139700 h 337816"/>
                <a:gd name="connsiteX2" fmla="*/ 568224 w 1063524"/>
                <a:gd name="connsiteY2" fmla="*/ 337816 h 337816"/>
                <a:gd name="connsiteX3" fmla="*/ 0 w 1063524"/>
                <a:gd name="connsiteY3" fmla="*/ 191766 h 337816"/>
                <a:gd name="connsiteX4" fmla="*/ 608806 w 1063524"/>
                <a:gd name="connsiteY4" fmla="*/ 0 h 33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24" h="337816">
                  <a:moveTo>
                    <a:pt x="608806" y="0"/>
                  </a:moveTo>
                  <a:cubicBezTo>
                    <a:pt x="760379" y="46567"/>
                    <a:pt x="988151" y="83608"/>
                    <a:pt x="1063524" y="139700"/>
                  </a:cubicBezTo>
                  <a:lnTo>
                    <a:pt x="568224" y="337816"/>
                  </a:lnTo>
                  <a:lnTo>
                    <a:pt x="0" y="191766"/>
                  </a:lnTo>
                  <a:lnTo>
                    <a:pt x="608806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B83359-2FFC-47DE-8C13-4B1759304BDD}"/>
                </a:ext>
              </a:extLst>
            </p:cNvPr>
            <p:cNvSpPr/>
            <p:nvPr/>
          </p:nvSpPr>
          <p:spPr>
            <a:xfrm>
              <a:off x="9393964" y="3680535"/>
              <a:ext cx="602778" cy="958967"/>
            </a:xfrm>
            <a:custGeom>
              <a:avLst/>
              <a:gdLst>
                <a:gd name="connsiteX0" fmla="*/ 0 w 237653"/>
                <a:gd name="connsiteY0" fmla="*/ 0 h 743067"/>
                <a:gd name="connsiteX1" fmla="*/ 237653 w 237653"/>
                <a:gd name="connsiteY1" fmla="*/ 0 h 743067"/>
                <a:gd name="connsiteX2" fmla="*/ 237653 w 237653"/>
                <a:gd name="connsiteY2" fmla="*/ 743067 h 743067"/>
                <a:gd name="connsiteX3" fmla="*/ 0 w 237653"/>
                <a:gd name="connsiteY3" fmla="*/ 743067 h 743067"/>
                <a:gd name="connsiteX4" fmla="*/ 0 w 237653"/>
                <a:gd name="connsiteY4" fmla="*/ 0 h 743067"/>
                <a:gd name="connsiteX0" fmla="*/ 0 w 561503"/>
                <a:gd name="connsiteY0" fmla="*/ 0 h 958967"/>
                <a:gd name="connsiteX1" fmla="*/ 237653 w 561503"/>
                <a:gd name="connsiteY1" fmla="*/ 0 h 958967"/>
                <a:gd name="connsiteX2" fmla="*/ 561503 w 561503"/>
                <a:gd name="connsiteY2" fmla="*/ 958967 h 958967"/>
                <a:gd name="connsiteX3" fmla="*/ 0 w 561503"/>
                <a:gd name="connsiteY3" fmla="*/ 743067 h 958967"/>
                <a:gd name="connsiteX4" fmla="*/ 0 w 561503"/>
                <a:gd name="connsiteY4" fmla="*/ 0 h 958967"/>
                <a:gd name="connsiteX0" fmla="*/ 0 w 583728"/>
                <a:gd name="connsiteY0" fmla="*/ 0 h 958967"/>
                <a:gd name="connsiteX1" fmla="*/ 583728 w 583728"/>
                <a:gd name="connsiteY1" fmla="*/ 50800 h 958967"/>
                <a:gd name="connsiteX2" fmla="*/ 561503 w 583728"/>
                <a:gd name="connsiteY2" fmla="*/ 958967 h 958967"/>
                <a:gd name="connsiteX3" fmla="*/ 0 w 583728"/>
                <a:gd name="connsiteY3" fmla="*/ 743067 h 958967"/>
                <a:gd name="connsiteX4" fmla="*/ 0 w 583728"/>
                <a:gd name="connsiteY4" fmla="*/ 0 h 958967"/>
                <a:gd name="connsiteX0" fmla="*/ 0 w 593253"/>
                <a:gd name="connsiteY0" fmla="*/ 0 h 958967"/>
                <a:gd name="connsiteX1" fmla="*/ 593253 w 593253"/>
                <a:gd name="connsiteY1" fmla="*/ 34925 h 958967"/>
                <a:gd name="connsiteX2" fmla="*/ 561503 w 593253"/>
                <a:gd name="connsiteY2" fmla="*/ 958967 h 958967"/>
                <a:gd name="connsiteX3" fmla="*/ 0 w 593253"/>
                <a:gd name="connsiteY3" fmla="*/ 743067 h 958967"/>
                <a:gd name="connsiteX4" fmla="*/ 0 w 593253"/>
                <a:gd name="connsiteY4" fmla="*/ 0 h 958967"/>
                <a:gd name="connsiteX0" fmla="*/ 9525 w 602778"/>
                <a:gd name="connsiteY0" fmla="*/ 0 h 958967"/>
                <a:gd name="connsiteX1" fmla="*/ 602778 w 602778"/>
                <a:gd name="connsiteY1" fmla="*/ 34925 h 958967"/>
                <a:gd name="connsiteX2" fmla="*/ 571028 w 602778"/>
                <a:gd name="connsiteY2" fmla="*/ 958967 h 958967"/>
                <a:gd name="connsiteX3" fmla="*/ 0 w 602778"/>
                <a:gd name="connsiteY3" fmla="*/ 809742 h 958967"/>
                <a:gd name="connsiteX4" fmla="*/ 9525 w 602778"/>
                <a:gd name="connsiteY4" fmla="*/ 0 h 95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778" h="958967">
                  <a:moveTo>
                    <a:pt x="9525" y="0"/>
                  </a:moveTo>
                  <a:lnTo>
                    <a:pt x="602778" y="34925"/>
                  </a:lnTo>
                  <a:lnTo>
                    <a:pt x="571028" y="958967"/>
                  </a:lnTo>
                  <a:lnTo>
                    <a:pt x="0" y="809742"/>
                  </a:lnTo>
                  <a:lnTo>
                    <a:pt x="9525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965929E-56F7-4F3A-ACA4-7A14063757D8}"/>
                </a:ext>
              </a:extLst>
            </p:cNvPr>
            <p:cNvSpPr/>
            <p:nvPr/>
          </p:nvSpPr>
          <p:spPr>
            <a:xfrm>
              <a:off x="9396855" y="4493478"/>
              <a:ext cx="529668" cy="264095"/>
            </a:xfrm>
            <a:custGeom>
              <a:avLst/>
              <a:gdLst>
                <a:gd name="connsiteX0" fmla="*/ 0 w 447118"/>
                <a:gd name="connsiteY0" fmla="*/ 0 h 238695"/>
                <a:gd name="connsiteX1" fmla="*/ 447118 w 447118"/>
                <a:gd name="connsiteY1" fmla="*/ 0 h 238695"/>
                <a:gd name="connsiteX2" fmla="*/ 447118 w 447118"/>
                <a:gd name="connsiteY2" fmla="*/ 238695 h 238695"/>
                <a:gd name="connsiteX3" fmla="*/ 0 w 447118"/>
                <a:gd name="connsiteY3" fmla="*/ 238695 h 238695"/>
                <a:gd name="connsiteX4" fmla="*/ 0 w 447118"/>
                <a:gd name="connsiteY4" fmla="*/ 0 h 238695"/>
                <a:gd name="connsiteX0" fmla="*/ 0 w 529668"/>
                <a:gd name="connsiteY0" fmla="*/ 0 h 238695"/>
                <a:gd name="connsiteX1" fmla="*/ 529668 w 529668"/>
                <a:gd name="connsiteY1" fmla="*/ 120650 h 238695"/>
                <a:gd name="connsiteX2" fmla="*/ 447118 w 529668"/>
                <a:gd name="connsiteY2" fmla="*/ 238695 h 238695"/>
                <a:gd name="connsiteX3" fmla="*/ 0 w 529668"/>
                <a:gd name="connsiteY3" fmla="*/ 238695 h 238695"/>
                <a:gd name="connsiteX4" fmla="*/ 0 w 529668"/>
                <a:gd name="connsiteY4" fmla="*/ 0 h 2386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0 w 529668"/>
                <a:gd name="connsiteY3" fmla="*/ 2640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042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11695 h 264095"/>
                <a:gd name="connsiteX4" fmla="*/ 0 w 529668"/>
                <a:gd name="connsiteY4" fmla="*/ 0 h 26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68" h="264095">
                  <a:moveTo>
                    <a:pt x="0" y="0"/>
                  </a:moveTo>
                  <a:lnTo>
                    <a:pt x="529668" y="146050"/>
                  </a:lnTo>
                  <a:lnTo>
                    <a:pt x="529668" y="264095"/>
                  </a:lnTo>
                  <a:lnTo>
                    <a:pt x="0" y="111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Rectangle 30">
              <a:extLst>
                <a:ext uri="{FF2B5EF4-FFF2-40B4-BE49-F238E27FC236}">
                  <a16:creationId xmlns:a16="http://schemas.microsoft.com/office/drawing/2014/main" id="{01B034C8-FEA3-4C96-A7F3-45146F1D9D8D}"/>
                </a:ext>
              </a:extLst>
            </p:cNvPr>
            <p:cNvSpPr/>
            <p:nvPr/>
          </p:nvSpPr>
          <p:spPr>
            <a:xfrm>
              <a:off x="9987318" y="4423262"/>
              <a:ext cx="462993" cy="307752"/>
            </a:xfrm>
            <a:custGeom>
              <a:avLst/>
              <a:gdLst>
                <a:gd name="connsiteX0" fmla="*/ 0 w 447118"/>
                <a:gd name="connsiteY0" fmla="*/ 0 h 238695"/>
                <a:gd name="connsiteX1" fmla="*/ 447118 w 447118"/>
                <a:gd name="connsiteY1" fmla="*/ 0 h 238695"/>
                <a:gd name="connsiteX2" fmla="*/ 447118 w 447118"/>
                <a:gd name="connsiteY2" fmla="*/ 238695 h 238695"/>
                <a:gd name="connsiteX3" fmla="*/ 0 w 447118"/>
                <a:gd name="connsiteY3" fmla="*/ 238695 h 238695"/>
                <a:gd name="connsiteX4" fmla="*/ 0 w 447118"/>
                <a:gd name="connsiteY4" fmla="*/ 0 h 238695"/>
                <a:gd name="connsiteX0" fmla="*/ 0 w 529668"/>
                <a:gd name="connsiteY0" fmla="*/ 0 h 238695"/>
                <a:gd name="connsiteX1" fmla="*/ 529668 w 529668"/>
                <a:gd name="connsiteY1" fmla="*/ 120650 h 238695"/>
                <a:gd name="connsiteX2" fmla="*/ 447118 w 529668"/>
                <a:gd name="connsiteY2" fmla="*/ 238695 h 238695"/>
                <a:gd name="connsiteX3" fmla="*/ 0 w 529668"/>
                <a:gd name="connsiteY3" fmla="*/ 238695 h 238695"/>
                <a:gd name="connsiteX4" fmla="*/ 0 w 529668"/>
                <a:gd name="connsiteY4" fmla="*/ 0 h 2386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0 w 529668"/>
                <a:gd name="connsiteY3" fmla="*/ 2640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042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11695 h 264095"/>
                <a:gd name="connsiteX4" fmla="*/ 0 w 529668"/>
                <a:gd name="connsiteY4" fmla="*/ 0 h 264095"/>
                <a:gd name="connsiteX0" fmla="*/ 0 w 529668"/>
                <a:gd name="connsiteY0" fmla="*/ 203200 h 467295"/>
                <a:gd name="connsiteX1" fmla="*/ 472518 w 529668"/>
                <a:gd name="connsiteY1" fmla="*/ 0 h 467295"/>
                <a:gd name="connsiteX2" fmla="*/ 529668 w 529668"/>
                <a:gd name="connsiteY2" fmla="*/ 467295 h 467295"/>
                <a:gd name="connsiteX3" fmla="*/ 0 w 529668"/>
                <a:gd name="connsiteY3" fmla="*/ 314895 h 467295"/>
                <a:gd name="connsiteX4" fmla="*/ 0 w 529668"/>
                <a:gd name="connsiteY4" fmla="*/ 203200 h 467295"/>
                <a:gd name="connsiteX0" fmla="*/ 0 w 491568"/>
                <a:gd name="connsiteY0" fmla="*/ 203200 h 314895"/>
                <a:gd name="connsiteX1" fmla="*/ 472518 w 491568"/>
                <a:gd name="connsiteY1" fmla="*/ 0 h 314895"/>
                <a:gd name="connsiteX2" fmla="*/ 491568 w 491568"/>
                <a:gd name="connsiteY2" fmla="*/ 105345 h 314895"/>
                <a:gd name="connsiteX3" fmla="*/ 0 w 491568"/>
                <a:gd name="connsiteY3" fmla="*/ 314895 h 314895"/>
                <a:gd name="connsiteX4" fmla="*/ 0 w 491568"/>
                <a:gd name="connsiteY4" fmla="*/ 203200 h 314895"/>
                <a:gd name="connsiteX0" fmla="*/ 0 w 491568"/>
                <a:gd name="connsiteY0" fmla="*/ 196057 h 307752"/>
                <a:gd name="connsiteX1" fmla="*/ 460612 w 491568"/>
                <a:gd name="connsiteY1" fmla="*/ 0 h 307752"/>
                <a:gd name="connsiteX2" fmla="*/ 491568 w 491568"/>
                <a:gd name="connsiteY2" fmla="*/ 98202 h 307752"/>
                <a:gd name="connsiteX3" fmla="*/ 0 w 491568"/>
                <a:gd name="connsiteY3" fmla="*/ 307752 h 307752"/>
                <a:gd name="connsiteX4" fmla="*/ 0 w 491568"/>
                <a:gd name="connsiteY4" fmla="*/ 196057 h 307752"/>
                <a:gd name="connsiteX0" fmla="*/ 0 w 462993"/>
                <a:gd name="connsiteY0" fmla="*/ 196057 h 307752"/>
                <a:gd name="connsiteX1" fmla="*/ 460612 w 462993"/>
                <a:gd name="connsiteY1" fmla="*/ 0 h 307752"/>
                <a:gd name="connsiteX2" fmla="*/ 462993 w 462993"/>
                <a:gd name="connsiteY2" fmla="*/ 100583 h 307752"/>
                <a:gd name="connsiteX3" fmla="*/ 0 w 462993"/>
                <a:gd name="connsiteY3" fmla="*/ 307752 h 307752"/>
                <a:gd name="connsiteX4" fmla="*/ 0 w 462993"/>
                <a:gd name="connsiteY4" fmla="*/ 196057 h 307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993" h="307752">
                  <a:moveTo>
                    <a:pt x="0" y="196057"/>
                  </a:moveTo>
                  <a:lnTo>
                    <a:pt x="460612" y="0"/>
                  </a:lnTo>
                  <a:cubicBezTo>
                    <a:pt x="461406" y="33528"/>
                    <a:pt x="462199" y="67055"/>
                    <a:pt x="462993" y="100583"/>
                  </a:cubicBezTo>
                  <a:lnTo>
                    <a:pt x="0" y="307752"/>
                  </a:lnTo>
                  <a:lnTo>
                    <a:pt x="0" y="19605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A2750DAC-D171-4B1E-8C4A-AE53C2068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3255" y="3706566"/>
              <a:ext cx="40528" cy="974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3621798-42EC-4D4D-8F49-40F8204D5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0721" y="3696128"/>
              <a:ext cx="30410" cy="9417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E93CF7D4-34D2-4EEE-9029-17AC1B092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0693" y="3696128"/>
              <a:ext cx="9160" cy="8876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6D48917-4EF3-4746-8EC3-E489D4CB1029}"/>
              </a:ext>
            </a:extLst>
          </p:cNvPr>
          <p:cNvGrpSpPr/>
          <p:nvPr/>
        </p:nvGrpSpPr>
        <p:grpSpPr>
          <a:xfrm>
            <a:off x="-2332484" y="1391497"/>
            <a:ext cx="6178715" cy="3208788"/>
            <a:chOff x="2662569" y="994320"/>
            <a:chExt cx="6390646" cy="331885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99" name="Rectangle 35">
              <a:extLst>
                <a:ext uri="{FF2B5EF4-FFF2-40B4-BE49-F238E27FC236}">
                  <a16:creationId xmlns:a16="http://schemas.microsoft.com/office/drawing/2014/main" id="{B4EE3945-4195-45C3-80A8-805B0E3A2116}"/>
                </a:ext>
              </a:extLst>
            </p:cNvPr>
            <p:cNvSpPr/>
            <p:nvPr/>
          </p:nvSpPr>
          <p:spPr>
            <a:xfrm flipH="1">
              <a:off x="8300945" y="1796797"/>
              <a:ext cx="752270" cy="417808"/>
            </a:xfrm>
            <a:custGeom>
              <a:avLst/>
              <a:gdLst>
                <a:gd name="connsiteX0" fmla="*/ 0 w 110920"/>
                <a:gd name="connsiteY0" fmla="*/ 0 h 81258"/>
                <a:gd name="connsiteX1" fmla="*/ 110920 w 110920"/>
                <a:gd name="connsiteY1" fmla="*/ 0 h 81258"/>
                <a:gd name="connsiteX2" fmla="*/ 110920 w 110920"/>
                <a:gd name="connsiteY2" fmla="*/ 81258 h 81258"/>
                <a:gd name="connsiteX3" fmla="*/ 0 w 110920"/>
                <a:gd name="connsiteY3" fmla="*/ 81258 h 81258"/>
                <a:gd name="connsiteX4" fmla="*/ 0 w 110920"/>
                <a:gd name="connsiteY4" fmla="*/ 0 h 8125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733220 w 733220"/>
                <a:gd name="connsiteY2" fmla="*/ 812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5588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558800 w 733220"/>
                <a:gd name="connsiteY4" fmla="*/ 0 h 417808"/>
                <a:gd name="connsiteX0" fmla="*/ 558800 w 752270"/>
                <a:gd name="connsiteY0" fmla="*/ 0 h 417808"/>
                <a:gd name="connsiteX1" fmla="*/ 752270 w 752270"/>
                <a:gd name="connsiteY1" fmla="*/ 25400 h 417808"/>
                <a:gd name="connsiteX2" fmla="*/ 422070 w 752270"/>
                <a:gd name="connsiteY2" fmla="*/ 411458 h 417808"/>
                <a:gd name="connsiteX3" fmla="*/ 0 w 752270"/>
                <a:gd name="connsiteY3" fmla="*/ 417808 h 417808"/>
                <a:gd name="connsiteX4" fmla="*/ 558800 w 752270"/>
                <a:gd name="connsiteY4" fmla="*/ 0 h 41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270" h="417808">
                  <a:moveTo>
                    <a:pt x="558800" y="0"/>
                  </a:moveTo>
                  <a:lnTo>
                    <a:pt x="752270" y="25400"/>
                  </a:lnTo>
                  <a:lnTo>
                    <a:pt x="422070" y="411458"/>
                  </a:lnTo>
                  <a:lnTo>
                    <a:pt x="0" y="417808"/>
                  </a:lnTo>
                  <a:lnTo>
                    <a:pt x="5588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DA3C8E4-2397-4C70-9011-71385DE5C512}"/>
                </a:ext>
              </a:extLst>
            </p:cNvPr>
            <p:cNvSpPr/>
            <p:nvPr/>
          </p:nvSpPr>
          <p:spPr>
            <a:xfrm>
              <a:off x="2662569" y="1788165"/>
              <a:ext cx="761795" cy="417808"/>
            </a:xfrm>
            <a:custGeom>
              <a:avLst/>
              <a:gdLst>
                <a:gd name="connsiteX0" fmla="*/ 0 w 110920"/>
                <a:gd name="connsiteY0" fmla="*/ 0 h 81258"/>
                <a:gd name="connsiteX1" fmla="*/ 110920 w 110920"/>
                <a:gd name="connsiteY1" fmla="*/ 0 h 81258"/>
                <a:gd name="connsiteX2" fmla="*/ 110920 w 110920"/>
                <a:gd name="connsiteY2" fmla="*/ 81258 h 81258"/>
                <a:gd name="connsiteX3" fmla="*/ 0 w 110920"/>
                <a:gd name="connsiteY3" fmla="*/ 81258 h 81258"/>
                <a:gd name="connsiteX4" fmla="*/ 0 w 110920"/>
                <a:gd name="connsiteY4" fmla="*/ 0 h 8125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733220 w 733220"/>
                <a:gd name="connsiteY2" fmla="*/ 812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5588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558800 w 733220"/>
                <a:gd name="connsiteY4" fmla="*/ 0 h 417808"/>
                <a:gd name="connsiteX0" fmla="*/ 558800 w 752270"/>
                <a:gd name="connsiteY0" fmla="*/ 0 h 417808"/>
                <a:gd name="connsiteX1" fmla="*/ 752270 w 752270"/>
                <a:gd name="connsiteY1" fmla="*/ 25400 h 417808"/>
                <a:gd name="connsiteX2" fmla="*/ 422070 w 752270"/>
                <a:gd name="connsiteY2" fmla="*/ 411458 h 417808"/>
                <a:gd name="connsiteX3" fmla="*/ 0 w 752270"/>
                <a:gd name="connsiteY3" fmla="*/ 417808 h 417808"/>
                <a:gd name="connsiteX4" fmla="*/ 558800 w 752270"/>
                <a:gd name="connsiteY4" fmla="*/ 0 h 417808"/>
                <a:gd name="connsiteX0" fmla="*/ 558800 w 761795"/>
                <a:gd name="connsiteY0" fmla="*/ 0 h 417808"/>
                <a:gd name="connsiteX1" fmla="*/ 761795 w 761795"/>
                <a:gd name="connsiteY1" fmla="*/ 34925 h 417808"/>
                <a:gd name="connsiteX2" fmla="*/ 422070 w 761795"/>
                <a:gd name="connsiteY2" fmla="*/ 411458 h 417808"/>
                <a:gd name="connsiteX3" fmla="*/ 0 w 761795"/>
                <a:gd name="connsiteY3" fmla="*/ 417808 h 417808"/>
                <a:gd name="connsiteX4" fmla="*/ 558800 w 761795"/>
                <a:gd name="connsiteY4" fmla="*/ 0 h 41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795" h="417808">
                  <a:moveTo>
                    <a:pt x="558800" y="0"/>
                  </a:moveTo>
                  <a:lnTo>
                    <a:pt x="761795" y="34925"/>
                  </a:lnTo>
                  <a:lnTo>
                    <a:pt x="422070" y="411458"/>
                  </a:lnTo>
                  <a:lnTo>
                    <a:pt x="0" y="417808"/>
                  </a:lnTo>
                  <a:lnTo>
                    <a:pt x="5588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536BD5CA-8D72-4693-90B9-D8F9FB0919D4}"/>
                </a:ext>
              </a:extLst>
            </p:cNvPr>
            <p:cNvSpPr/>
            <p:nvPr/>
          </p:nvSpPr>
          <p:spPr>
            <a:xfrm>
              <a:off x="8041580" y="3451949"/>
              <a:ext cx="112552" cy="5179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E63B5AB-43E7-48B3-A16B-D8AD7062EECC}"/>
                </a:ext>
              </a:extLst>
            </p:cNvPr>
            <p:cNvSpPr/>
            <p:nvPr/>
          </p:nvSpPr>
          <p:spPr>
            <a:xfrm>
              <a:off x="3596868" y="3470857"/>
              <a:ext cx="112552" cy="5179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1E3FCFF-ACAD-4C6D-8D67-8A300E3688A2}"/>
                </a:ext>
              </a:extLst>
            </p:cNvPr>
            <p:cNvSpPr/>
            <p:nvPr/>
          </p:nvSpPr>
          <p:spPr>
            <a:xfrm>
              <a:off x="3408461" y="994320"/>
              <a:ext cx="4900960" cy="1836768"/>
            </a:xfrm>
            <a:prstGeom prst="roundRect">
              <a:avLst>
                <a:gd name="adj" fmla="val 1390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F055CA-2891-4BE8-AEC4-2AC05403C02C}"/>
                </a:ext>
              </a:extLst>
            </p:cNvPr>
            <p:cNvSpPr/>
            <p:nvPr/>
          </p:nvSpPr>
          <p:spPr>
            <a:xfrm>
              <a:off x="5806059" y="2468880"/>
              <a:ext cx="2868212" cy="439519"/>
            </a:xfrm>
            <a:custGeom>
              <a:avLst/>
              <a:gdLst>
                <a:gd name="connsiteX0" fmla="*/ 0 w 2470198"/>
                <a:gd name="connsiteY0" fmla="*/ 0 h 424279"/>
                <a:gd name="connsiteX1" fmla="*/ 2470198 w 2470198"/>
                <a:gd name="connsiteY1" fmla="*/ 0 h 424279"/>
                <a:gd name="connsiteX2" fmla="*/ 2470198 w 2470198"/>
                <a:gd name="connsiteY2" fmla="*/ 424279 h 424279"/>
                <a:gd name="connsiteX3" fmla="*/ 0 w 2470198"/>
                <a:gd name="connsiteY3" fmla="*/ 424279 h 424279"/>
                <a:gd name="connsiteX4" fmla="*/ 0 w 2470198"/>
                <a:gd name="connsiteY4" fmla="*/ 0 h 424279"/>
                <a:gd name="connsiteX0" fmla="*/ 0 w 2820718"/>
                <a:gd name="connsiteY0" fmla="*/ 0 h 424279"/>
                <a:gd name="connsiteX1" fmla="*/ 2470198 w 2820718"/>
                <a:gd name="connsiteY1" fmla="*/ 0 h 424279"/>
                <a:gd name="connsiteX2" fmla="*/ 2820718 w 2820718"/>
                <a:gd name="connsiteY2" fmla="*/ 363319 h 424279"/>
                <a:gd name="connsiteX3" fmla="*/ 0 w 2820718"/>
                <a:gd name="connsiteY3" fmla="*/ 424279 h 424279"/>
                <a:gd name="connsiteX4" fmla="*/ 0 w 2820718"/>
                <a:gd name="connsiteY4" fmla="*/ 0 h 424279"/>
                <a:gd name="connsiteX0" fmla="*/ 0 w 2820718"/>
                <a:gd name="connsiteY0" fmla="*/ 0 h 424279"/>
                <a:gd name="connsiteX1" fmla="*/ 2470198 w 2820718"/>
                <a:gd name="connsiteY1" fmla="*/ 0 h 424279"/>
                <a:gd name="connsiteX2" fmla="*/ 2820718 w 2820718"/>
                <a:gd name="connsiteY2" fmla="*/ 393799 h 424279"/>
                <a:gd name="connsiteX3" fmla="*/ 0 w 2820718"/>
                <a:gd name="connsiteY3" fmla="*/ 424279 h 424279"/>
                <a:gd name="connsiteX4" fmla="*/ 0 w 2820718"/>
                <a:gd name="connsiteY4" fmla="*/ 0 h 424279"/>
                <a:gd name="connsiteX0" fmla="*/ 0 w 2919778"/>
                <a:gd name="connsiteY0" fmla="*/ 0 h 424279"/>
                <a:gd name="connsiteX1" fmla="*/ 2470198 w 2919778"/>
                <a:gd name="connsiteY1" fmla="*/ 0 h 424279"/>
                <a:gd name="connsiteX2" fmla="*/ 2919778 w 2919778"/>
                <a:gd name="connsiteY2" fmla="*/ 378559 h 424279"/>
                <a:gd name="connsiteX3" fmla="*/ 0 w 2919778"/>
                <a:gd name="connsiteY3" fmla="*/ 424279 h 424279"/>
                <a:gd name="connsiteX4" fmla="*/ 0 w 2919778"/>
                <a:gd name="connsiteY4" fmla="*/ 0 h 424279"/>
                <a:gd name="connsiteX0" fmla="*/ 0 w 2942638"/>
                <a:gd name="connsiteY0" fmla="*/ 0 h 424279"/>
                <a:gd name="connsiteX1" fmla="*/ 2470198 w 2942638"/>
                <a:gd name="connsiteY1" fmla="*/ 0 h 424279"/>
                <a:gd name="connsiteX2" fmla="*/ 2942638 w 2942638"/>
                <a:gd name="connsiteY2" fmla="*/ 401419 h 424279"/>
                <a:gd name="connsiteX3" fmla="*/ 0 w 2942638"/>
                <a:gd name="connsiteY3" fmla="*/ 424279 h 424279"/>
                <a:gd name="connsiteX4" fmla="*/ 0 w 2942638"/>
                <a:gd name="connsiteY4" fmla="*/ 0 h 424279"/>
                <a:gd name="connsiteX0" fmla="*/ 0 w 2942638"/>
                <a:gd name="connsiteY0" fmla="*/ 0 h 439519"/>
                <a:gd name="connsiteX1" fmla="*/ 2470198 w 2942638"/>
                <a:gd name="connsiteY1" fmla="*/ 0 h 439519"/>
                <a:gd name="connsiteX2" fmla="*/ 2942638 w 2942638"/>
                <a:gd name="connsiteY2" fmla="*/ 439519 h 439519"/>
                <a:gd name="connsiteX3" fmla="*/ 0 w 2942638"/>
                <a:gd name="connsiteY3" fmla="*/ 424279 h 439519"/>
                <a:gd name="connsiteX4" fmla="*/ 0 w 2942638"/>
                <a:gd name="connsiteY4" fmla="*/ 0 h 439519"/>
                <a:gd name="connsiteX0" fmla="*/ 0 w 2875963"/>
                <a:gd name="connsiteY0" fmla="*/ 0 h 439519"/>
                <a:gd name="connsiteX1" fmla="*/ 2470198 w 2875963"/>
                <a:gd name="connsiteY1" fmla="*/ 0 h 439519"/>
                <a:gd name="connsiteX2" fmla="*/ 2875963 w 2875963"/>
                <a:gd name="connsiteY2" fmla="*/ 439519 h 439519"/>
                <a:gd name="connsiteX3" fmla="*/ 0 w 2875963"/>
                <a:gd name="connsiteY3" fmla="*/ 424279 h 439519"/>
                <a:gd name="connsiteX4" fmla="*/ 0 w 2875963"/>
                <a:gd name="connsiteY4" fmla="*/ 0 h 439519"/>
                <a:gd name="connsiteX0" fmla="*/ 0 w 2809288"/>
                <a:gd name="connsiteY0" fmla="*/ 0 h 439519"/>
                <a:gd name="connsiteX1" fmla="*/ 2470198 w 2809288"/>
                <a:gd name="connsiteY1" fmla="*/ 0 h 439519"/>
                <a:gd name="connsiteX2" fmla="*/ 2809288 w 2809288"/>
                <a:gd name="connsiteY2" fmla="*/ 439519 h 439519"/>
                <a:gd name="connsiteX3" fmla="*/ 0 w 2809288"/>
                <a:gd name="connsiteY3" fmla="*/ 424279 h 439519"/>
                <a:gd name="connsiteX4" fmla="*/ 0 w 2809288"/>
                <a:gd name="connsiteY4" fmla="*/ 0 h 43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9288" h="439519">
                  <a:moveTo>
                    <a:pt x="0" y="0"/>
                  </a:moveTo>
                  <a:lnTo>
                    <a:pt x="2470198" y="0"/>
                  </a:lnTo>
                  <a:lnTo>
                    <a:pt x="2809288" y="439519"/>
                  </a:lnTo>
                  <a:lnTo>
                    <a:pt x="0" y="42427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763714B-1E5E-4B89-A94C-025E752369E7}"/>
                </a:ext>
              </a:extLst>
            </p:cNvPr>
            <p:cNvSpPr/>
            <p:nvPr/>
          </p:nvSpPr>
          <p:spPr>
            <a:xfrm>
              <a:off x="2988417" y="2465070"/>
              <a:ext cx="2875760" cy="438149"/>
            </a:xfrm>
            <a:custGeom>
              <a:avLst/>
              <a:gdLst>
                <a:gd name="connsiteX0" fmla="*/ 0 w 2441420"/>
                <a:gd name="connsiteY0" fmla="*/ 0 h 45719"/>
                <a:gd name="connsiteX1" fmla="*/ 2441420 w 2441420"/>
                <a:gd name="connsiteY1" fmla="*/ 0 h 45719"/>
                <a:gd name="connsiteX2" fmla="*/ 2441420 w 2441420"/>
                <a:gd name="connsiteY2" fmla="*/ 45719 h 45719"/>
                <a:gd name="connsiteX3" fmla="*/ 0 w 2441420"/>
                <a:gd name="connsiteY3" fmla="*/ 45719 h 45719"/>
                <a:gd name="connsiteX4" fmla="*/ 0 w 2441420"/>
                <a:gd name="connsiteY4" fmla="*/ 0 h 45719"/>
                <a:gd name="connsiteX0" fmla="*/ 0 w 2449040"/>
                <a:gd name="connsiteY0" fmla="*/ 0 h 114299"/>
                <a:gd name="connsiteX1" fmla="*/ 2449040 w 2449040"/>
                <a:gd name="connsiteY1" fmla="*/ 68580 h 114299"/>
                <a:gd name="connsiteX2" fmla="*/ 2449040 w 2449040"/>
                <a:gd name="connsiteY2" fmla="*/ 114299 h 114299"/>
                <a:gd name="connsiteX3" fmla="*/ 7620 w 2449040"/>
                <a:gd name="connsiteY3" fmla="*/ 114299 h 114299"/>
                <a:gd name="connsiteX4" fmla="*/ 0 w 2449040"/>
                <a:gd name="connsiteY4" fmla="*/ 0 h 114299"/>
                <a:gd name="connsiteX0" fmla="*/ 342900 w 2791940"/>
                <a:gd name="connsiteY0" fmla="*/ 0 h 426719"/>
                <a:gd name="connsiteX1" fmla="*/ 2791940 w 2791940"/>
                <a:gd name="connsiteY1" fmla="*/ 68580 h 426719"/>
                <a:gd name="connsiteX2" fmla="*/ 2791940 w 2791940"/>
                <a:gd name="connsiteY2" fmla="*/ 114299 h 426719"/>
                <a:gd name="connsiteX3" fmla="*/ 0 w 2791940"/>
                <a:gd name="connsiteY3" fmla="*/ 426719 h 426719"/>
                <a:gd name="connsiteX4" fmla="*/ 342900 w 2791940"/>
                <a:gd name="connsiteY4" fmla="*/ 0 h 426719"/>
                <a:gd name="connsiteX0" fmla="*/ 342900 w 2807180"/>
                <a:gd name="connsiteY0" fmla="*/ 0 h 495299"/>
                <a:gd name="connsiteX1" fmla="*/ 2791940 w 2807180"/>
                <a:gd name="connsiteY1" fmla="*/ 68580 h 495299"/>
                <a:gd name="connsiteX2" fmla="*/ 2807180 w 2807180"/>
                <a:gd name="connsiteY2" fmla="*/ 495299 h 495299"/>
                <a:gd name="connsiteX3" fmla="*/ 0 w 2807180"/>
                <a:gd name="connsiteY3" fmla="*/ 426719 h 495299"/>
                <a:gd name="connsiteX4" fmla="*/ 342900 w 2807180"/>
                <a:gd name="connsiteY4" fmla="*/ 0 h 495299"/>
                <a:gd name="connsiteX0" fmla="*/ 411480 w 2875760"/>
                <a:gd name="connsiteY0" fmla="*/ 0 h 502919"/>
                <a:gd name="connsiteX1" fmla="*/ 2860520 w 2875760"/>
                <a:gd name="connsiteY1" fmla="*/ 68580 h 502919"/>
                <a:gd name="connsiteX2" fmla="*/ 2875760 w 2875760"/>
                <a:gd name="connsiteY2" fmla="*/ 495299 h 502919"/>
                <a:gd name="connsiteX3" fmla="*/ 0 w 2875760"/>
                <a:gd name="connsiteY3" fmla="*/ 502919 h 502919"/>
                <a:gd name="connsiteX4" fmla="*/ 411480 w 2875760"/>
                <a:gd name="connsiteY4" fmla="*/ 0 h 502919"/>
                <a:gd name="connsiteX0" fmla="*/ 396240 w 2875760"/>
                <a:gd name="connsiteY0" fmla="*/ 0 h 434339"/>
                <a:gd name="connsiteX1" fmla="*/ 2860520 w 2875760"/>
                <a:gd name="connsiteY1" fmla="*/ 0 h 434339"/>
                <a:gd name="connsiteX2" fmla="*/ 2875760 w 2875760"/>
                <a:gd name="connsiteY2" fmla="*/ 426719 h 434339"/>
                <a:gd name="connsiteX3" fmla="*/ 0 w 2875760"/>
                <a:gd name="connsiteY3" fmla="*/ 434339 h 434339"/>
                <a:gd name="connsiteX4" fmla="*/ 396240 w 2875760"/>
                <a:gd name="connsiteY4" fmla="*/ 0 h 434339"/>
                <a:gd name="connsiteX0" fmla="*/ 396240 w 2875760"/>
                <a:gd name="connsiteY0" fmla="*/ 0 h 464819"/>
                <a:gd name="connsiteX1" fmla="*/ 2860520 w 2875760"/>
                <a:gd name="connsiteY1" fmla="*/ 30480 h 464819"/>
                <a:gd name="connsiteX2" fmla="*/ 2875760 w 2875760"/>
                <a:gd name="connsiteY2" fmla="*/ 457199 h 464819"/>
                <a:gd name="connsiteX3" fmla="*/ 0 w 2875760"/>
                <a:gd name="connsiteY3" fmla="*/ 464819 h 464819"/>
                <a:gd name="connsiteX4" fmla="*/ 396240 w 2875760"/>
                <a:gd name="connsiteY4" fmla="*/ 0 h 464819"/>
                <a:gd name="connsiteX0" fmla="*/ 381000 w 2875760"/>
                <a:gd name="connsiteY0" fmla="*/ 15240 h 434339"/>
                <a:gd name="connsiteX1" fmla="*/ 2860520 w 2875760"/>
                <a:gd name="connsiteY1" fmla="*/ 0 h 434339"/>
                <a:gd name="connsiteX2" fmla="*/ 2875760 w 2875760"/>
                <a:gd name="connsiteY2" fmla="*/ 426719 h 434339"/>
                <a:gd name="connsiteX3" fmla="*/ 0 w 2875760"/>
                <a:gd name="connsiteY3" fmla="*/ 434339 h 434339"/>
                <a:gd name="connsiteX4" fmla="*/ 381000 w 2875760"/>
                <a:gd name="connsiteY4" fmla="*/ 15240 h 434339"/>
                <a:gd name="connsiteX0" fmla="*/ 400050 w 2875760"/>
                <a:gd name="connsiteY0" fmla="*/ 0 h 438149"/>
                <a:gd name="connsiteX1" fmla="*/ 2860520 w 2875760"/>
                <a:gd name="connsiteY1" fmla="*/ 3810 h 438149"/>
                <a:gd name="connsiteX2" fmla="*/ 2875760 w 2875760"/>
                <a:gd name="connsiteY2" fmla="*/ 430529 h 438149"/>
                <a:gd name="connsiteX3" fmla="*/ 0 w 2875760"/>
                <a:gd name="connsiteY3" fmla="*/ 438149 h 438149"/>
                <a:gd name="connsiteX4" fmla="*/ 400050 w 2875760"/>
                <a:gd name="connsiteY4" fmla="*/ 0 h 43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760" h="438149">
                  <a:moveTo>
                    <a:pt x="400050" y="0"/>
                  </a:moveTo>
                  <a:lnTo>
                    <a:pt x="2860520" y="3810"/>
                  </a:lnTo>
                  <a:lnTo>
                    <a:pt x="2875760" y="430529"/>
                  </a:lnTo>
                  <a:lnTo>
                    <a:pt x="0" y="438149"/>
                  </a:lnTo>
                  <a:lnTo>
                    <a:pt x="40005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9F7958-08B2-4978-BF79-4B4C53A907D9}"/>
                </a:ext>
              </a:extLst>
            </p:cNvPr>
            <p:cNvSpPr/>
            <p:nvPr/>
          </p:nvSpPr>
          <p:spPr>
            <a:xfrm>
              <a:off x="3085188" y="2906129"/>
              <a:ext cx="2779795" cy="2029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4F7E76E-E2F2-4FF3-994C-DF8C269A9B08}"/>
                </a:ext>
              </a:extLst>
            </p:cNvPr>
            <p:cNvSpPr/>
            <p:nvPr/>
          </p:nvSpPr>
          <p:spPr>
            <a:xfrm>
              <a:off x="5859023" y="2906129"/>
              <a:ext cx="2799606" cy="2029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91C2400E-EC0F-417D-815A-DDD6CF069646}"/>
                </a:ext>
              </a:extLst>
            </p:cNvPr>
            <p:cNvSpPr/>
            <p:nvPr/>
          </p:nvSpPr>
          <p:spPr>
            <a:xfrm>
              <a:off x="3279371" y="3788219"/>
              <a:ext cx="112552" cy="5179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06C1FCEB-1AB7-44C7-8A21-475AE163FF90}"/>
                </a:ext>
              </a:extLst>
            </p:cNvPr>
            <p:cNvSpPr/>
            <p:nvPr/>
          </p:nvSpPr>
          <p:spPr>
            <a:xfrm>
              <a:off x="8332460" y="3795183"/>
              <a:ext cx="112552" cy="5179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E29E266-1167-4E8D-B148-27F26AE1AD68}"/>
                </a:ext>
              </a:extLst>
            </p:cNvPr>
            <p:cNvSpPr/>
            <p:nvPr/>
          </p:nvSpPr>
          <p:spPr>
            <a:xfrm>
              <a:off x="3089614" y="3109059"/>
              <a:ext cx="5619354" cy="77565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602CBB-5B0C-4B07-AF19-930313B27296}"/>
                </a:ext>
              </a:extLst>
            </p:cNvPr>
            <p:cNvSpPr/>
            <p:nvPr/>
          </p:nvSpPr>
          <p:spPr>
            <a:xfrm>
              <a:off x="3047646" y="1832773"/>
              <a:ext cx="392861" cy="1091542"/>
            </a:xfrm>
            <a:custGeom>
              <a:avLst/>
              <a:gdLst>
                <a:gd name="connsiteX0" fmla="*/ 0 w 325816"/>
                <a:gd name="connsiteY0" fmla="*/ 0 h 164442"/>
                <a:gd name="connsiteX1" fmla="*/ 325816 w 325816"/>
                <a:gd name="connsiteY1" fmla="*/ 0 h 164442"/>
                <a:gd name="connsiteX2" fmla="*/ 325816 w 325816"/>
                <a:gd name="connsiteY2" fmla="*/ 164442 h 164442"/>
                <a:gd name="connsiteX3" fmla="*/ 0 w 325816"/>
                <a:gd name="connsiteY3" fmla="*/ 164442 h 164442"/>
                <a:gd name="connsiteX4" fmla="*/ 0 w 325816"/>
                <a:gd name="connsiteY4" fmla="*/ 0 h 1644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70266 w 370266"/>
                <a:gd name="connsiteY2" fmla="*/ 1644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57566"/>
                <a:gd name="connsiteY0" fmla="*/ 374650 h 1028042"/>
                <a:gd name="connsiteX1" fmla="*/ 357566 w 357566"/>
                <a:gd name="connsiteY1" fmla="*/ 0 h 1028042"/>
                <a:gd name="connsiteX2" fmla="*/ 351216 w 357566"/>
                <a:gd name="connsiteY2" fmla="*/ 659742 h 1028042"/>
                <a:gd name="connsiteX3" fmla="*/ 0 w 357566"/>
                <a:gd name="connsiteY3" fmla="*/ 1028042 h 1028042"/>
                <a:gd name="connsiteX4" fmla="*/ 19050 w 357566"/>
                <a:gd name="connsiteY4" fmla="*/ 374650 h 1028042"/>
                <a:gd name="connsiteX0" fmla="*/ 0 w 363916"/>
                <a:gd name="connsiteY0" fmla="*/ 393700 h 1028042"/>
                <a:gd name="connsiteX1" fmla="*/ 363916 w 363916"/>
                <a:gd name="connsiteY1" fmla="*/ 0 h 1028042"/>
                <a:gd name="connsiteX2" fmla="*/ 357566 w 363916"/>
                <a:gd name="connsiteY2" fmla="*/ 659742 h 1028042"/>
                <a:gd name="connsiteX3" fmla="*/ 6350 w 363916"/>
                <a:gd name="connsiteY3" fmla="*/ 1028042 h 1028042"/>
                <a:gd name="connsiteX4" fmla="*/ 0 w 363916"/>
                <a:gd name="connsiteY4" fmla="*/ 393700 h 1028042"/>
                <a:gd name="connsiteX0" fmla="*/ 0 w 363916"/>
                <a:gd name="connsiteY0" fmla="*/ 393700 h 1097892"/>
                <a:gd name="connsiteX1" fmla="*/ 363916 w 363916"/>
                <a:gd name="connsiteY1" fmla="*/ 0 h 1097892"/>
                <a:gd name="connsiteX2" fmla="*/ 357566 w 363916"/>
                <a:gd name="connsiteY2" fmla="*/ 659742 h 1097892"/>
                <a:gd name="connsiteX3" fmla="*/ 12700 w 363916"/>
                <a:gd name="connsiteY3" fmla="*/ 1097892 h 1097892"/>
                <a:gd name="connsiteX4" fmla="*/ 0 w 363916"/>
                <a:gd name="connsiteY4" fmla="*/ 393700 h 109789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1158"/>
                <a:gd name="connsiteY0" fmla="*/ 393700 h 1091542"/>
                <a:gd name="connsiteX1" fmla="*/ 370547 w 371158"/>
                <a:gd name="connsiteY1" fmla="*/ 0 h 1091542"/>
                <a:gd name="connsiteX2" fmla="*/ 370547 w 371158"/>
                <a:gd name="connsiteY2" fmla="*/ 723242 h 1091542"/>
                <a:gd name="connsiteX3" fmla="*/ 281 w 371158"/>
                <a:gd name="connsiteY3" fmla="*/ 1091542 h 1091542"/>
                <a:gd name="connsiteX4" fmla="*/ 6631 w 371158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260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486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92892"/>
                <a:gd name="connsiteY0" fmla="*/ 393700 h 1091542"/>
                <a:gd name="connsiteX1" fmla="*/ 370547 w 392892"/>
                <a:gd name="connsiteY1" fmla="*/ 0 h 1091542"/>
                <a:gd name="connsiteX2" fmla="*/ 392772 w 392892"/>
                <a:gd name="connsiteY2" fmla="*/ 615292 h 1091542"/>
                <a:gd name="connsiteX3" fmla="*/ 281 w 392892"/>
                <a:gd name="connsiteY3" fmla="*/ 1091542 h 1091542"/>
                <a:gd name="connsiteX4" fmla="*/ 6631 w 392892"/>
                <a:gd name="connsiteY4" fmla="*/ 393700 h 1091542"/>
                <a:gd name="connsiteX0" fmla="*/ 6631 w 392861"/>
                <a:gd name="connsiteY0" fmla="*/ 393700 h 1091542"/>
                <a:gd name="connsiteX1" fmla="*/ 361022 w 392861"/>
                <a:gd name="connsiteY1" fmla="*/ 0 h 1091542"/>
                <a:gd name="connsiteX2" fmla="*/ 392772 w 392861"/>
                <a:gd name="connsiteY2" fmla="*/ 615292 h 1091542"/>
                <a:gd name="connsiteX3" fmla="*/ 281 w 392861"/>
                <a:gd name="connsiteY3" fmla="*/ 1091542 h 1091542"/>
                <a:gd name="connsiteX4" fmla="*/ 6631 w 392861"/>
                <a:gd name="connsiteY4" fmla="*/ 393700 h 109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861" h="1091542">
                  <a:moveTo>
                    <a:pt x="6631" y="393700"/>
                  </a:moveTo>
                  <a:lnTo>
                    <a:pt x="361022" y="0"/>
                  </a:lnTo>
                  <a:cubicBezTo>
                    <a:pt x="358905" y="219914"/>
                    <a:pt x="394889" y="395378"/>
                    <a:pt x="392772" y="615292"/>
                  </a:cubicBezTo>
                  <a:lnTo>
                    <a:pt x="281" y="1091542"/>
                  </a:lnTo>
                  <a:cubicBezTo>
                    <a:pt x="-1836" y="880095"/>
                    <a:pt x="8748" y="605147"/>
                    <a:pt x="6631" y="39370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858A96-1F54-42E2-89E2-9D5DF6B26B9E}"/>
                </a:ext>
              </a:extLst>
            </p:cNvPr>
            <p:cNvSpPr/>
            <p:nvPr/>
          </p:nvSpPr>
          <p:spPr>
            <a:xfrm>
              <a:off x="2665799" y="2199029"/>
              <a:ext cx="419389" cy="1685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34">
              <a:extLst>
                <a:ext uri="{FF2B5EF4-FFF2-40B4-BE49-F238E27FC236}">
                  <a16:creationId xmlns:a16="http://schemas.microsoft.com/office/drawing/2014/main" id="{01342476-A7B0-4F4A-9FAB-A3FBEDA26203}"/>
                </a:ext>
              </a:extLst>
            </p:cNvPr>
            <p:cNvSpPr/>
            <p:nvPr/>
          </p:nvSpPr>
          <p:spPr>
            <a:xfrm flipH="1">
              <a:off x="8273296" y="1833532"/>
              <a:ext cx="392847" cy="1099478"/>
            </a:xfrm>
            <a:custGeom>
              <a:avLst/>
              <a:gdLst>
                <a:gd name="connsiteX0" fmla="*/ 0 w 325816"/>
                <a:gd name="connsiteY0" fmla="*/ 0 h 164442"/>
                <a:gd name="connsiteX1" fmla="*/ 325816 w 325816"/>
                <a:gd name="connsiteY1" fmla="*/ 0 h 164442"/>
                <a:gd name="connsiteX2" fmla="*/ 325816 w 325816"/>
                <a:gd name="connsiteY2" fmla="*/ 164442 h 164442"/>
                <a:gd name="connsiteX3" fmla="*/ 0 w 325816"/>
                <a:gd name="connsiteY3" fmla="*/ 164442 h 164442"/>
                <a:gd name="connsiteX4" fmla="*/ 0 w 325816"/>
                <a:gd name="connsiteY4" fmla="*/ 0 h 1644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70266 w 370266"/>
                <a:gd name="connsiteY2" fmla="*/ 1644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57566"/>
                <a:gd name="connsiteY0" fmla="*/ 374650 h 1028042"/>
                <a:gd name="connsiteX1" fmla="*/ 357566 w 357566"/>
                <a:gd name="connsiteY1" fmla="*/ 0 h 1028042"/>
                <a:gd name="connsiteX2" fmla="*/ 351216 w 357566"/>
                <a:gd name="connsiteY2" fmla="*/ 659742 h 1028042"/>
                <a:gd name="connsiteX3" fmla="*/ 0 w 357566"/>
                <a:gd name="connsiteY3" fmla="*/ 1028042 h 1028042"/>
                <a:gd name="connsiteX4" fmla="*/ 19050 w 357566"/>
                <a:gd name="connsiteY4" fmla="*/ 374650 h 1028042"/>
                <a:gd name="connsiteX0" fmla="*/ 0 w 363916"/>
                <a:gd name="connsiteY0" fmla="*/ 393700 h 1028042"/>
                <a:gd name="connsiteX1" fmla="*/ 363916 w 363916"/>
                <a:gd name="connsiteY1" fmla="*/ 0 h 1028042"/>
                <a:gd name="connsiteX2" fmla="*/ 357566 w 363916"/>
                <a:gd name="connsiteY2" fmla="*/ 659742 h 1028042"/>
                <a:gd name="connsiteX3" fmla="*/ 6350 w 363916"/>
                <a:gd name="connsiteY3" fmla="*/ 1028042 h 1028042"/>
                <a:gd name="connsiteX4" fmla="*/ 0 w 363916"/>
                <a:gd name="connsiteY4" fmla="*/ 393700 h 1028042"/>
                <a:gd name="connsiteX0" fmla="*/ 0 w 363916"/>
                <a:gd name="connsiteY0" fmla="*/ 393700 h 1097892"/>
                <a:gd name="connsiteX1" fmla="*/ 363916 w 363916"/>
                <a:gd name="connsiteY1" fmla="*/ 0 h 1097892"/>
                <a:gd name="connsiteX2" fmla="*/ 357566 w 363916"/>
                <a:gd name="connsiteY2" fmla="*/ 659742 h 1097892"/>
                <a:gd name="connsiteX3" fmla="*/ 12700 w 363916"/>
                <a:gd name="connsiteY3" fmla="*/ 1097892 h 1097892"/>
                <a:gd name="connsiteX4" fmla="*/ 0 w 363916"/>
                <a:gd name="connsiteY4" fmla="*/ 393700 h 109789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1158"/>
                <a:gd name="connsiteY0" fmla="*/ 393700 h 1091542"/>
                <a:gd name="connsiteX1" fmla="*/ 370547 w 371158"/>
                <a:gd name="connsiteY1" fmla="*/ 0 h 1091542"/>
                <a:gd name="connsiteX2" fmla="*/ 370547 w 371158"/>
                <a:gd name="connsiteY2" fmla="*/ 723242 h 1091542"/>
                <a:gd name="connsiteX3" fmla="*/ 281 w 371158"/>
                <a:gd name="connsiteY3" fmla="*/ 1091542 h 1091542"/>
                <a:gd name="connsiteX4" fmla="*/ 6631 w 371158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260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486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92892"/>
                <a:gd name="connsiteY0" fmla="*/ 393700 h 1091542"/>
                <a:gd name="connsiteX1" fmla="*/ 370547 w 392892"/>
                <a:gd name="connsiteY1" fmla="*/ 0 h 1091542"/>
                <a:gd name="connsiteX2" fmla="*/ 392772 w 392892"/>
                <a:gd name="connsiteY2" fmla="*/ 615292 h 1091542"/>
                <a:gd name="connsiteX3" fmla="*/ 281 w 392892"/>
                <a:gd name="connsiteY3" fmla="*/ 1091542 h 1091542"/>
                <a:gd name="connsiteX4" fmla="*/ 6631 w 392892"/>
                <a:gd name="connsiteY4" fmla="*/ 393700 h 1091542"/>
                <a:gd name="connsiteX0" fmla="*/ 6631 w 392861"/>
                <a:gd name="connsiteY0" fmla="*/ 406400 h 1104242"/>
                <a:gd name="connsiteX1" fmla="*/ 361022 w 392861"/>
                <a:gd name="connsiteY1" fmla="*/ 0 h 1104242"/>
                <a:gd name="connsiteX2" fmla="*/ 392772 w 392861"/>
                <a:gd name="connsiteY2" fmla="*/ 627992 h 1104242"/>
                <a:gd name="connsiteX3" fmla="*/ 281 w 392861"/>
                <a:gd name="connsiteY3" fmla="*/ 1104242 h 1104242"/>
                <a:gd name="connsiteX4" fmla="*/ 6631 w 392861"/>
                <a:gd name="connsiteY4" fmla="*/ 406400 h 1104242"/>
                <a:gd name="connsiteX0" fmla="*/ 6631 w 392856"/>
                <a:gd name="connsiteY0" fmla="*/ 404018 h 1101860"/>
                <a:gd name="connsiteX1" fmla="*/ 358641 w 392856"/>
                <a:gd name="connsiteY1" fmla="*/ 0 h 1101860"/>
                <a:gd name="connsiteX2" fmla="*/ 392772 w 392856"/>
                <a:gd name="connsiteY2" fmla="*/ 625610 h 1101860"/>
                <a:gd name="connsiteX3" fmla="*/ 281 w 392856"/>
                <a:gd name="connsiteY3" fmla="*/ 1101860 h 1101860"/>
                <a:gd name="connsiteX4" fmla="*/ 6631 w 392856"/>
                <a:gd name="connsiteY4" fmla="*/ 404018 h 1101860"/>
                <a:gd name="connsiteX0" fmla="*/ 6631 w 392856"/>
                <a:gd name="connsiteY0" fmla="*/ 399255 h 1097097"/>
                <a:gd name="connsiteX1" fmla="*/ 358641 w 392856"/>
                <a:gd name="connsiteY1" fmla="*/ 0 h 1097097"/>
                <a:gd name="connsiteX2" fmla="*/ 392772 w 392856"/>
                <a:gd name="connsiteY2" fmla="*/ 620847 h 1097097"/>
                <a:gd name="connsiteX3" fmla="*/ 281 w 392856"/>
                <a:gd name="connsiteY3" fmla="*/ 1097097 h 1097097"/>
                <a:gd name="connsiteX4" fmla="*/ 6631 w 392856"/>
                <a:gd name="connsiteY4" fmla="*/ 399255 h 1097097"/>
                <a:gd name="connsiteX0" fmla="*/ 6631 w 392847"/>
                <a:gd name="connsiteY0" fmla="*/ 401636 h 1099478"/>
                <a:gd name="connsiteX1" fmla="*/ 353878 w 392847"/>
                <a:gd name="connsiteY1" fmla="*/ 0 h 1099478"/>
                <a:gd name="connsiteX2" fmla="*/ 392772 w 392847"/>
                <a:gd name="connsiteY2" fmla="*/ 623228 h 1099478"/>
                <a:gd name="connsiteX3" fmla="*/ 281 w 392847"/>
                <a:gd name="connsiteY3" fmla="*/ 1099478 h 1099478"/>
                <a:gd name="connsiteX4" fmla="*/ 6631 w 392847"/>
                <a:gd name="connsiteY4" fmla="*/ 401636 h 109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847" h="1099478">
                  <a:moveTo>
                    <a:pt x="6631" y="401636"/>
                  </a:moveTo>
                  <a:lnTo>
                    <a:pt x="353878" y="0"/>
                  </a:lnTo>
                  <a:cubicBezTo>
                    <a:pt x="351761" y="219914"/>
                    <a:pt x="394889" y="403314"/>
                    <a:pt x="392772" y="623228"/>
                  </a:cubicBezTo>
                  <a:lnTo>
                    <a:pt x="281" y="1099478"/>
                  </a:lnTo>
                  <a:cubicBezTo>
                    <a:pt x="-1836" y="888031"/>
                    <a:pt x="8748" y="613083"/>
                    <a:pt x="6631" y="401636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D3C7774-C43C-45C6-9E70-6C109340BACC}"/>
                </a:ext>
              </a:extLst>
            </p:cNvPr>
            <p:cNvSpPr/>
            <p:nvPr/>
          </p:nvSpPr>
          <p:spPr>
            <a:xfrm flipH="1">
              <a:off x="8630596" y="2207661"/>
              <a:ext cx="419389" cy="1685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EB7B813-2DE4-4201-A45B-F6B622D361BB}"/>
              </a:ext>
            </a:extLst>
          </p:cNvPr>
          <p:cNvGrpSpPr/>
          <p:nvPr/>
        </p:nvGrpSpPr>
        <p:grpSpPr>
          <a:xfrm>
            <a:off x="6000683" y="3401138"/>
            <a:ext cx="579526" cy="1437823"/>
            <a:chOff x="4129293" y="2092022"/>
            <a:chExt cx="1375041" cy="3411521"/>
          </a:xfrm>
          <a:solidFill>
            <a:schemeClr val="bg2">
              <a:lumMod val="75000"/>
            </a:schemeClr>
          </a:solidFill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E1473D93-1041-4C3F-8FC9-484052B86FB2}"/>
                </a:ext>
              </a:extLst>
            </p:cNvPr>
            <p:cNvSpPr/>
            <p:nvPr/>
          </p:nvSpPr>
          <p:spPr>
            <a:xfrm rot="2052037">
              <a:off x="5046630" y="2092022"/>
              <a:ext cx="457704" cy="803990"/>
            </a:xfrm>
            <a:prstGeom prst="roundRect">
              <a:avLst>
                <a:gd name="adj" fmla="val 4353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34D6687-5C18-4DC8-81BC-92AB8615652A}"/>
                </a:ext>
              </a:extLst>
            </p:cNvPr>
            <p:cNvSpPr/>
            <p:nvPr/>
          </p:nvSpPr>
          <p:spPr>
            <a:xfrm rot="762358">
              <a:off x="4867584" y="2698160"/>
              <a:ext cx="360257" cy="803990"/>
            </a:xfrm>
            <a:prstGeom prst="roundRect">
              <a:avLst>
                <a:gd name="adj" fmla="val 4353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4CA8953-1AD0-4168-AD98-B2C510CE6106}"/>
                </a:ext>
              </a:extLst>
            </p:cNvPr>
            <p:cNvSpPr/>
            <p:nvPr/>
          </p:nvSpPr>
          <p:spPr>
            <a:xfrm rot="1160069">
              <a:off x="4601406" y="3389666"/>
              <a:ext cx="639768" cy="35605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A2C66B62-22E6-4749-9089-9C6674FF857C}"/>
                </a:ext>
              </a:extLst>
            </p:cNvPr>
            <p:cNvSpPr/>
            <p:nvPr/>
          </p:nvSpPr>
          <p:spPr>
            <a:xfrm rot="1449381">
              <a:off x="4497759" y="3591069"/>
              <a:ext cx="360257" cy="1353335"/>
            </a:xfrm>
            <a:prstGeom prst="roundRect">
              <a:avLst>
                <a:gd name="adj" fmla="val 4353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B6DFA96-13C6-4DEC-AC38-A1A14F4F6880}"/>
                </a:ext>
              </a:extLst>
            </p:cNvPr>
            <p:cNvSpPr/>
            <p:nvPr/>
          </p:nvSpPr>
          <p:spPr>
            <a:xfrm>
              <a:off x="4180911" y="4670119"/>
              <a:ext cx="419761" cy="73521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52CE2C9-13C4-4384-8DA0-AA6947C6BEB4}"/>
                </a:ext>
              </a:extLst>
            </p:cNvPr>
            <p:cNvSpPr/>
            <p:nvPr/>
          </p:nvSpPr>
          <p:spPr>
            <a:xfrm rot="1626913">
              <a:off x="4129293" y="4993142"/>
              <a:ext cx="170356" cy="30752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073C23E-9FB3-4268-838E-C14144A040EF}"/>
                </a:ext>
              </a:extLst>
            </p:cNvPr>
            <p:cNvSpPr/>
            <p:nvPr/>
          </p:nvSpPr>
          <p:spPr>
            <a:xfrm rot="892344">
              <a:off x="4230383" y="5196019"/>
              <a:ext cx="170356" cy="30752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48566CB-617A-4F08-A0F7-858DFE8B00FA}"/>
                </a:ext>
              </a:extLst>
            </p:cNvPr>
            <p:cNvSpPr/>
            <p:nvPr/>
          </p:nvSpPr>
          <p:spPr>
            <a:xfrm>
              <a:off x="4407221" y="5133027"/>
              <a:ext cx="170356" cy="30752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829F62F-AEC8-4333-A55C-B8E5090BA1E5}"/>
              </a:ext>
            </a:extLst>
          </p:cNvPr>
          <p:cNvGrpSpPr/>
          <p:nvPr/>
        </p:nvGrpSpPr>
        <p:grpSpPr>
          <a:xfrm flipH="1">
            <a:off x="7308800" y="3398490"/>
            <a:ext cx="588061" cy="1458999"/>
            <a:chOff x="4129293" y="2092022"/>
            <a:chExt cx="1375041" cy="3411521"/>
          </a:xfrm>
          <a:solidFill>
            <a:schemeClr val="bg2">
              <a:lumMod val="75000"/>
            </a:schemeClr>
          </a:solidFill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DA6C347D-E724-418B-AEC6-869A263F8DE9}"/>
                </a:ext>
              </a:extLst>
            </p:cNvPr>
            <p:cNvSpPr/>
            <p:nvPr/>
          </p:nvSpPr>
          <p:spPr>
            <a:xfrm rot="2052037">
              <a:off x="5046630" y="2092022"/>
              <a:ext cx="457704" cy="803990"/>
            </a:xfrm>
            <a:prstGeom prst="roundRect">
              <a:avLst>
                <a:gd name="adj" fmla="val 4353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32DFD70-A27A-436D-AC05-4E781F451E55}"/>
                </a:ext>
              </a:extLst>
            </p:cNvPr>
            <p:cNvSpPr/>
            <p:nvPr/>
          </p:nvSpPr>
          <p:spPr>
            <a:xfrm rot="762358">
              <a:off x="4867584" y="2698160"/>
              <a:ext cx="360257" cy="803990"/>
            </a:xfrm>
            <a:prstGeom prst="roundRect">
              <a:avLst>
                <a:gd name="adj" fmla="val 4353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DEE1072-B8FB-4D1C-B271-08974136D468}"/>
                </a:ext>
              </a:extLst>
            </p:cNvPr>
            <p:cNvSpPr/>
            <p:nvPr/>
          </p:nvSpPr>
          <p:spPr>
            <a:xfrm rot="1160069">
              <a:off x="4601406" y="3389666"/>
              <a:ext cx="639768" cy="35605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DFFEC915-DDCC-48DA-BB7A-3BA768B3F9B3}"/>
                </a:ext>
              </a:extLst>
            </p:cNvPr>
            <p:cNvSpPr/>
            <p:nvPr/>
          </p:nvSpPr>
          <p:spPr>
            <a:xfrm rot="1449381">
              <a:off x="4497759" y="3591069"/>
              <a:ext cx="360257" cy="1353335"/>
            </a:xfrm>
            <a:prstGeom prst="roundRect">
              <a:avLst>
                <a:gd name="adj" fmla="val 4353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4BD533C-C19A-418C-B082-1A03A28A1E50}"/>
                </a:ext>
              </a:extLst>
            </p:cNvPr>
            <p:cNvSpPr/>
            <p:nvPr/>
          </p:nvSpPr>
          <p:spPr>
            <a:xfrm>
              <a:off x="4180911" y="4670119"/>
              <a:ext cx="419761" cy="73521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F7A9512C-D098-4B38-9AED-7B1359D90F61}"/>
                </a:ext>
              </a:extLst>
            </p:cNvPr>
            <p:cNvSpPr/>
            <p:nvPr/>
          </p:nvSpPr>
          <p:spPr>
            <a:xfrm rot="1626913">
              <a:off x="4129293" y="4993142"/>
              <a:ext cx="170356" cy="30752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124FC0D-3D0D-4050-9235-C7D315D5B201}"/>
                </a:ext>
              </a:extLst>
            </p:cNvPr>
            <p:cNvSpPr/>
            <p:nvPr/>
          </p:nvSpPr>
          <p:spPr>
            <a:xfrm rot="892344">
              <a:off x="4230383" y="5196019"/>
              <a:ext cx="170356" cy="30752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34EF166-3308-44ED-9419-A8AEE3231520}"/>
                </a:ext>
              </a:extLst>
            </p:cNvPr>
            <p:cNvSpPr/>
            <p:nvPr/>
          </p:nvSpPr>
          <p:spPr>
            <a:xfrm>
              <a:off x="4407221" y="5133027"/>
              <a:ext cx="170356" cy="30752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7A89154-CA65-4572-9835-99104BF19326}"/>
              </a:ext>
            </a:extLst>
          </p:cNvPr>
          <p:cNvGrpSpPr/>
          <p:nvPr/>
        </p:nvGrpSpPr>
        <p:grpSpPr>
          <a:xfrm>
            <a:off x="6431507" y="2205219"/>
            <a:ext cx="953663" cy="2496185"/>
            <a:chOff x="5447360" y="366547"/>
            <a:chExt cx="1411107" cy="369352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5E05EDE-7DF3-4B7C-8F65-D07D85DB8D7D}"/>
                </a:ext>
              </a:extLst>
            </p:cNvPr>
            <p:cNvSpPr/>
            <p:nvPr/>
          </p:nvSpPr>
          <p:spPr>
            <a:xfrm>
              <a:off x="5720910" y="1831854"/>
              <a:ext cx="887392" cy="424980"/>
            </a:xfrm>
            <a:custGeom>
              <a:avLst/>
              <a:gdLst>
                <a:gd name="connsiteX0" fmla="*/ 0 w 705162"/>
                <a:gd name="connsiteY0" fmla="*/ 250654 h 501308"/>
                <a:gd name="connsiteX1" fmla="*/ 352581 w 705162"/>
                <a:gd name="connsiteY1" fmla="*/ 0 h 501308"/>
                <a:gd name="connsiteX2" fmla="*/ 705162 w 705162"/>
                <a:gd name="connsiteY2" fmla="*/ 250654 h 501308"/>
                <a:gd name="connsiteX3" fmla="*/ 352581 w 705162"/>
                <a:gd name="connsiteY3" fmla="*/ 501308 h 501308"/>
                <a:gd name="connsiteX4" fmla="*/ 0 w 705162"/>
                <a:gd name="connsiteY4" fmla="*/ 250654 h 501308"/>
                <a:gd name="connsiteX0" fmla="*/ 0 w 786125"/>
                <a:gd name="connsiteY0" fmla="*/ 241146 h 501341"/>
                <a:gd name="connsiteX1" fmla="*/ 433544 w 786125"/>
                <a:gd name="connsiteY1" fmla="*/ 17 h 501341"/>
                <a:gd name="connsiteX2" fmla="*/ 786125 w 786125"/>
                <a:gd name="connsiteY2" fmla="*/ 250671 h 501341"/>
                <a:gd name="connsiteX3" fmla="*/ 433544 w 786125"/>
                <a:gd name="connsiteY3" fmla="*/ 501325 h 501341"/>
                <a:gd name="connsiteX4" fmla="*/ 0 w 786125"/>
                <a:gd name="connsiteY4" fmla="*/ 241146 h 501341"/>
                <a:gd name="connsiteX0" fmla="*/ 0 w 852800"/>
                <a:gd name="connsiteY0" fmla="*/ 241417 h 501771"/>
                <a:gd name="connsiteX1" fmla="*/ 433544 w 852800"/>
                <a:gd name="connsiteY1" fmla="*/ 288 h 501771"/>
                <a:gd name="connsiteX2" fmla="*/ 852800 w 852800"/>
                <a:gd name="connsiteY2" fmla="*/ 208080 h 501771"/>
                <a:gd name="connsiteX3" fmla="*/ 433544 w 852800"/>
                <a:gd name="connsiteY3" fmla="*/ 501596 h 501771"/>
                <a:gd name="connsiteX4" fmla="*/ 0 w 852800"/>
                <a:gd name="connsiteY4" fmla="*/ 241417 h 501771"/>
                <a:gd name="connsiteX0" fmla="*/ 0 w 852800"/>
                <a:gd name="connsiteY0" fmla="*/ 166728 h 427023"/>
                <a:gd name="connsiteX1" fmla="*/ 433544 w 852800"/>
                <a:gd name="connsiteY1" fmla="*/ 1799 h 427023"/>
                <a:gd name="connsiteX2" fmla="*/ 852800 w 852800"/>
                <a:gd name="connsiteY2" fmla="*/ 133391 h 427023"/>
                <a:gd name="connsiteX3" fmla="*/ 433544 w 852800"/>
                <a:gd name="connsiteY3" fmla="*/ 426907 h 427023"/>
                <a:gd name="connsiteX4" fmla="*/ 0 w 852800"/>
                <a:gd name="connsiteY4" fmla="*/ 166728 h 427023"/>
                <a:gd name="connsiteX0" fmla="*/ 27 w 852827"/>
                <a:gd name="connsiteY0" fmla="*/ 158193 h 418487"/>
                <a:gd name="connsiteX1" fmla="*/ 414521 w 852827"/>
                <a:gd name="connsiteY1" fmla="*/ 2789 h 418487"/>
                <a:gd name="connsiteX2" fmla="*/ 852827 w 852827"/>
                <a:gd name="connsiteY2" fmla="*/ 124856 h 418487"/>
                <a:gd name="connsiteX3" fmla="*/ 433571 w 852827"/>
                <a:gd name="connsiteY3" fmla="*/ 418372 h 418487"/>
                <a:gd name="connsiteX4" fmla="*/ 27 w 852827"/>
                <a:gd name="connsiteY4" fmla="*/ 158193 h 418487"/>
                <a:gd name="connsiteX0" fmla="*/ 18520 w 871320"/>
                <a:gd name="connsiteY0" fmla="*/ 162096 h 422388"/>
                <a:gd name="connsiteX1" fmla="*/ 114702 w 871320"/>
                <a:gd name="connsiteY1" fmla="*/ 31534 h 422388"/>
                <a:gd name="connsiteX2" fmla="*/ 433014 w 871320"/>
                <a:gd name="connsiteY2" fmla="*/ 6692 h 422388"/>
                <a:gd name="connsiteX3" fmla="*/ 871320 w 871320"/>
                <a:gd name="connsiteY3" fmla="*/ 128759 h 422388"/>
                <a:gd name="connsiteX4" fmla="*/ 452064 w 871320"/>
                <a:gd name="connsiteY4" fmla="*/ 422275 h 422388"/>
                <a:gd name="connsiteX5" fmla="*/ 18520 w 871320"/>
                <a:gd name="connsiteY5" fmla="*/ 162096 h 422388"/>
                <a:gd name="connsiteX0" fmla="*/ 18520 w 887392"/>
                <a:gd name="connsiteY0" fmla="*/ 164688 h 424980"/>
                <a:gd name="connsiteX1" fmla="*/ 114702 w 887392"/>
                <a:gd name="connsiteY1" fmla="*/ 34126 h 424980"/>
                <a:gd name="connsiteX2" fmla="*/ 433014 w 887392"/>
                <a:gd name="connsiteY2" fmla="*/ 9284 h 424980"/>
                <a:gd name="connsiteX3" fmla="*/ 776690 w 887392"/>
                <a:gd name="connsiteY3" fmla="*/ 10314 h 424980"/>
                <a:gd name="connsiteX4" fmla="*/ 871320 w 887392"/>
                <a:gd name="connsiteY4" fmla="*/ 131351 h 424980"/>
                <a:gd name="connsiteX5" fmla="*/ 452064 w 887392"/>
                <a:gd name="connsiteY5" fmla="*/ 424867 h 424980"/>
                <a:gd name="connsiteX6" fmla="*/ 18520 w 887392"/>
                <a:gd name="connsiteY6" fmla="*/ 164688 h 42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7392" h="424980">
                  <a:moveTo>
                    <a:pt x="18520" y="164688"/>
                  </a:moveTo>
                  <a:cubicBezTo>
                    <a:pt x="-37707" y="99565"/>
                    <a:pt x="45620" y="60027"/>
                    <a:pt x="114702" y="34126"/>
                  </a:cubicBezTo>
                  <a:cubicBezTo>
                    <a:pt x="183784" y="8225"/>
                    <a:pt x="322683" y="13253"/>
                    <a:pt x="433014" y="9284"/>
                  </a:cubicBezTo>
                  <a:cubicBezTo>
                    <a:pt x="543345" y="5315"/>
                    <a:pt x="703639" y="-10030"/>
                    <a:pt x="776690" y="10314"/>
                  </a:cubicBezTo>
                  <a:cubicBezTo>
                    <a:pt x="849741" y="30659"/>
                    <a:pt x="919868" y="64640"/>
                    <a:pt x="871320" y="131351"/>
                  </a:cubicBezTo>
                  <a:cubicBezTo>
                    <a:pt x="822772" y="198062"/>
                    <a:pt x="594197" y="419311"/>
                    <a:pt x="452064" y="424867"/>
                  </a:cubicBezTo>
                  <a:cubicBezTo>
                    <a:pt x="309931" y="430423"/>
                    <a:pt x="74747" y="229811"/>
                    <a:pt x="18520" y="164688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60961351-5BF1-424F-8F90-354AA8F0E48A}"/>
                </a:ext>
              </a:extLst>
            </p:cNvPr>
            <p:cNvSpPr/>
            <p:nvPr/>
          </p:nvSpPr>
          <p:spPr>
            <a:xfrm>
              <a:off x="5976768" y="1780731"/>
              <a:ext cx="365421" cy="523463"/>
            </a:xfrm>
            <a:prstGeom prst="roundRect">
              <a:avLst>
                <a:gd name="adj" fmla="val 3648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ADDCC18-09F8-439F-B44E-CBDF5697C337}"/>
                </a:ext>
              </a:extLst>
            </p:cNvPr>
            <p:cNvSpPr/>
            <p:nvPr/>
          </p:nvSpPr>
          <p:spPr>
            <a:xfrm>
              <a:off x="5539375" y="2069279"/>
              <a:ext cx="1319092" cy="1990797"/>
            </a:xfrm>
            <a:custGeom>
              <a:avLst/>
              <a:gdLst>
                <a:gd name="connsiteX0" fmla="*/ 0 w 1137018"/>
                <a:gd name="connsiteY0" fmla="*/ 189507 h 1716008"/>
                <a:gd name="connsiteX1" fmla="*/ 189507 w 1137018"/>
                <a:gd name="connsiteY1" fmla="*/ 0 h 1716008"/>
                <a:gd name="connsiteX2" fmla="*/ 947511 w 1137018"/>
                <a:gd name="connsiteY2" fmla="*/ 0 h 1716008"/>
                <a:gd name="connsiteX3" fmla="*/ 1137018 w 1137018"/>
                <a:gd name="connsiteY3" fmla="*/ 189507 h 1716008"/>
                <a:gd name="connsiteX4" fmla="*/ 1137018 w 1137018"/>
                <a:gd name="connsiteY4" fmla="*/ 1526501 h 1716008"/>
                <a:gd name="connsiteX5" fmla="*/ 947511 w 1137018"/>
                <a:gd name="connsiteY5" fmla="*/ 1716008 h 1716008"/>
                <a:gd name="connsiteX6" fmla="*/ 189507 w 1137018"/>
                <a:gd name="connsiteY6" fmla="*/ 1716008 h 1716008"/>
                <a:gd name="connsiteX7" fmla="*/ 0 w 1137018"/>
                <a:gd name="connsiteY7" fmla="*/ 1526501 h 1716008"/>
                <a:gd name="connsiteX8" fmla="*/ 0 w 1137018"/>
                <a:gd name="connsiteY8" fmla="*/ 189507 h 1716008"/>
                <a:gd name="connsiteX0" fmla="*/ 0 w 1137018"/>
                <a:gd name="connsiteY0" fmla="*/ 189507 h 1716008"/>
                <a:gd name="connsiteX1" fmla="*/ 189507 w 1137018"/>
                <a:gd name="connsiteY1" fmla="*/ 0 h 1716008"/>
                <a:gd name="connsiteX2" fmla="*/ 947511 w 1137018"/>
                <a:gd name="connsiteY2" fmla="*/ 0 h 1716008"/>
                <a:gd name="connsiteX3" fmla="*/ 1137018 w 1137018"/>
                <a:gd name="connsiteY3" fmla="*/ 189507 h 1716008"/>
                <a:gd name="connsiteX4" fmla="*/ 1137018 w 1137018"/>
                <a:gd name="connsiteY4" fmla="*/ 1526501 h 1716008"/>
                <a:gd name="connsiteX5" fmla="*/ 947511 w 1137018"/>
                <a:gd name="connsiteY5" fmla="*/ 1716008 h 1716008"/>
                <a:gd name="connsiteX6" fmla="*/ 189507 w 1137018"/>
                <a:gd name="connsiteY6" fmla="*/ 1716008 h 1716008"/>
                <a:gd name="connsiteX7" fmla="*/ 0 w 1137018"/>
                <a:gd name="connsiteY7" fmla="*/ 1526501 h 1716008"/>
                <a:gd name="connsiteX8" fmla="*/ 0 w 1137018"/>
                <a:gd name="connsiteY8" fmla="*/ 189507 h 1716008"/>
                <a:gd name="connsiteX0" fmla="*/ 0 w 1137018"/>
                <a:gd name="connsiteY0" fmla="*/ 189507 h 1716008"/>
                <a:gd name="connsiteX1" fmla="*/ 189507 w 1137018"/>
                <a:gd name="connsiteY1" fmla="*/ 0 h 1716008"/>
                <a:gd name="connsiteX2" fmla="*/ 947511 w 1137018"/>
                <a:gd name="connsiteY2" fmla="*/ 0 h 1716008"/>
                <a:gd name="connsiteX3" fmla="*/ 1137018 w 1137018"/>
                <a:gd name="connsiteY3" fmla="*/ 189507 h 1716008"/>
                <a:gd name="connsiteX4" fmla="*/ 1137018 w 1137018"/>
                <a:gd name="connsiteY4" fmla="*/ 1526501 h 1716008"/>
                <a:gd name="connsiteX5" fmla="*/ 947511 w 1137018"/>
                <a:gd name="connsiteY5" fmla="*/ 1716008 h 1716008"/>
                <a:gd name="connsiteX6" fmla="*/ 189507 w 1137018"/>
                <a:gd name="connsiteY6" fmla="*/ 1716008 h 1716008"/>
                <a:gd name="connsiteX7" fmla="*/ 0 w 1137018"/>
                <a:gd name="connsiteY7" fmla="*/ 1526501 h 1716008"/>
                <a:gd name="connsiteX8" fmla="*/ 0 w 1137018"/>
                <a:gd name="connsiteY8" fmla="*/ 189507 h 1716008"/>
                <a:gd name="connsiteX0" fmla="*/ 0 w 1137018"/>
                <a:gd name="connsiteY0" fmla="*/ 189507 h 1716008"/>
                <a:gd name="connsiteX1" fmla="*/ 189507 w 1137018"/>
                <a:gd name="connsiteY1" fmla="*/ 0 h 1716008"/>
                <a:gd name="connsiteX2" fmla="*/ 947511 w 1137018"/>
                <a:gd name="connsiteY2" fmla="*/ 0 h 1716008"/>
                <a:gd name="connsiteX3" fmla="*/ 1137018 w 1137018"/>
                <a:gd name="connsiteY3" fmla="*/ 189507 h 1716008"/>
                <a:gd name="connsiteX4" fmla="*/ 1137018 w 1137018"/>
                <a:gd name="connsiteY4" fmla="*/ 1526501 h 1716008"/>
                <a:gd name="connsiteX5" fmla="*/ 947511 w 1137018"/>
                <a:gd name="connsiteY5" fmla="*/ 1716008 h 1716008"/>
                <a:gd name="connsiteX6" fmla="*/ 189507 w 1137018"/>
                <a:gd name="connsiteY6" fmla="*/ 1716008 h 1716008"/>
                <a:gd name="connsiteX7" fmla="*/ 0 w 1137018"/>
                <a:gd name="connsiteY7" fmla="*/ 1526501 h 1716008"/>
                <a:gd name="connsiteX8" fmla="*/ 0 w 1137018"/>
                <a:gd name="connsiteY8" fmla="*/ 189507 h 1716008"/>
                <a:gd name="connsiteX0" fmla="*/ 0 w 1137018"/>
                <a:gd name="connsiteY0" fmla="*/ 189507 h 1716008"/>
                <a:gd name="connsiteX1" fmla="*/ 189507 w 1137018"/>
                <a:gd name="connsiteY1" fmla="*/ 0 h 1716008"/>
                <a:gd name="connsiteX2" fmla="*/ 947511 w 1137018"/>
                <a:gd name="connsiteY2" fmla="*/ 0 h 1716008"/>
                <a:gd name="connsiteX3" fmla="*/ 1137018 w 1137018"/>
                <a:gd name="connsiteY3" fmla="*/ 189507 h 1716008"/>
                <a:gd name="connsiteX4" fmla="*/ 1137018 w 1137018"/>
                <a:gd name="connsiteY4" fmla="*/ 1526501 h 1716008"/>
                <a:gd name="connsiteX5" fmla="*/ 947511 w 1137018"/>
                <a:gd name="connsiteY5" fmla="*/ 1716008 h 1716008"/>
                <a:gd name="connsiteX6" fmla="*/ 189507 w 1137018"/>
                <a:gd name="connsiteY6" fmla="*/ 1716008 h 1716008"/>
                <a:gd name="connsiteX7" fmla="*/ 0 w 1137018"/>
                <a:gd name="connsiteY7" fmla="*/ 1526501 h 1716008"/>
                <a:gd name="connsiteX8" fmla="*/ 0 w 1137018"/>
                <a:gd name="connsiteY8" fmla="*/ 189507 h 171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7018" h="1716008">
                  <a:moveTo>
                    <a:pt x="0" y="189507"/>
                  </a:moveTo>
                  <a:cubicBezTo>
                    <a:pt x="0" y="84845"/>
                    <a:pt x="84845" y="0"/>
                    <a:pt x="189507" y="0"/>
                  </a:cubicBezTo>
                  <a:lnTo>
                    <a:pt x="947511" y="0"/>
                  </a:lnTo>
                  <a:cubicBezTo>
                    <a:pt x="1052173" y="0"/>
                    <a:pt x="1137018" y="84845"/>
                    <a:pt x="1137018" y="189507"/>
                  </a:cubicBezTo>
                  <a:cubicBezTo>
                    <a:pt x="1041768" y="701847"/>
                    <a:pt x="1060818" y="1080836"/>
                    <a:pt x="1137018" y="1526501"/>
                  </a:cubicBezTo>
                  <a:cubicBezTo>
                    <a:pt x="1137018" y="1631163"/>
                    <a:pt x="1052173" y="1716008"/>
                    <a:pt x="947511" y="1716008"/>
                  </a:cubicBezTo>
                  <a:lnTo>
                    <a:pt x="189507" y="1716008"/>
                  </a:lnTo>
                  <a:cubicBezTo>
                    <a:pt x="84845" y="1716008"/>
                    <a:pt x="0" y="1631163"/>
                    <a:pt x="0" y="1526501"/>
                  </a:cubicBezTo>
                  <a:cubicBezTo>
                    <a:pt x="76200" y="1080836"/>
                    <a:pt x="85725" y="682797"/>
                    <a:pt x="0" y="1895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77D8A2A-F362-446A-90D5-BE7AD1F520C9}"/>
                </a:ext>
              </a:extLst>
            </p:cNvPr>
            <p:cNvSpPr/>
            <p:nvPr/>
          </p:nvSpPr>
          <p:spPr>
            <a:xfrm>
              <a:off x="5519737" y="366547"/>
              <a:ext cx="1224018" cy="797407"/>
            </a:xfrm>
            <a:custGeom>
              <a:avLst/>
              <a:gdLst>
                <a:gd name="connsiteX0" fmla="*/ 0 w 1281816"/>
                <a:gd name="connsiteY0" fmla="*/ 728827 h 1243432"/>
                <a:gd name="connsiteX1" fmla="*/ 52387 w 1281816"/>
                <a:gd name="connsiteY1" fmla="*/ 362115 h 1243432"/>
                <a:gd name="connsiteX2" fmla="*/ 157162 w 1281816"/>
                <a:gd name="connsiteY2" fmla="*/ 262102 h 1243432"/>
                <a:gd name="connsiteX3" fmla="*/ 300037 w 1281816"/>
                <a:gd name="connsiteY3" fmla="*/ 100177 h 1243432"/>
                <a:gd name="connsiteX4" fmla="*/ 633412 w 1281816"/>
                <a:gd name="connsiteY4" fmla="*/ 165 h 1243432"/>
                <a:gd name="connsiteX5" fmla="*/ 971550 w 1281816"/>
                <a:gd name="connsiteY5" fmla="*/ 85890 h 1243432"/>
                <a:gd name="connsiteX6" fmla="*/ 1190625 w 1281816"/>
                <a:gd name="connsiteY6" fmla="*/ 390690 h 1243432"/>
                <a:gd name="connsiteX7" fmla="*/ 1223962 w 1281816"/>
                <a:gd name="connsiteY7" fmla="*/ 790740 h 1243432"/>
                <a:gd name="connsiteX8" fmla="*/ 1281112 w 1281816"/>
                <a:gd name="connsiteY8" fmla="*/ 771690 h 1243432"/>
                <a:gd name="connsiteX9" fmla="*/ 1181100 w 1281816"/>
                <a:gd name="connsiteY9" fmla="*/ 1243177 h 1243432"/>
                <a:gd name="connsiteX10" fmla="*/ 1200150 w 1281816"/>
                <a:gd name="connsiteY10" fmla="*/ 700252 h 1243432"/>
                <a:gd name="connsiteX11" fmla="*/ 1200150 w 1281816"/>
                <a:gd name="connsiteY11" fmla="*/ 700252 h 1243432"/>
                <a:gd name="connsiteX0" fmla="*/ 0 w 1281353"/>
                <a:gd name="connsiteY0" fmla="*/ 728827 h 817499"/>
                <a:gd name="connsiteX1" fmla="*/ 52387 w 1281353"/>
                <a:gd name="connsiteY1" fmla="*/ 362115 h 817499"/>
                <a:gd name="connsiteX2" fmla="*/ 157162 w 1281353"/>
                <a:gd name="connsiteY2" fmla="*/ 262102 h 817499"/>
                <a:gd name="connsiteX3" fmla="*/ 300037 w 1281353"/>
                <a:gd name="connsiteY3" fmla="*/ 100177 h 817499"/>
                <a:gd name="connsiteX4" fmla="*/ 633412 w 1281353"/>
                <a:gd name="connsiteY4" fmla="*/ 165 h 817499"/>
                <a:gd name="connsiteX5" fmla="*/ 971550 w 1281353"/>
                <a:gd name="connsiteY5" fmla="*/ 85890 h 817499"/>
                <a:gd name="connsiteX6" fmla="*/ 1190625 w 1281353"/>
                <a:gd name="connsiteY6" fmla="*/ 390690 h 817499"/>
                <a:gd name="connsiteX7" fmla="*/ 1223962 w 1281353"/>
                <a:gd name="connsiteY7" fmla="*/ 790740 h 817499"/>
                <a:gd name="connsiteX8" fmla="*/ 1281112 w 1281353"/>
                <a:gd name="connsiteY8" fmla="*/ 771690 h 817499"/>
                <a:gd name="connsiteX9" fmla="*/ 1200150 w 1281353"/>
                <a:gd name="connsiteY9" fmla="*/ 700252 h 817499"/>
                <a:gd name="connsiteX10" fmla="*/ 1200150 w 1281353"/>
                <a:gd name="connsiteY10" fmla="*/ 700252 h 817499"/>
                <a:gd name="connsiteX0" fmla="*/ 0 w 1224045"/>
                <a:gd name="connsiteY0" fmla="*/ 728827 h 802999"/>
                <a:gd name="connsiteX1" fmla="*/ 52387 w 1224045"/>
                <a:gd name="connsiteY1" fmla="*/ 362115 h 802999"/>
                <a:gd name="connsiteX2" fmla="*/ 157162 w 1224045"/>
                <a:gd name="connsiteY2" fmla="*/ 262102 h 802999"/>
                <a:gd name="connsiteX3" fmla="*/ 300037 w 1224045"/>
                <a:gd name="connsiteY3" fmla="*/ 100177 h 802999"/>
                <a:gd name="connsiteX4" fmla="*/ 633412 w 1224045"/>
                <a:gd name="connsiteY4" fmla="*/ 165 h 802999"/>
                <a:gd name="connsiteX5" fmla="*/ 971550 w 1224045"/>
                <a:gd name="connsiteY5" fmla="*/ 85890 h 802999"/>
                <a:gd name="connsiteX6" fmla="*/ 1190625 w 1224045"/>
                <a:gd name="connsiteY6" fmla="*/ 390690 h 802999"/>
                <a:gd name="connsiteX7" fmla="*/ 1223962 w 1224045"/>
                <a:gd name="connsiteY7" fmla="*/ 790740 h 802999"/>
                <a:gd name="connsiteX8" fmla="*/ 1200150 w 1224045"/>
                <a:gd name="connsiteY8" fmla="*/ 700252 h 802999"/>
                <a:gd name="connsiteX9" fmla="*/ 1200150 w 1224045"/>
                <a:gd name="connsiteY9" fmla="*/ 700252 h 802999"/>
                <a:gd name="connsiteX0" fmla="*/ 0 w 1224045"/>
                <a:gd name="connsiteY0" fmla="*/ 728827 h 802999"/>
                <a:gd name="connsiteX1" fmla="*/ 52387 w 1224045"/>
                <a:gd name="connsiteY1" fmla="*/ 362115 h 802999"/>
                <a:gd name="connsiteX2" fmla="*/ 300037 w 1224045"/>
                <a:gd name="connsiteY2" fmla="*/ 100177 h 802999"/>
                <a:gd name="connsiteX3" fmla="*/ 633412 w 1224045"/>
                <a:gd name="connsiteY3" fmla="*/ 165 h 802999"/>
                <a:gd name="connsiteX4" fmla="*/ 971550 w 1224045"/>
                <a:gd name="connsiteY4" fmla="*/ 85890 h 802999"/>
                <a:gd name="connsiteX5" fmla="*/ 1190625 w 1224045"/>
                <a:gd name="connsiteY5" fmla="*/ 390690 h 802999"/>
                <a:gd name="connsiteX6" fmla="*/ 1223962 w 1224045"/>
                <a:gd name="connsiteY6" fmla="*/ 790740 h 802999"/>
                <a:gd name="connsiteX7" fmla="*/ 1200150 w 1224045"/>
                <a:gd name="connsiteY7" fmla="*/ 700252 h 802999"/>
                <a:gd name="connsiteX8" fmla="*/ 1200150 w 1224045"/>
                <a:gd name="connsiteY8" fmla="*/ 700252 h 802999"/>
                <a:gd name="connsiteX0" fmla="*/ 0 w 1224045"/>
                <a:gd name="connsiteY0" fmla="*/ 728827 h 802999"/>
                <a:gd name="connsiteX1" fmla="*/ 52387 w 1224045"/>
                <a:gd name="connsiteY1" fmla="*/ 362115 h 802999"/>
                <a:gd name="connsiteX2" fmla="*/ 300037 w 1224045"/>
                <a:gd name="connsiteY2" fmla="*/ 100177 h 802999"/>
                <a:gd name="connsiteX3" fmla="*/ 633412 w 1224045"/>
                <a:gd name="connsiteY3" fmla="*/ 165 h 802999"/>
                <a:gd name="connsiteX4" fmla="*/ 971550 w 1224045"/>
                <a:gd name="connsiteY4" fmla="*/ 85890 h 802999"/>
                <a:gd name="connsiteX5" fmla="*/ 1190625 w 1224045"/>
                <a:gd name="connsiteY5" fmla="*/ 390690 h 802999"/>
                <a:gd name="connsiteX6" fmla="*/ 1223962 w 1224045"/>
                <a:gd name="connsiteY6" fmla="*/ 790740 h 802999"/>
                <a:gd name="connsiteX7" fmla="*/ 1200150 w 1224045"/>
                <a:gd name="connsiteY7" fmla="*/ 700252 h 802999"/>
                <a:gd name="connsiteX0" fmla="*/ 0 w 1224018"/>
                <a:gd name="connsiteY0" fmla="*/ 728827 h 790740"/>
                <a:gd name="connsiteX1" fmla="*/ 52387 w 1224018"/>
                <a:gd name="connsiteY1" fmla="*/ 362115 h 790740"/>
                <a:gd name="connsiteX2" fmla="*/ 300037 w 1224018"/>
                <a:gd name="connsiteY2" fmla="*/ 100177 h 790740"/>
                <a:gd name="connsiteX3" fmla="*/ 633412 w 1224018"/>
                <a:gd name="connsiteY3" fmla="*/ 165 h 790740"/>
                <a:gd name="connsiteX4" fmla="*/ 971550 w 1224018"/>
                <a:gd name="connsiteY4" fmla="*/ 85890 h 790740"/>
                <a:gd name="connsiteX5" fmla="*/ 1190625 w 1224018"/>
                <a:gd name="connsiteY5" fmla="*/ 390690 h 790740"/>
                <a:gd name="connsiteX6" fmla="*/ 1223962 w 1224018"/>
                <a:gd name="connsiteY6" fmla="*/ 790740 h 790740"/>
                <a:gd name="connsiteX0" fmla="*/ 0 w 1224018"/>
                <a:gd name="connsiteY0" fmla="*/ 797407 h 797407"/>
                <a:gd name="connsiteX1" fmla="*/ 52387 w 1224018"/>
                <a:gd name="connsiteY1" fmla="*/ 362115 h 797407"/>
                <a:gd name="connsiteX2" fmla="*/ 300037 w 1224018"/>
                <a:gd name="connsiteY2" fmla="*/ 100177 h 797407"/>
                <a:gd name="connsiteX3" fmla="*/ 633412 w 1224018"/>
                <a:gd name="connsiteY3" fmla="*/ 165 h 797407"/>
                <a:gd name="connsiteX4" fmla="*/ 971550 w 1224018"/>
                <a:gd name="connsiteY4" fmla="*/ 85890 h 797407"/>
                <a:gd name="connsiteX5" fmla="*/ 1190625 w 1224018"/>
                <a:gd name="connsiteY5" fmla="*/ 390690 h 797407"/>
                <a:gd name="connsiteX6" fmla="*/ 1223962 w 1224018"/>
                <a:gd name="connsiteY6" fmla="*/ 790740 h 797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4018" h="797407">
                  <a:moveTo>
                    <a:pt x="0" y="797407"/>
                  </a:moveTo>
                  <a:cubicBezTo>
                    <a:pt x="13096" y="652944"/>
                    <a:pt x="2381" y="478320"/>
                    <a:pt x="52387" y="362115"/>
                  </a:cubicBezTo>
                  <a:cubicBezTo>
                    <a:pt x="102393" y="245910"/>
                    <a:pt x="203200" y="160502"/>
                    <a:pt x="300037" y="100177"/>
                  </a:cubicBezTo>
                  <a:cubicBezTo>
                    <a:pt x="396875" y="39852"/>
                    <a:pt x="521493" y="2546"/>
                    <a:pt x="633412" y="165"/>
                  </a:cubicBezTo>
                  <a:cubicBezTo>
                    <a:pt x="745331" y="-2216"/>
                    <a:pt x="878681" y="20802"/>
                    <a:pt x="971550" y="85890"/>
                  </a:cubicBezTo>
                  <a:cubicBezTo>
                    <a:pt x="1064419" y="150977"/>
                    <a:pt x="1148556" y="273215"/>
                    <a:pt x="1190625" y="390690"/>
                  </a:cubicBezTo>
                  <a:cubicBezTo>
                    <a:pt x="1232694" y="508165"/>
                    <a:pt x="1222375" y="739146"/>
                    <a:pt x="1223962" y="790740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chemeClr val="bg2">
                  <a:lumMod val="9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A378A3A-9CD6-463F-A24F-530A0372CDC3}"/>
                </a:ext>
              </a:extLst>
            </p:cNvPr>
            <p:cNvSpPr/>
            <p:nvPr/>
          </p:nvSpPr>
          <p:spPr>
            <a:xfrm>
              <a:off x="5575789" y="485355"/>
              <a:ext cx="1104890" cy="1439760"/>
            </a:xfrm>
            <a:custGeom>
              <a:avLst/>
              <a:gdLst>
                <a:gd name="connsiteX0" fmla="*/ 0 w 990597"/>
                <a:gd name="connsiteY0" fmla="*/ 627911 h 1255822"/>
                <a:gd name="connsiteX1" fmla="*/ 495299 w 990597"/>
                <a:gd name="connsiteY1" fmla="*/ 0 h 1255822"/>
                <a:gd name="connsiteX2" fmla="*/ 990598 w 990597"/>
                <a:gd name="connsiteY2" fmla="*/ 627911 h 1255822"/>
                <a:gd name="connsiteX3" fmla="*/ 495299 w 990597"/>
                <a:gd name="connsiteY3" fmla="*/ 1255822 h 1255822"/>
                <a:gd name="connsiteX4" fmla="*/ 0 w 990597"/>
                <a:gd name="connsiteY4" fmla="*/ 627911 h 1255822"/>
                <a:gd name="connsiteX0" fmla="*/ 73 w 990671"/>
                <a:gd name="connsiteY0" fmla="*/ 627911 h 1360597"/>
                <a:gd name="connsiteX1" fmla="*/ 495372 w 990671"/>
                <a:gd name="connsiteY1" fmla="*/ 0 h 1360597"/>
                <a:gd name="connsiteX2" fmla="*/ 990671 w 990671"/>
                <a:gd name="connsiteY2" fmla="*/ 627911 h 1360597"/>
                <a:gd name="connsiteX3" fmla="*/ 523947 w 990671"/>
                <a:gd name="connsiteY3" fmla="*/ 1360597 h 1360597"/>
                <a:gd name="connsiteX4" fmla="*/ 73 w 990671"/>
                <a:gd name="connsiteY4" fmla="*/ 627911 h 1360597"/>
                <a:gd name="connsiteX0" fmla="*/ 51 w 990649"/>
                <a:gd name="connsiteY0" fmla="*/ 708874 h 1441560"/>
                <a:gd name="connsiteX1" fmla="*/ 500113 w 990649"/>
                <a:gd name="connsiteY1" fmla="*/ 0 h 1441560"/>
                <a:gd name="connsiteX2" fmla="*/ 990649 w 990649"/>
                <a:gd name="connsiteY2" fmla="*/ 708874 h 1441560"/>
                <a:gd name="connsiteX3" fmla="*/ 523925 w 990649"/>
                <a:gd name="connsiteY3" fmla="*/ 1441560 h 1441560"/>
                <a:gd name="connsiteX4" fmla="*/ 51 w 990649"/>
                <a:gd name="connsiteY4" fmla="*/ 708874 h 1441560"/>
                <a:gd name="connsiteX0" fmla="*/ 36 w 1047784"/>
                <a:gd name="connsiteY0" fmla="*/ 708874 h 1441560"/>
                <a:gd name="connsiteX1" fmla="*/ 500098 w 1047784"/>
                <a:gd name="connsiteY1" fmla="*/ 0 h 1441560"/>
                <a:gd name="connsiteX2" fmla="*/ 1047784 w 1047784"/>
                <a:gd name="connsiteY2" fmla="*/ 708874 h 1441560"/>
                <a:gd name="connsiteX3" fmla="*/ 523910 w 1047784"/>
                <a:gd name="connsiteY3" fmla="*/ 1441560 h 1441560"/>
                <a:gd name="connsiteX4" fmla="*/ 36 w 1047784"/>
                <a:gd name="connsiteY4" fmla="*/ 708874 h 1441560"/>
                <a:gd name="connsiteX0" fmla="*/ 31 w 1095404"/>
                <a:gd name="connsiteY0" fmla="*/ 539182 h 1444717"/>
                <a:gd name="connsiteX1" fmla="*/ 547718 w 1095404"/>
                <a:gd name="connsiteY1" fmla="*/ 1758 h 1444717"/>
                <a:gd name="connsiteX2" fmla="*/ 1095404 w 1095404"/>
                <a:gd name="connsiteY2" fmla="*/ 710632 h 1444717"/>
                <a:gd name="connsiteX3" fmla="*/ 571530 w 1095404"/>
                <a:gd name="connsiteY3" fmla="*/ 1443318 h 1444717"/>
                <a:gd name="connsiteX4" fmla="*/ 31 w 1095404"/>
                <a:gd name="connsiteY4" fmla="*/ 539182 h 1444717"/>
                <a:gd name="connsiteX0" fmla="*/ 13716 w 1109089"/>
                <a:gd name="connsiteY0" fmla="*/ 538990 h 1461328"/>
                <a:gd name="connsiteX1" fmla="*/ 561403 w 1109089"/>
                <a:gd name="connsiteY1" fmla="*/ 1566 h 1461328"/>
                <a:gd name="connsiteX2" fmla="*/ 1109089 w 1109089"/>
                <a:gd name="connsiteY2" fmla="*/ 710440 h 1461328"/>
                <a:gd name="connsiteX3" fmla="*/ 585215 w 1109089"/>
                <a:gd name="connsiteY3" fmla="*/ 1443126 h 1461328"/>
                <a:gd name="connsiteX4" fmla="*/ 200402 w 1109089"/>
                <a:gd name="connsiteY4" fmla="*/ 1180223 h 1461328"/>
                <a:gd name="connsiteX5" fmla="*/ 13716 w 1109089"/>
                <a:gd name="connsiteY5" fmla="*/ 538990 h 1461328"/>
                <a:gd name="connsiteX0" fmla="*/ 13716 w 1146952"/>
                <a:gd name="connsiteY0" fmla="*/ 545362 h 1467700"/>
                <a:gd name="connsiteX1" fmla="*/ 561403 w 1146952"/>
                <a:gd name="connsiteY1" fmla="*/ 7938 h 1467700"/>
                <a:gd name="connsiteX2" fmla="*/ 1057653 w 1146952"/>
                <a:gd name="connsiteY2" fmla="*/ 257906 h 1467700"/>
                <a:gd name="connsiteX3" fmla="*/ 1109089 w 1146952"/>
                <a:gd name="connsiteY3" fmla="*/ 716812 h 1467700"/>
                <a:gd name="connsiteX4" fmla="*/ 585215 w 1146952"/>
                <a:gd name="connsiteY4" fmla="*/ 1449498 h 1467700"/>
                <a:gd name="connsiteX5" fmla="*/ 200402 w 1146952"/>
                <a:gd name="connsiteY5" fmla="*/ 1186595 h 1467700"/>
                <a:gd name="connsiteX6" fmla="*/ 13716 w 1146952"/>
                <a:gd name="connsiteY6" fmla="*/ 545362 h 1467700"/>
                <a:gd name="connsiteX0" fmla="*/ 150 w 1133386"/>
                <a:gd name="connsiteY0" fmla="*/ 538943 h 1461281"/>
                <a:gd name="connsiteX1" fmla="*/ 163024 w 1133386"/>
                <a:gd name="connsiteY1" fmla="*/ 165762 h 1461281"/>
                <a:gd name="connsiteX2" fmla="*/ 547837 w 1133386"/>
                <a:gd name="connsiteY2" fmla="*/ 1519 h 1461281"/>
                <a:gd name="connsiteX3" fmla="*/ 1044087 w 1133386"/>
                <a:gd name="connsiteY3" fmla="*/ 251487 h 1461281"/>
                <a:gd name="connsiteX4" fmla="*/ 1095523 w 1133386"/>
                <a:gd name="connsiteY4" fmla="*/ 710393 h 1461281"/>
                <a:gd name="connsiteX5" fmla="*/ 571649 w 1133386"/>
                <a:gd name="connsiteY5" fmla="*/ 1443079 h 1461281"/>
                <a:gd name="connsiteX6" fmla="*/ 186836 w 1133386"/>
                <a:gd name="connsiteY6" fmla="*/ 1180176 h 1461281"/>
                <a:gd name="connsiteX7" fmla="*/ 150 w 1133386"/>
                <a:gd name="connsiteY7" fmla="*/ 538943 h 1461281"/>
                <a:gd name="connsiteX0" fmla="*/ 150 w 1124008"/>
                <a:gd name="connsiteY0" fmla="*/ 543604 h 1465942"/>
                <a:gd name="connsiteX1" fmla="*/ 163024 w 1124008"/>
                <a:gd name="connsiteY1" fmla="*/ 170423 h 1465942"/>
                <a:gd name="connsiteX2" fmla="*/ 547837 w 1124008"/>
                <a:gd name="connsiteY2" fmla="*/ 6180 h 1465942"/>
                <a:gd name="connsiteX3" fmla="*/ 805961 w 1124008"/>
                <a:gd name="connsiteY3" fmla="*/ 56123 h 1465942"/>
                <a:gd name="connsiteX4" fmla="*/ 1044087 w 1124008"/>
                <a:gd name="connsiteY4" fmla="*/ 256148 h 1465942"/>
                <a:gd name="connsiteX5" fmla="*/ 1095523 w 1124008"/>
                <a:gd name="connsiteY5" fmla="*/ 715054 h 1465942"/>
                <a:gd name="connsiteX6" fmla="*/ 571649 w 1124008"/>
                <a:gd name="connsiteY6" fmla="*/ 1447740 h 1465942"/>
                <a:gd name="connsiteX7" fmla="*/ 186836 w 1124008"/>
                <a:gd name="connsiteY7" fmla="*/ 1184837 h 1465942"/>
                <a:gd name="connsiteX8" fmla="*/ 150 w 1124008"/>
                <a:gd name="connsiteY8" fmla="*/ 543604 h 1465942"/>
                <a:gd name="connsiteX0" fmla="*/ 150 w 1104890"/>
                <a:gd name="connsiteY0" fmla="*/ 543604 h 1447838"/>
                <a:gd name="connsiteX1" fmla="*/ 163024 w 1104890"/>
                <a:gd name="connsiteY1" fmla="*/ 170423 h 1447838"/>
                <a:gd name="connsiteX2" fmla="*/ 547837 w 1104890"/>
                <a:gd name="connsiteY2" fmla="*/ 6180 h 1447838"/>
                <a:gd name="connsiteX3" fmla="*/ 805961 w 1104890"/>
                <a:gd name="connsiteY3" fmla="*/ 56123 h 1447838"/>
                <a:gd name="connsiteX4" fmla="*/ 1044087 w 1104890"/>
                <a:gd name="connsiteY4" fmla="*/ 256148 h 1447838"/>
                <a:gd name="connsiteX5" fmla="*/ 1095523 w 1104890"/>
                <a:gd name="connsiteY5" fmla="*/ 715054 h 1447838"/>
                <a:gd name="connsiteX6" fmla="*/ 972649 w 1104890"/>
                <a:gd name="connsiteY6" fmla="*/ 1161023 h 1447838"/>
                <a:gd name="connsiteX7" fmla="*/ 571649 w 1104890"/>
                <a:gd name="connsiteY7" fmla="*/ 1447740 h 1447838"/>
                <a:gd name="connsiteX8" fmla="*/ 186836 w 1104890"/>
                <a:gd name="connsiteY8" fmla="*/ 1184837 h 1447838"/>
                <a:gd name="connsiteX9" fmla="*/ 150 w 1104890"/>
                <a:gd name="connsiteY9" fmla="*/ 543604 h 1447838"/>
                <a:gd name="connsiteX0" fmla="*/ 150 w 1104890"/>
                <a:gd name="connsiteY0" fmla="*/ 535526 h 1439760"/>
                <a:gd name="connsiteX1" fmla="*/ 163024 w 1104890"/>
                <a:gd name="connsiteY1" fmla="*/ 162345 h 1439760"/>
                <a:gd name="connsiteX2" fmla="*/ 466875 w 1104890"/>
                <a:gd name="connsiteY2" fmla="*/ 7627 h 1439760"/>
                <a:gd name="connsiteX3" fmla="*/ 805961 w 1104890"/>
                <a:gd name="connsiteY3" fmla="*/ 48045 h 1439760"/>
                <a:gd name="connsiteX4" fmla="*/ 1044087 w 1104890"/>
                <a:gd name="connsiteY4" fmla="*/ 248070 h 1439760"/>
                <a:gd name="connsiteX5" fmla="*/ 1095523 w 1104890"/>
                <a:gd name="connsiteY5" fmla="*/ 706976 h 1439760"/>
                <a:gd name="connsiteX6" fmla="*/ 972649 w 1104890"/>
                <a:gd name="connsiteY6" fmla="*/ 1152945 h 1439760"/>
                <a:gd name="connsiteX7" fmla="*/ 571649 w 1104890"/>
                <a:gd name="connsiteY7" fmla="*/ 1439662 h 1439760"/>
                <a:gd name="connsiteX8" fmla="*/ 186836 w 1104890"/>
                <a:gd name="connsiteY8" fmla="*/ 1176759 h 1439760"/>
                <a:gd name="connsiteX9" fmla="*/ 150 w 1104890"/>
                <a:gd name="connsiteY9" fmla="*/ 535526 h 1439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4890" h="1439760">
                  <a:moveTo>
                    <a:pt x="150" y="535526"/>
                  </a:moveTo>
                  <a:cubicBezTo>
                    <a:pt x="-3819" y="366457"/>
                    <a:pt x="71743" y="251916"/>
                    <a:pt x="163024" y="162345"/>
                  </a:cubicBezTo>
                  <a:cubicBezTo>
                    <a:pt x="254305" y="72774"/>
                    <a:pt x="359719" y="26677"/>
                    <a:pt x="466875" y="7627"/>
                  </a:cubicBezTo>
                  <a:cubicBezTo>
                    <a:pt x="574031" y="-11423"/>
                    <a:pt x="723253" y="6384"/>
                    <a:pt x="805961" y="48045"/>
                  </a:cubicBezTo>
                  <a:cubicBezTo>
                    <a:pt x="888669" y="89706"/>
                    <a:pt x="994239" y="143011"/>
                    <a:pt x="1044087" y="248070"/>
                  </a:cubicBezTo>
                  <a:cubicBezTo>
                    <a:pt x="1093935" y="353129"/>
                    <a:pt x="1120129" y="572039"/>
                    <a:pt x="1095523" y="706976"/>
                  </a:cubicBezTo>
                  <a:cubicBezTo>
                    <a:pt x="1070917" y="841913"/>
                    <a:pt x="1059961" y="1030831"/>
                    <a:pt x="972649" y="1152945"/>
                  </a:cubicBezTo>
                  <a:cubicBezTo>
                    <a:pt x="885337" y="1275059"/>
                    <a:pt x="702618" y="1435693"/>
                    <a:pt x="571649" y="1439662"/>
                  </a:cubicBezTo>
                  <a:cubicBezTo>
                    <a:pt x="440680" y="1443631"/>
                    <a:pt x="282086" y="1327448"/>
                    <a:pt x="186836" y="1176759"/>
                  </a:cubicBezTo>
                  <a:cubicBezTo>
                    <a:pt x="91586" y="1026070"/>
                    <a:pt x="4119" y="704595"/>
                    <a:pt x="150" y="53552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15990E-031B-4ADF-9DE8-AFD36BB47D35}"/>
                </a:ext>
              </a:extLst>
            </p:cNvPr>
            <p:cNvSpPr/>
            <p:nvPr/>
          </p:nvSpPr>
          <p:spPr>
            <a:xfrm rot="21224289">
              <a:off x="5447360" y="1130014"/>
              <a:ext cx="200806" cy="452685"/>
            </a:xfrm>
            <a:custGeom>
              <a:avLst/>
              <a:gdLst>
                <a:gd name="connsiteX0" fmla="*/ 0 w 171450"/>
                <a:gd name="connsiteY0" fmla="*/ 202656 h 405311"/>
                <a:gd name="connsiteX1" fmla="*/ 85725 w 171450"/>
                <a:gd name="connsiteY1" fmla="*/ 0 h 405311"/>
                <a:gd name="connsiteX2" fmla="*/ 171450 w 171450"/>
                <a:gd name="connsiteY2" fmla="*/ 202656 h 405311"/>
                <a:gd name="connsiteX3" fmla="*/ 85725 w 171450"/>
                <a:gd name="connsiteY3" fmla="*/ 405312 h 405311"/>
                <a:gd name="connsiteX4" fmla="*/ 0 w 171450"/>
                <a:gd name="connsiteY4" fmla="*/ 202656 h 405311"/>
                <a:gd name="connsiteX0" fmla="*/ 5792 w 177242"/>
                <a:gd name="connsiteY0" fmla="*/ 216943 h 419599"/>
                <a:gd name="connsiteX1" fmla="*/ 39130 w 177242"/>
                <a:gd name="connsiteY1" fmla="*/ 0 h 419599"/>
                <a:gd name="connsiteX2" fmla="*/ 177242 w 177242"/>
                <a:gd name="connsiteY2" fmla="*/ 216943 h 419599"/>
                <a:gd name="connsiteX3" fmla="*/ 91517 w 177242"/>
                <a:gd name="connsiteY3" fmla="*/ 419599 h 419599"/>
                <a:gd name="connsiteX4" fmla="*/ 5792 w 177242"/>
                <a:gd name="connsiteY4" fmla="*/ 216943 h 419599"/>
                <a:gd name="connsiteX0" fmla="*/ 2344 w 154744"/>
                <a:gd name="connsiteY0" fmla="*/ 216943 h 419599"/>
                <a:gd name="connsiteX1" fmla="*/ 35682 w 154744"/>
                <a:gd name="connsiteY1" fmla="*/ 0 h 419599"/>
                <a:gd name="connsiteX2" fmla="*/ 154744 w 154744"/>
                <a:gd name="connsiteY2" fmla="*/ 216943 h 419599"/>
                <a:gd name="connsiteX3" fmla="*/ 88069 w 154744"/>
                <a:gd name="connsiteY3" fmla="*/ 419599 h 419599"/>
                <a:gd name="connsiteX4" fmla="*/ 2344 w 154744"/>
                <a:gd name="connsiteY4" fmla="*/ 216943 h 419599"/>
                <a:gd name="connsiteX0" fmla="*/ 13146 w 165546"/>
                <a:gd name="connsiteY0" fmla="*/ 222255 h 424911"/>
                <a:gd name="connsiteX1" fmla="*/ 3621 w 165546"/>
                <a:gd name="connsiteY1" fmla="*/ 79457 h 424911"/>
                <a:gd name="connsiteX2" fmla="*/ 46484 w 165546"/>
                <a:gd name="connsiteY2" fmla="*/ 5312 h 424911"/>
                <a:gd name="connsiteX3" fmla="*/ 165546 w 165546"/>
                <a:gd name="connsiteY3" fmla="*/ 222255 h 424911"/>
                <a:gd name="connsiteX4" fmla="*/ 98871 w 165546"/>
                <a:gd name="connsiteY4" fmla="*/ 424911 h 424911"/>
                <a:gd name="connsiteX5" fmla="*/ 13146 w 165546"/>
                <a:gd name="connsiteY5" fmla="*/ 222255 h 424911"/>
                <a:gd name="connsiteX0" fmla="*/ 13146 w 165860"/>
                <a:gd name="connsiteY0" fmla="*/ 217481 h 420137"/>
                <a:gd name="connsiteX1" fmla="*/ 3621 w 165860"/>
                <a:gd name="connsiteY1" fmla="*/ 74683 h 420137"/>
                <a:gd name="connsiteX2" fmla="*/ 46484 w 165860"/>
                <a:gd name="connsiteY2" fmla="*/ 538 h 420137"/>
                <a:gd name="connsiteX3" fmla="*/ 127446 w 165860"/>
                <a:gd name="connsiteY3" fmla="*/ 50871 h 420137"/>
                <a:gd name="connsiteX4" fmla="*/ 165546 w 165860"/>
                <a:gd name="connsiteY4" fmla="*/ 217481 h 420137"/>
                <a:gd name="connsiteX5" fmla="*/ 98871 w 165860"/>
                <a:gd name="connsiteY5" fmla="*/ 420137 h 420137"/>
                <a:gd name="connsiteX6" fmla="*/ 13146 w 165860"/>
                <a:gd name="connsiteY6" fmla="*/ 217481 h 420137"/>
                <a:gd name="connsiteX0" fmla="*/ 13146 w 200807"/>
                <a:gd name="connsiteY0" fmla="*/ 217481 h 452685"/>
                <a:gd name="connsiteX1" fmla="*/ 3621 w 200807"/>
                <a:gd name="connsiteY1" fmla="*/ 74683 h 452685"/>
                <a:gd name="connsiteX2" fmla="*/ 46484 w 200807"/>
                <a:gd name="connsiteY2" fmla="*/ 538 h 452685"/>
                <a:gd name="connsiteX3" fmla="*/ 127446 w 200807"/>
                <a:gd name="connsiteY3" fmla="*/ 50871 h 452685"/>
                <a:gd name="connsiteX4" fmla="*/ 165546 w 200807"/>
                <a:gd name="connsiteY4" fmla="*/ 217481 h 452685"/>
                <a:gd name="connsiteX5" fmla="*/ 198884 w 200807"/>
                <a:gd name="connsiteY5" fmla="*/ 431871 h 452685"/>
                <a:gd name="connsiteX6" fmla="*/ 98871 w 200807"/>
                <a:gd name="connsiteY6" fmla="*/ 420137 h 452685"/>
                <a:gd name="connsiteX7" fmla="*/ 13146 w 200807"/>
                <a:gd name="connsiteY7" fmla="*/ 217481 h 45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807" h="452685">
                  <a:moveTo>
                    <a:pt x="13146" y="217481"/>
                  </a:moveTo>
                  <a:cubicBezTo>
                    <a:pt x="-2729" y="159905"/>
                    <a:pt x="-1935" y="110840"/>
                    <a:pt x="3621" y="74683"/>
                  </a:cubicBezTo>
                  <a:cubicBezTo>
                    <a:pt x="9177" y="38526"/>
                    <a:pt x="25847" y="4507"/>
                    <a:pt x="46484" y="538"/>
                  </a:cubicBezTo>
                  <a:cubicBezTo>
                    <a:pt x="67121" y="-3431"/>
                    <a:pt x="107602" y="14714"/>
                    <a:pt x="127446" y="50871"/>
                  </a:cubicBezTo>
                  <a:cubicBezTo>
                    <a:pt x="147290" y="87028"/>
                    <a:pt x="161577" y="177793"/>
                    <a:pt x="165546" y="217481"/>
                  </a:cubicBezTo>
                  <a:cubicBezTo>
                    <a:pt x="169515" y="257169"/>
                    <a:pt x="209996" y="398095"/>
                    <a:pt x="198884" y="431871"/>
                  </a:cubicBezTo>
                  <a:cubicBezTo>
                    <a:pt x="187772" y="465647"/>
                    <a:pt x="129827" y="455869"/>
                    <a:pt x="98871" y="420137"/>
                  </a:cubicBezTo>
                  <a:cubicBezTo>
                    <a:pt x="67915" y="384405"/>
                    <a:pt x="29021" y="275057"/>
                    <a:pt x="13146" y="217481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47">
              <a:extLst>
                <a:ext uri="{FF2B5EF4-FFF2-40B4-BE49-F238E27FC236}">
                  <a16:creationId xmlns:a16="http://schemas.microsoft.com/office/drawing/2014/main" id="{97E68B62-5BED-4DC6-AB5C-0A569A2E2BE2}"/>
                </a:ext>
              </a:extLst>
            </p:cNvPr>
            <p:cNvSpPr/>
            <p:nvPr/>
          </p:nvSpPr>
          <p:spPr>
            <a:xfrm flipH="1">
              <a:off x="6636327" y="1099794"/>
              <a:ext cx="200807" cy="452685"/>
            </a:xfrm>
            <a:custGeom>
              <a:avLst/>
              <a:gdLst>
                <a:gd name="connsiteX0" fmla="*/ 0 w 171450"/>
                <a:gd name="connsiteY0" fmla="*/ 202656 h 405311"/>
                <a:gd name="connsiteX1" fmla="*/ 85725 w 171450"/>
                <a:gd name="connsiteY1" fmla="*/ 0 h 405311"/>
                <a:gd name="connsiteX2" fmla="*/ 171450 w 171450"/>
                <a:gd name="connsiteY2" fmla="*/ 202656 h 405311"/>
                <a:gd name="connsiteX3" fmla="*/ 85725 w 171450"/>
                <a:gd name="connsiteY3" fmla="*/ 405312 h 405311"/>
                <a:gd name="connsiteX4" fmla="*/ 0 w 171450"/>
                <a:gd name="connsiteY4" fmla="*/ 202656 h 405311"/>
                <a:gd name="connsiteX0" fmla="*/ 5792 w 177242"/>
                <a:gd name="connsiteY0" fmla="*/ 216943 h 419599"/>
                <a:gd name="connsiteX1" fmla="*/ 39130 w 177242"/>
                <a:gd name="connsiteY1" fmla="*/ 0 h 419599"/>
                <a:gd name="connsiteX2" fmla="*/ 177242 w 177242"/>
                <a:gd name="connsiteY2" fmla="*/ 216943 h 419599"/>
                <a:gd name="connsiteX3" fmla="*/ 91517 w 177242"/>
                <a:gd name="connsiteY3" fmla="*/ 419599 h 419599"/>
                <a:gd name="connsiteX4" fmla="*/ 5792 w 177242"/>
                <a:gd name="connsiteY4" fmla="*/ 216943 h 419599"/>
                <a:gd name="connsiteX0" fmla="*/ 2344 w 154744"/>
                <a:gd name="connsiteY0" fmla="*/ 216943 h 419599"/>
                <a:gd name="connsiteX1" fmla="*/ 35682 w 154744"/>
                <a:gd name="connsiteY1" fmla="*/ 0 h 419599"/>
                <a:gd name="connsiteX2" fmla="*/ 154744 w 154744"/>
                <a:gd name="connsiteY2" fmla="*/ 216943 h 419599"/>
                <a:gd name="connsiteX3" fmla="*/ 88069 w 154744"/>
                <a:gd name="connsiteY3" fmla="*/ 419599 h 419599"/>
                <a:gd name="connsiteX4" fmla="*/ 2344 w 154744"/>
                <a:gd name="connsiteY4" fmla="*/ 216943 h 419599"/>
                <a:gd name="connsiteX0" fmla="*/ 13146 w 165546"/>
                <a:gd name="connsiteY0" fmla="*/ 222255 h 424911"/>
                <a:gd name="connsiteX1" fmla="*/ 3621 w 165546"/>
                <a:gd name="connsiteY1" fmla="*/ 79457 h 424911"/>
                <a:gd name="connsiteX2" fmla="*/ 46484 w 165546"/>
                <a:gd name="connsiteY2" fmla="*/ 5312 h 424911"/>
                <a:gd name="connsiteX3" fmla="*/ 165546 w 165546"/>
                <a:gd name="connsiteY3" fmla="*/ 222255 h 424911"/>
                <a:gd name="connsiteX4" fmla="*/ 98871 w 165546"/>
                <a:gd name="connsiteY4" fmla="*/ 424911 h 424911"/>
                <a:gd name="connsiteX5" fmla="*/ 13146 w 165546"/>
                <a:gd name="connsiteY5" fmla="*/ 222255 h 424911"/>
                <a:gd name="connsiteX0" fmla="*/ 13146 w 165860"/>
                <a:gd name="connsiteY0" fmla="*/ 217481 h 420137"/>
                <a:gd name="connsiteX1" fmla="*/ 3621 w 165860"/>
                <a:gd name="connsiteY1" fmla="*/ 74683 h 420137"/>
                <a:gd name="connsiteX2" fmla="*/ 46484 w 165860"/>
                <a:gd name="connsiteY2" fmla="*/ 538 h 420137"/>
                <a:gd name="connsiteX3" fmla="*/ 127446 w 165860"/>
                <a:gd name="connsiteY3" fmla="*/ 50871 h 420137"/>
                <a:gd name="connsiteX4" fmla="*/ 165546 w 165860"/>
                <a:gd name="connsiteY4" fmla="*/ 217481 h 420137"/>
                <a:gd name="connsiteX5" fmla="*/ 98871 w 165860"/>
                <a:gd name="connsiteY5" fmla="*/ 420137 h 420137"/>
                <a:gd name="connsiteX6" fmla="*/ 13146 w 165860"/>
                <a:gd name="connsiteY6" fmla="*/ 217481 h 420137"/>
                <a:gd name="connsiteX0" fmla="*/ 13146 w 200807"/>
                <a:gd name="connsiteY0" fmla="*/ 217481 h 452685"/>
                <a:gd name="connsiteX1" fmla="*/ 3621 w 200807"/>
                <a:gd name="connsiteY1" fmla="*/ 74683 h 452685"/>
                <a:gd name="connsiteX2" fmla="*/ 46484 w 200807"/>
                <a:gd name="connsiteY2" fmla="*/ 538 h 452685"/>
                <a:gd name="connsiteX3" fmla="*/ 127446 w 200807"/>
                <a:gd name="connsiteY3" fmla="*/ 50871 h 452685"/>
                <a:gd name="connsiteX4" fmla="*/ 165546 w 200807"/>
                <a:gd name="connsiteY4" fmla="*/ 217481 h 452685"/>
                <a:gd name="connsiteX5" fmla="*/ 198884 w 200807"/>
                <a:gd name="connsiteY5" fmla="*/ 431871 h 452685"/>
                <a:gd name="connsiteX6" fmla="*/ 98871 w 200807"/>
                <a:gd name="connsiteY6" fmla="*/ 420137 h 452685"/>
                <a:gd name="connsiteX7" fmla="*/ 13146 w 200807"/>
                <a:gd name="connsiteY7" fmla="*/ 217481 h 45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807" h="452685">
                  <a:moveTo>
                    <a:pt x="13146" y="217481"/>
                  </a:moveTo>
                  <a:cubicBezTo>
                    <a:pt x="-2729" y="159905"/>
                    <a:pt x="-1935" y="110840"/>
                    <a:pt x="3621" y="74683"/>
                  </a:cubicBezTo>
                  <a:cubicBezTo>
                    <a:pt x="9177" y="38526"/>
                    <a:pt x="25847" y="4507"/>
                    <a:pt x="46484" y="538"/>
                  </a:cubicBezTo>
                  <a:cubicBezTo>
                    <a:pt x="67121" y="-3431"/>
                    <a:pt x="107602" y="14714"/>
                    <a:pt x="127446" y="50871"/>
                  </a:cubicBezTo>
                  <a:cubicBezTo>
                    <a:pt x="147290" y="87028"/>
                    <a:pt x="161577" y="177793"/>
                    <a:pt x="165546" y="217481"/>
                  </a:cubicBezTo>
                  <a:cubicBezTo>
                    <a:pt x="169515" y="257169"/>
                    <a:pt x="209996" y="398095"/>
                    <a:pt x="198884" y="431871"/>
                  </a:cubicBezTo>
                  <a:cubicBezTo>
                    <a:pt x="187772" y="465647"/>
                    <a:pt x="129827" y="455869"/>
                    <a:pt x="98871" y="420137"/>
                  </a:cubicBezTo>
                  <a:cubicBezTo>
                    <a:pt x="67915" y="384405"/>
                    <a:pt x="29021" y="275057"/>
                    <a:pt x="13146" y="217481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3C2C755-5A6B-43DE-BB40-3D281E281951}"/>
                </a:ext>
              </a:extLst>
            </p:cNvPr>
            <p:cNvSpPr/>
            <p:nvPr/>
          </p:nvSpPr>
          <p:spPr>
            <a:xfrm>
              <a:off x="5571544" y="489218"/>
              <a:ext cx="1113838" cy="627331"/>
            </a:xfrm>
            <a:custGeom>
              <a:avLst/>
              <a:gdLst>
                <a:gd name="connsiteX0" fmla="*/ 0 w 642863"/>
                <a:gd name="connsiteY0" fmla="*/ 151563 h 303126"/>
                <a:gd name="connsiteX1" fmla="*/ 321432 w 642863"/>
                <a:gd name="connsiteY1" fmla="*/ 0 h 303126"/>
                <a:gd name="connsiteX2" fmla="*/ 642864 w 642863"/>
                <a:gd name="connsiteY2" fmla="*/ 151563 h 303126"/>
                <a:gd name="connsiteX3" fmla="*/ 321432 w 642863"/>
                <a:gd name="connsiteY3" fmla="*/ 303126 h 303126"/>
                <a:gd name="connsiteX4" fmla="*/ 0 w 642863"/>
                <a:gd name="connsiteY4" fmla="*/ 151563 h 303126"/>
                <a:gd name="connsiteX0" fmla="*/ 193749 w 836613"/>
                <a:gd name="connsiteY0" fmla="*/ 151563 h 387687"/>
                <a:gd name="connsiteX1" fmla="*/ 515181 w 836613"/>
                <a:gd name="connsiteY1" fmla="*/ 0 h 387687"/>
                <a:gd name="connsiteX2" fmla="*/ 836613 w 836613"/>
                <a:gd name="connsiteY2" fmla="*/ 151563 h 387687"/>
                <a:gd name="connsiteX3" fmla="*/ 515181 w 836613"/>
                <a:gd name="connsiteY3" fmla="*/ 303126 h 387687"/>
                <a:gd name="connsiteX4" fmla="*/ 11162 w 836613"/>
                <a:gd name="connsiteY4" fmla="*/ 382062 h 387687"/>
                <a:gd name="connsiteX5" fmla="*/ 193749 w 836613"/>
                <a:gd name="connsiteY5" fmla="*/ 151563 h 387687"/>
                <a:gd name="connsiteX0" fmla="*/ 171451 w 838127"/>
                <a:gd name="connsiteY0" fmla="*/ 123238 h 387937"/>
                <a:gd name="connsiteX1" fmla="*/ 516695 w 838127"/>
                <a:gd name="connsiteY1" fmla="*/ 250 h 387937"/>
                <a:gd name="connsiteX2" fmla="*/ 838127 w 838127"/>
                <a:gd name="connsiteY2" fmla="*/ 151813 h 387937"/>
                <a:gd name="connsiteX3" fmla="*/ 516695 w 838127"/>
                <a:gd name="connsiteY3" fmla="*/ 303376 h 387937"/>
                <a:gd name="connsiteX4" fmla="*/ 12676 w 838127"/>
                <a:gd name="connsiteY4" fmla="*/ 382312 h 387937"/>
                <a:gd name="connsiteX5" fmla="*/ 171451 w 838127"/>
                <a:gd name="connsiteY5" fmla="*/ 123238 h 387937"/>
                <a:gd name="connsiteX0" fmla="*/ 171451 w 976239"/>
                <a:gd name="connsiteY0" fmla="*/ 125137 h 389231"/>
                <a:gd name="connsiteX1" fmla="*/ 516695 w 976239"/>
                <a:gd name="connsiteY1" fmla="*/ 2149 h 389231"/>
                <a:gd name="connsiteX2" fmla="*/ 976239 w 976239"/>
                <a:gd name="connsiteY2" fmla="*/ 220387 h 389231"/>
                <a:gd name="connsiteX3" fmla="*/ 516695 w 976239"/>
                <a:gd name="connsiteY3" fmla="*/ 305275 h 389231"/>
                <a:gd name="connsiteX4" fmla="*/ 12676 w 976239"/>
                <a:gd name="connsiteY4" fmla="*/ 384211 h 389231"/>
                <a:gd name="connsiteX5" fmla="*/ 171451 w 976239"/>
                <a:gd name="connsiteY5" fmla="*/ 125137 h 389231"/>
                <a:gd name="connsiteX0" fmla="*/ 171451 w 1023660"/>
                <a:gd name="connsiteY0" fmla="*/ 125137 h 388184"/>
                <a:gd name="connsiteX1" fmla="*/ 516695 w 1023660"/>
                <a:gd name="connsiteY1" fmla="*/ 2149 h 388184"/>
                <a:gd name="connsiteX2" fmla="*/ 976239 w 1023660"/>
                <a:gd name="connsiteY2" fmla="*/ 220387 h 388184"/>
                <a:gd name="connsiteX3" fmla="*/ 974701 w 1023660"/>
                <a:gd name="connsiteY3" fmla="*/ 379449 h 388184"/>
                <a:gd name="connsiteX4" fmla="*/ 516695 w 1023660"/>
                <a:gd name="connsiteY4" fmla="*/ 305275 h 388184"/>
                <a:gd name="connsiteX5" fmla="*/ 12676 w 1023660"/>
                <a:gd name="connsiteY5" fmla="*/ 384211 h 388184"/>
                <a:gd name="connsiteX6" fmla="*/ 171451 w 1023660"/>
                <a:gd name="connsiteY6" fmla="*/ 125137 h 388184"/>
                <a:gd name="connsiteX0" fmla="*/ 171451 w 1019707"/>
                <a:gd name="connsiteY0" fmla="*/ 125597 h 388644"/>
                <a:gd name="connsiteX1" fmla="*/ 516695 w 1019707"/>
                <a:gd name="connsiteY1" fmla="*/ 2609 h 388644"/>
                <a:gd name="connsiteX2" fmla="*/ 755625 w 1019707"/>
                <a:gd name="connsiteY2" fmla="*/ 56059 h 388644"/>
                <a:gd name="connsiteX3" fmla="*/ 976239 w 1019707"/>
                <a:gd name="connsiteY3" fmla="*/ 220847 h 388644"/>
                <a:gd name="connsiteX4" fmla="*/ 974701 w 1019707"/>
                <a:gd name="connsiteY4" fmla="*/ 379909 h 388644"/>
                <a:gd name="connsiteX5" fmla="*/ 516695 w 1019707"/>
                <a:gd name="connsiteY5" fmla="*/ 305735 h 388644"/>
                <a:gd name="connsiteX6" fmla="*/ 12676 w 1019707"/>
                <a:gd name="connsiteY6" fmla="*/ 384671 h 388644"/>
                <a:gd name="connsiteX7" fmla="*/ 171451 w 1019707"/>
                <a:gd name="connsiteY7" fmla="*/ 125597 h 388644"/>
                <a:gd name="connsiteX0" fmla="*/ 169932 w 1018188"/>
                <a:gd name="connsiteY0" fmla="*/ 125073 h 388120"/>
                <a:gd name="connsiteX1" fmla="*/ 363582 w 1018188"/>
                <a:gd name="connsiteY1" fmla="*/ 22198 h 388120"/>
                <a:gd name="connsiteX2" fmla="*/ 515176 w 1018188"/>
                <a:gd name="connsiteY2" fmla="*/ 2085 h 388120"/>
                <a:gd name="connsiteX3" fmla="*/ 754106 w 1018188"/>
                <a:gd name="connsiteY3" fmla="*/ 55535 h 388120"/>
                <a:gd name="connsiteX4" fmla="*/ 974720 w 1018188"/>
                <a:gd name="connsiteY4" fmla="*/ 220323 h 388120"/>
                <a:gd name="connsiteX5" fmla="*/ 973182 w 1018188"/>
                <a:gd name="connsiteY5" fmla="*/ 379385 h 388120"/>
                <a:gd name="connsiteX6" fmla="*/ 515176 w 1018188"/>
                <a:gd name="connsiteY6" fmla="*/ 305211 h 388120"/>
                <a:gd name="connsiteX7" fmla="*/ 11157 w 1018188"/>
                <a:gd name="connsiteY7" fmla="*/ 384147 h 388120"/>
                <a:gd name="connsiteX8" fmla="*/ 169932 w 1018188"/>
                <a:gd name="connsiteY8" fmla="*/ 125073 h 388120"/>
                <a:gd name="connsiteX0" fmla="*/ 169932 w 1051989"/>
                <a:gd name="connsiteY0" fmla="*/ 125073 h 503953"/>
                <a:gd name="connsiteX1" fmla="*/ 363582 w 1051989"/>
                <a:gd name="connsiteY1" fmla="*/ 22198 h 503953"/>
                <a:gd name="connsiteX2" fmla="*/ 515176 w 1051989"/>
                <a:gd name="connsiteY2" fmla="*/ 2085 h 503953"/>
                <a:gd name="connsiteX3" fmla="*/ 754106 w 1051989"/>
                <a:gd name="connsiteY3" fmla="*/ 55535 h 503953"/>
                <a:gd name="connsiteX4" fmla="*/ 974720 w 1051989"/>
                <a:gd name="connsiteY4" fmla="*/ 220323 h 503953"/>
                <a:gd name="connsiteX5" fmla="*/ 1020807 w 1051989"/>
                <a:gd name="connsiteY5" fmla="*/ 503210 h 503953"/>
                <a:gd name="connsiteX6" fmla="*/ 515176 w 1051989"/>
                <a:gd name="connsiteY6" fmla="*/ 305211 h 503953"/>
                <a:gd name="connsiteX7" fmla="*/ 11157 w 1051989"/>
                <a:gd name="connsiteY7" fmla="*/ 384147 h 503953"/>
                <a:gd name="connsiteX8" fmla="*/ 169932 w 1051989"/>
                <a:gd name="connsiteY8" fmla="*/ 125073 h 503953"/>
                <a:gd name="connsiteX0" fmla="*/ 169932 w 1051989"/>
                <a:gd name="connsiteY0" fmla="*/ 125073 h 503210"/>
                <a:gd name="connsiteX1" fmla="*/ 363582 w 1051989"/>
                <a:gd name="connsiteY1" fmla="*/ 22198 h 503210"/>
                <a:gd name="connsiteX2" fmla="*/ 515176 w 1051989"/>
                <a:gd name="connsiteY2" fmla="*/ 2085 h 503210"/>
                <a:gd name="connsiteX3" fmla="*/ 754106 w 1051989"/>
                <a:gd name="connsiteY3" fmla="*/ 55535 h 503210"/>
                <a:gd name="connsiteX4" fmla="*/ 974720 w 1051989"/>
                <a:gd name="connsiteY4" fmla="*/ 220323 h 503210"/>
                <a:gd name="connsiteX5" fmla="*/ 1020807 w 1051989"/>
                <a:gd name="connsiteY5" fmla="*/ 503210 h 503210"/>
                <a:gd name="connsiteX6" fmla="*/ 515176 w 1051989"/>
                <a:gd name="connsiteY6" fmla="*/ 305211 h 503210"/>
                <a:gd name="connsiteX7" fmla="*/ 11157 w 1051989"/>
                <a:gd name="connsiteY7" fmla="*/ 384147 h 503210"/>
                <a:gd name="connsiteX8" fmla="*/ 169932 w 1051989"/>
                <a:gd name="connsiteY8" fmla="*/ 125073 h 503210"/>
                <a:gd name="connsiteX0" fmla="*/ 169932 w 1051989"/>
                <a:gd name="connsiteY0" fmla="*/ 125073 h 536547"/>
                <a:gd name="connsiteX1" fmla="*/ 363582 w 1051989"/>
                <a:gd name="connsiteY1" fmla="*/ 22198 h 536547"/>
                <a:gd name="connsiteX2" fmla="*/ 515176 w 1051989"/>
                <a:gd name="connsiteY2" fmla="*/ 2085 h 536547"/>
                <a:gd name="connsiteX3" fmla="*/ 754106 w 1051989"/>
                <a:gd name="connsiteY3" fmla="*/ 55535 h 536547"/>
                <a:gd name="connsiteX4" fmla="*/ 974720 w 1051989"/>
                <a:gd name="connsiteY4" fmla="*/ 220323 h 536547"/>
                <a:gd name="connsiteX5" fmla="*/ 1020807 w 1051989"/>
                <a:gd name="connsiteY5" fmla="*/ 536547 h 536547"/>
                <a:gd name="connsiteX6" fmla="*/ 515176 w 1051989"/>
                <a:gd name="connsiteY6" fmla="*/ 305211 h 536547"/>
                <a:gd name="connsiteX7" fmla="*/ 11157 w 1051989"/>
                <a:gd name="connsiteY7" fmla="*/ 384147 h 536547"/>
                <a:gd name="connsiteX8" fmla="*/ 169932 w 1051989"/>
                <a:gd name="connsiteY8" fmla="*/ 125073 h 536547"/>
                <a:gd name="connsiteX0" fmla="*/ 169932 w 1051989"/>
                <a:gd name="connsiteY0" fmla="*/ 125073 h 536547"/>
                <a:gd name="connsiteX1" fmla="*/ 363582 w 1051989"/>
                <a:gd name="connsiteY1" fmla="*/ 22198 h 536547"/>
                <a:gd name="connsiteX2" fmla="*/ 515176 w 1051989"/>
                <a:gd name="connsiteY2" fmla="*/ 2085 h 536547"/>
                <a:gd name="connsiteX3" fmla="*/ 754106 w 1051989"/>
                <a:gd name="connsiteY3" fmla="*/ 55535 h 536547"/>
                <a:gd name="connsiteX4" fmla="*/ 974720 w 1051989"/>
                <a:gd name="connsiteY4" fmla="*/ 220323 h 536547"/>
                <a:gd name="connsiteX5" fmla="*/ 1020807 w 1051989"/>
                <a:gd name="connsiteY5" fmla="*/ 536547 h 536547"/>
                <a:gd name="connsiteX6" fmla="*/ 515176 w 1051989"/>
                <a:gd name="connsiteY6" fmla="*/ 305211 h 536547"/>
                <a:gd name="connsiteX7" fmla="*/ 11157 w 1051989"/>
                <a:gd name="connsiteY7" fmla="*/ 384147 h 536547"/>
                <a:gd name="connsiteX8" fmla="*/ 169932 w 1051989"/>
                <a:gd name="connsiteY8" fmla="*/ 125073 h 536547"/>
                <a:gd name="connsiteX0" fmla="*/ 169932 w 1051989"/>
                <a:gd name="connsiteY0" fmla="*/ 125073 h 602340"/>
                <a:gd name="connsiteX1" fmla="*/ 363582 w 1051989"/>
                <a:gd name="connsiteY1" fmla="*/ 22198 h 602340"/>
                <a:gd name="connsiteX2" fmla="*/ 515176 w 1051989"/>
                <a:gd name="connsiteY2" fmla="*/ 2085 h 602340"/>
                <a:gd name="connsiteX3" fmla="*/ 754106 w 1051989"/>
                <a:gd name="connsiteY3" fmla="*/ 55535 h 602340"/>
                <a:gd name="connsiteX4" fmla="*/ 974720 w 1051989"/>
                <a:gd name="connsiteY4" fmla="*/ 220323 h 602340"/>
                <a:gd name="connsiteX5" fmla="*/ 1020807 w 1051989"/>
                <a:gd name="connsiteY5" fmla="*/ 536547 h 602340"/>
                <a:gd name="connsiteX6" fmla="*/ 529464 w 1051989"/>
                <a:gd name="connsiteY6" fmla="*/ 600486 h 602340"/>
                <a:gd name="connsiteX7" fmla="*/ 11157 w 1051989"/>
                <a:gd name="connsiteY7" fmla="*/ 384147 h 602340"/>
                <a:gd name="connsiteX8" fmla="*/ 169932 w 1051989"/>
                <a:gd name="connsiteY8" fmla="*/ 125073 h 602340"/>
                <a:gd name="connsiteX0" fmla="*/ 197291 w 1079348"/>
                <a:gd name="connsiteY0" fmla="*/ 125073 h 600545"/>
                <a:gd name="connsiteX1" fmla="*/ 390941 w 1079348"/>
                <a:gd name="connsiteY1" fmla="*/ 22198 h 600545"/>
                <a:gd name="connsiteX2" fmla="*/ 542535 w 1079348"/>
                <a:gd name="connsiteY2" fmla="*/ 2085 h 600545"/>
                <a:gd name="connsiteX3" fmla="*/ 781465 w 1079348"/>
                <a:gd name="connsiteY3" fmla="*/ 55535 h 600545"/>
                <a:gd name="connsiteX4" fmla="*/ 1002079 w 1079348"/>
                <a:gd name="connsiteY4" fmla="*/ 220323 h 600545"/>
                <a:gd name="connsiteX5" fmla="*/ 1048166 w 1079348"/>
                <a:gd name="connsiteY5" fmla="*/ 536547 h 600545"/>
                <a:gd name="connsiteX6" fmla="*/ 556823 w 1079348"/>
                <a:gd name="connsiteY6" fmla="*/ 600486 h 600545"/>
                <a:gd name="connsiteX7" fmla="*/ 9941 w 1079348"/>
                <a:gd name="connsiteY7" fmla="*/ 546072 h 600545"/>
                <a:gd name="connsiteX8" fmla="*/ 197291 w 1079348"/>
                <a:gd name="connsiteY8" fmla="*/ 125073 h 600545"/>
                <a:gd name="connsiteX0" fmla="*/ 197291 w 1079348"/>
                <a:gd name="connsiteY0" fmla="*/ 125073 h 600493"/>
                <a:gd name="connsiteX1" fmla="*/ 390941 w 1079348"/>
                <a:gd name="connsiteY1" fmla="*/ 22198 h 600493"/>
                <a:gd name="connsiteX2" fmla="*/ 542535 w 1079348"/>
                <a:gd name="connsiteY2" fmla="*/ 2085 h 600493"/>
                <a:gd name="connsiteX3" fmla="*/ 781465 w 1079348"/>
                <a:gd name="connsiteY3" fmla="*/ 55535 h 600493"/>
                <a:gd name="connsiteX4" fmla="*/ 1002079 w 1079348"/>
                <a:gd name="connsiteY4" fmla="*/ 220323 h 600493"/>
                <a:gd name="connsiteX5" fmla="*/ 1048166 w 1079348"/>
                <a:gd name="connsiteY5" fmla="*/ 536547 h 600493"/>
                <a:gd name="connsiteX6" fmla="*/ 556823 w 1079348"/>
                <a:gd name="connsiteY6" fmla="*/ 600486 h 600493"/>
                <a:gd name="connsiteX7" fmla="*/ 9941 w 1079348"/>
                <a:gd name="connsiteY7" fmla="*/ 546072 h 600493"/>
                <a:gd name="connsiteX8" fmla="*/ 197291 w 1079348"/>
                <a:gd name="connsiteY8" fmla="*/ 125073 h 600493"/>
                <a:gd name="connsiteX0" fmla="*/ 219267 w 1101324"/>
                <a:gd name="connsiteY0" fmla="*/ 125073 h 600695"/>
                <a:gd name="connsiteX1" fmla="*/ 412917 w 1101324"/>
                <a:gd name="connsiteY1" fmla="*/ 22198 h 600695"/>
                <a:gd name="connsiteX2" fmla="*/ 564511 w 1101324"/>
                <a:gd name="connsiteY2" fmla="*/ 2085 h 600695"/>
                <a:gd name="connsiteX3" fmla="*/ 803441 w 1101324"/>
                <a:gd name="connsiteY3" fmla="*/ 55535 h 600695"/>
                <a:gd name="connsiteX4" fmla="*/ 1024055 w 1101324"/>
                <a:gd name="connsiteY4" fmla="*/ 220323 h 600695"/>
                <a:gd name="connsiteX5" fmla="*/ 1070142 w 1101324"/>
                <a:gd name="connsiteY5" fmla="*/ 536547 h 600695"/>
                <a:gd name="connsiteX6" fmla="*/ 578799 w 1101324"/>
                <a:gd name="connsiteY6" fmla="*/ 600486 h 600695"/>
                <a:gd name="connsiteX7" fmla="*/ 31917 w 1101324"/>
                <a:gd name="connsiteY7" fmla="*/ 546072 h 600695"/>
                <a:gd name="connsiteX8" fmla="*/ 70016 w 1101324"/>
                <a:gd name="connsiteY8" fmla="*/ 288898 h 600695"/>
                <a:gd name="connsiteX9" fmla="*/ 219267 w 1101324"/>
                <a:gd name="connsiteY9" fmla="*/ 125073 h 600695"/>
                <a:gd name="connsiteX0" fmla="*/ 219267 w 1101324"/>
                <a:gd name="connsiteY0" fmla="*/ 125073 h 600493"/>
                <a:gd name="connsiteX1" fmla="*/ 412917 w 1101324"/>
                <a:gd name="connsiteY1" fmla="*/ 22198 h 600493"/>
                <a:gd name="connsiteX2" fmla="*/ 564511 w 1101324"/>
                <a:gd name="connsiteY2" fmla="*/ 2085 h 600493"/>
                <a:gd name="connsiteX3" fmla="*/ 803441 w 1101324"/>
                <a:gd name="connsiteY3" fmla="*/ 55535 h 600493"/>
                <a:gd name="connsiteX4" fmla="*/ 1024055 w 1101324"/>
                <a:gd name="connsiteY4" fmla="*/ 220323 h 600493"/>
                <a:gd name="connsiteX5" fmla="*/ 1070142 w 1101324"/>
                <a:gd name="connsiteY5" fmla="*/ 536547 h 600493"/>
                <a:gd name="connsiteX6" fmla="*/ 578799 w 1101324"/>
                <a:gd name="connsiteY6" fmla="*/ 600486 h 600493"/>
                <a:gd name="connsiteX7" fmla="*/ 31917 w 1101324"/>
                <a:gd name="connsiteY7" fmla="*/ 546072 h 600493"/>
                <a:gd name="connsiteX8" fmla="*/ 70016 w 1101324"/>
                <a:gd name="connsiteY8" fmla="*/ 288898 h 600493"/>
                <a:gd name="connsiteX9" fmla="*/ 219267 w 1101324"/>
                <a:gd name="connsiteY9" fmla="*/ 125073 h 600493"/>
                <a:gd name="connsiteX0" fmla="*/ 226867 w 1108924"/>
                <a:gd name="connsiteY0" fmla="*/ 125073 h 600610"/>
                <a:gd name="connsiteX1" fmla="*/ 420517 w 1108924"/>
                <a:gd name="connsiteY1" fmla="*/ 22198 h 600610"/>
                <a:gd name="connsiteX2" fmla="*/ 572111 w 1108924"/>
                <a:gd name="connsiteY2" fmla="*/ 2085 h 600610"/>
                <a:gd name="connsiteX3" fmla="*/ 811041 w 1108924"/>
                <a:gd name="connsiteY3" fmla="*/ 55535 h 600610"/>
                <a:gd name="connsiteX4" fmla="*/ 1031655 w 1108924"/>
                <a:gd name="connsiteY4" fmla="*/ 220323 h 600610"/>
                <a:gd name="connsiteX5" fmla="*/ 1077742 w 1108924"/>
                <a:gd name="connsiteY5" fmla="*/ 536547 h 600610"/>
                <a:gd name="connsiteX6" fmla="*/ 586399 w 1108924"/>
                <a:gd name="connsiteY6" fmla="*/ 600486 h 600610"/>
                <a:gd name="connsiteX7" fmla="*/ 29992 w 1108924"/>
                <a:gd name="connsiteY7" fmla="*/ 574647 h 600610"/>
                <a:gd name="connsiteX8" fmla="*/ 77616 w 1108924"/>
                <a:gd name="connsiteY8" fmla="*/ 288898 h 600610"/>
                <a:gd name="connsiteX9" fmla="*/ 226867 w 1108924"/>
                <a:gd name="connsiteY9" fmla="*/ 125073 h 600610"/>
                <a:gd name="connsiteX0" fmla="*/ 226867 w 1108924"/>
                <a:gd name="connsiteY0" fmla="*/ 125073 h 600566"/>
                <a:gd name="connsiteX1" fmla="*/ 420517 w 1108924"/>
                <a:gd name="connsiteY1" fmla="*/ 22198 h 600566"/>
                <a:gd name="connsiteX2" fmla="*/ 572111 w 1108924"/>
                <a:gd name="connsiteY2" fmla="*/ 2085 h 600566"/>
                <a:gd name="connsiteX3" fmla="*/ 811041 w 1108924"/>
                <a:gd name="connsiteY3" fmla="*/ 55535 h 600566"/>
                <a:gd name="connsiteX4" fmla="*/ 1031655 w 1108924"/>
                <a:gd name="connsiteY4" fmla="*/ 220323 h 600566"/>
                <a:gd name="connsiteX5" fmla="*/ 1077742 w 1108924"/>
                <a:gd name="connsiteY5" fmla="*/ 536547 h 600566"/>
                <a:gd name="connsiteX6" fmla="*/ 586399 w 1108924"/>
                <a:gd name="connsiteY6" fmla="*/ 600486 h 600566"/>
                <a:gd name="connsiteX7" fmla="*/ 29992 w 1108924"/>
                <a:gd name="connsiteY7" fmla="*/ 574647 h 600566"/>
                <a:gd name="connsiteX8" fmla="*/ 77616 w 1108924"/>
                <a:gd name="connsiteY8" fmla="*/ 288898 h 600566"/>
                <a:gd name="connsiteX9" fmla="*/ 226867 w 1108924"/>
                <a:gd name="connsiteY9" fmla="*/ 125073 h 600566"/>
                <a:gd name="connsiteX0" fmla="*/ 226867 w 1108924"/>
                <a:gd name="connsiteY0" fmla="*/ 125073 h 600583"/>
                <a:gd name="connsiteX1" fmla="*/ 420517 w 1108924"/>
                <a:gd name="connsiteY1" fmla="*/ 22198 h 600583"/>
                <a:gd name="connsiteX2" fmla="*/ 572111 w 1108924"/>
                <a:gd name="connsiteY2" fmla="*/ 2085 h 600583"/>
                <a:gd name="connsiteX3" fmla="*/ 811041 w 1108924"/>
                <a:gd name="connsiteY3" fmla="*/ 55535 h 600583"/>
                <a:gd name="connsiteX4" fmla="*/ 1031655 w 1108924"/>
                <a:gd name="connsiteY4" fmla="*/ 220323 h 600583"/>
                <a:gd name="connsiteX5" fmla="*/ 1077742 w 1108924"/>
                <a:gd name="connsiteY5" fmla="*/ 536547 h 600583"/>
                <a:gd name="connsiteX6" fmla="*/ 586399 w 1108924"/>
                <a:gd name="connsiteY6" fmla="*/ 600486 h 600583"/>
                <a:gd name="connsiteX7" fmla="*/ 29992 w 1108924"/>
                <a:gd name="connsiteY7" fmla="*/ 574647 h 600583"/>
                <a:gd name="connsiteX8" fmla="*/ 77616 w 1108924"/>
                <a:gd name="connsiteY8" fmla="*/ 288898 h 600583"/>
                <a:gd name="connsiteX9" fmla="*/ 226867 w 1108924"/>
                <a:gd name="connsiteY9" fmla="*/ 125073 h 600583"/>
                <a:gd name="connsiteX0" fmla="*/ 214167 w 1108924"/>
                <a:gd name="connsiteY0" fmla="*/ 112373 h 600583"/>
                <a:gd name="connsiteX1" fmla="*/ 420517 w 1108924"/>
                <a:gd name="connsiteY1" fmla="*/ 22198 h 600583"/>
                <a:gd name="connsiteX2" fmla="*/ 572111 w 1108924"/>
                <a:gd name="connsiteY2" fmla="*/ 2085 h 600583"/>
                <a:gd name="connsiteX3" fmla="*/ 811041 w 1108924"/>
                <a:gd name="connsiteY3" fmla="*/ 55535 h 600583"/>
                <a:gd name="connsiteX4" fmla="*/ 1031655 w 1108924"/>
                <a:gd name="connsiteY4" fmla="*/ 220323 h 600583"/>
                <a:gd name="connsiteX5" fmla="*/ 1077742 w 1108924"/>
                <a:gd name="connsiteY5" fmla="*/ 536547 h 600583"/>
                <a:gd name="connsiteX6" fmla="*/ 586399 w 1108924"/>
                <a:gd name="connsiteY6" fmla="*/ 600486 h 600583"/>
                <a:gd name="connsiteX7" fmla="*/ 29992 w 1108924"/>
                <a:gd name="connsiteY7" fmla="*/ 574647 h 600583"/>
                <a:gd name="connsiteX8" fmla="*/ 77616 w 1108924"/>
                <a:gd name="connsiteY8" fmla="*/ 288898 h 600583"/>
                <a:gd name="connsiteX9" fmla="*/ 214167 w 1108924"/>
                <a:gd name="connsiteY9" fmla="*/ 112373 h 600583"/>
                <a:gd name="connsiteX0" fmla="*/ 214167 w 1108924"/>
                <a:gd name="connsiteY0" fmla="*/ 112221 h 600431"/>
                <a:gd name="connsiteX1" fmla="*/ 572111 w 1108924"/>
                <a:gd name="connsiteY1" fmla="*/ 1933 h 600431"/>
                <a:gd name="connsiteX2" fmla="*/ 811041 w 1108924"/>
                <a:gd name="connsiteY2" fmla="*/ 55383 h 600431"/>
                <a:gd name="connsiteX3" fmla="*/ 1031655 w 1108924"/>
                <a:gd name="connsiteY3" fmla="*/ 220171 h 600431"/>
                <a:gd name="connsiteX4" fmla="*/ 1077742 w 1108924"/>
                <a:gd name="connsiteY4" fmla="*/ 536395 h 600431"/>
                <a:gd name="connsiteX5" fmla="*/ 586399 w 1108924"/>
                <a:gd name="connsiteY5" fmla="*/ 600334 h 600431"/>
                <a:gd name="connsiteX6" fmla="*/ 29992 w 1108924"/>
                <a:gd name="connsiteY6" fmla="*/ 574495 h 600431"/>
                <a:gd name="connsiteX7" fmla="*/ 77616 w 1108924"/>
                <a:gd name="connsiteY7" fmla="*/ 288746 h 600431"/>
                <a:gd name="connsiteX8" fmla="*/ 214167 w 1108924"/>
                <a:gd name="connsiteY8" fmla="*/ 112221 h 600431"/>
                <a:gd name="connsiteX0" fmla="*/ 214167 w 1108924"/>
                <a:gd name="connsiteY0" fmla="*/ 138917 h 627127"/>
                <a:gd name="connsiteX1" fmla="*/ 544577 w 1108924"/>
                <a:gd name="connsiteY1" fmla="*/ 1095 h 627127"/>
                <a:gd name="connsiteX2" fmla="*/ 811041 w 1108924"/>
                <a:gd name="connsiteY2" fmla="*/ 82079 h 627127"/>
                <a:gd name="connsiteX3" fmla="*/ 1031655 w 1108924"/>
                <a:gd name="connsiteY3" fmla="*/ 246867 h 627127"/>
                <a:gd name="connsiteX4" fmla="*/ 1077742 w 1108924"/>
                <a:gd name="connsiteY4" fmla="*/ 563091 h 627127"/>
                <a:gd name="connsiteX5" fmla="*/ 586399 w 1108924"/>
                <a:gd name="connsiteY5" fmla="*/ 627030 h 627127"/>
                <a:gd name="connsiteX6" fmla="*/ 29992 w 1108924"/>
                <a:gd name="connsiteY6" fmla="*/ 601191 h 627127"/>
                <a:gd name="connsiteX7" fmla="*/ 77616 w 1108924"/>
                <a:gd name="connsiteY7" fmla="*/ 315442 h 627127"/>
                <a:gd name="connsiteX8" fmla="*/ 214167 w 1108924"/>
                <a:gd name="connsiteY8" fmla="*/ 138917 h 627127"/>
                <a:gd name="connsiteX0" fmla="*/ 227931 w 1108924"/>
                <a:gd name="connsiteY0" fmla="*/ 105944 h 626277"/>
                <a:gd name="connsiteX1" fmla="*/ 544577 w 1108924"/>
                <a:gd name="connsiteY1" fmla="*/ 245 h 626277"/>
                <a:gd name="connsiteX2" fmla="*/ 811041 w 1108924"/>
                <a:gd name="connsiteY2" fmla="*/ 81229 h 626277"/>
                <a:gd name="connsiteX3" fmla="*/ 1031655 w 1108924"/>
                <a:gd name="connsiteY3" fmla="*/ 246017 h 626277"/>
                <a:gd name="connsiteX4" fmla="*/ 1077742 w 1108924"/>
                <a:gd name="connsiteY4" fmla="*/ 562241 h 626277"/>
                <a:gd name="connsiteX5" fmla="*/ 586399 w 1108924"/>
                <a:gd name="connsiteY5" fmla="*/ 626180 h 626277"/>
                <a:gd name="connsiteX6" fmla="*/ 29992 w 1108924"/>
                <a:gd name="connsiteY6" fmla="*/ 600341 h 626277"/>
                <a:gd name="connsiteX7" fmla="*/ 77616 w 1108924"/>
                <a:gd name="connsiteY7" fmla="*/ 314592 h 626277"/>
                <a:gd name="connsiteX8" fmla="*/ 227931 w 1108924"/>
                <a:gd name="connsiteY8" fmla="*/ 105944 h 626277"/>
                <a:gd name="connsiteX0" fmla="*/ 229783 w 1110776"/>
                <a:gd name="connsiteY0" fmla="*/ 105944 h 626277"/>
                <a:gd name="connsiteX1" fmla="*/ 546429 w 1110776"/>
                <a:gd name="connsiteY1" fmla="*/ 245 h 626277"/>
                <a:gd name="connsiteX2" fmla="*/ 812893 w 1110776"/>
                <a:gd name="connsiteY2" fmla="*/ 81229 h 626277"/>
                <a:gd name="connsiteX3" fmla="*/ 1033507 w 1110776"/>
                <a:gd name="connsiteY3" fmla="*/ 246017 h 626277"/>
                <a:gd name="connsiteX4" fmla="*/ 1079594 w 1110776"/>
                <a:gd name="connsiteY4" fmla="*/ 562241 h 626277"/>
                <a:gd name="connsiteX5" fmla="*/ 588251 w 1110776"/>
                <a:gd name="connsiteY5" fmla="*/ 626180 h 626277"/>
                <a:gd name="connsiteX6" fmla="*/ 31844 w 1110776"/>
                <a:gd name="connsiteY6" fmla="*/ 600341 h 626277"/>
                <a:gd name="connsiteX7" fmla="*/ 70292 w 1110776"/>
                <a:gd name="connsiteY7" fmla="*/ 310003 h 626277"/>
                <a:gd name="connsiteX8" fmla="*/ 229783 w 1110776"/>
                <a:gd name="connsiteY8" fmla="*/ 105944 h 626277"/>
                <a:gd name="connsiteX0" fmla="*/ 231858 w 1112851"/>
                <a:gd name="connsiteY0" fmla="*/ 105944 h 626277"/>
                <a:gd name="connsiteX1" fmla="*/ 548504 w 1112851"/>
                <a:gd name="connsiteY1" fmla="*/ 245 h 626277"/>
                <a:gd name="connsiteX2" fmla="*/ 814968 w 1112851"/>
                <a:gd name="connsiteY2" fmla="*/ 81229 h 626277"/>
                <a:gd name="connsiteX3" fmla="*/ 1035582 w 1112851"/>
                <a:gd name="connsiteY3" fmla="*/ 246017 h 626277"/>
                <a:gd name="connsiteX4" fmla="*/ 1081669 w 1112851"/>
                <a:gd name="connsiteY4" fmla="*/ 562241 h 626277"/>
                <a:gd name="connsiteX5" fmla="*/ 590326 w 1112851"/>
                <a:gd name="connsiteY5" fmla="*/ 626180 h 626277"/>
                <a:gd name="connsiteX6" fmla="*/ 33919 w 1112851"/>
                <a:gd name="connsiteY6" fmla="*/ 600341 h 626277"/>
                <a:gd name="connsiteX7" fmla="*/ 63190 w 1112851"/>
                <a:gd name="connsiteY7" fmla="*/ 310003 h 626277"/>
                <a:gd name="connsiteX8" fmla="*/ 231858 w 1112851"/>
                <a:gd name="connsiteY8" fmla="*/ 105944 h 626277"/>
                <a:gd name="connsiteX0" fmla="*/ 231858 w 1112851"/>
                <a:gd name="connsiteY0" fmla="*/ 106998 h 627331"/>
                <a:gd name="connsiteX1" fmla="*/ 548504 w 1112851"/>
                <a:gd name="connsiteY1" fmla="*/ 1299 h 627331"/>
                <a:gd name="connsiteX2" fmla="*/ 842501 w 1112851"/>
                <a:gd name="connsiteY2" fmla="*/ 59338 h 627331"/>
                <a:gd name="connsiteX3" fmla="*/ 1035582 w 1112851"/>
                <a:gd name="connsiteY3" fmla="*/ 247071 h 627331"/>
                <a:gd name="connsiteX4" fmla="*/ 1081669 w 1112851"/>
                <a:gd name="connsiteY4" fmla="*/ 563295 h 627331"/>
                <a:gd name="connsiteX5" fmla="*/ 590326 w 1112851"/>
                <a:gd name="connsiteY5" fmla="*/ 627234 h 627331"/>
                <a:gd name="connsiteX6" fmla="*/ 33919 w 1112851"/>
                <a:gd name="connsiteY6" fmla="*/ 601395 h 627331"/>
                <a:gd name="connsiteX7" fmla="*/ 63190 w 1112851"/>
                <a:gd name="connsiteY7" fmla="*/ 311057 h 627331"/>
                <a:gd name="connsiteX8" fmla="*/ 231858 w 1112851"/>
                <a:gd name="connsiteY8" fmla="*/ 106998 h 627331"/>
                <a:gd name="connsiteX0" fmla="*/ 231858 w 1113838"/>
                <a:gd name="connsiteY0" fmla="*/ 106998 h 627331"/>
                <a:gd name="connsiteX1" fmla="*/ 548504 w 1113838"/>
                <a:gd name="connsiteY1" fmla="*/ 1299 h 627331"/>
                <a:gd name="connsiteX2" fmla="*/ 842501 w 1113838"/>
                <a:gd name="connsiteY2" fmla="*/ 59338 h 627331"/>
                <a:gd name="connsiteX3" fmla="*/ 1040170 w 1113838"/>
                <a:gd name="connsiteY3" fmla="*/ 233306 h 627331"/>
                <a:gd name="connsiteX4" fmla="*/ 1081669 w 1113838"/>
                <a:gd name="connsiteY4" fmla="*/ 563295 h 627331"/>
                <a:gd name="connsiteX5" fmla="*/ 590326 w 1113838"/>
                <a:gd name="connsiteY5" fmla="*/ 627234 h 627331"/>
                <a:gd name="connsiteX6" fmla="*/ 33919 w 1113838"/>
                <a:gd name="connsiteY6" fmla="*/ 601395 h 627331"/>
                <a:gd name="connsiteX7" fmla="*/ 63190 w 1113838"/>
                <a:gd name="connsiteY7" fmla="*/ 311057 h 627331"/>
                <a:gd name="connsiteX8" fmla="*/ 231858 w 1113838"/>
                <a:gd name="connsiteY8" fmla="*/ 106998 h 627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3838" h="627331">
                  <a:moveTo>
                    <a:pt x="231858" y="106998"/>
                  </a:moveTo>
                  <a:cubicBezTo>
                    <a:pt x="312744" y="55372"/>
                    <a:pt x="446730" y="9242"/>
                    <a:pt x="548504" y="1299"/>
                  </a:cubicBezTo>
                  <a:cubicBezTo>
                    <a:pt x="650278" y="-6644"/>
                    <a:pt x="765910" y="22965"/>
                    <a:pt x="842501" y="59338"/>
                  </a:cubicBezTo>
                  <a:cubicBezTo>
                    <a:pt x="919092" y="95711"/>
                    <a:pt x="1001276" y="184094"/>
                    <a:pt x="1040170" y="233306"/>
                  </a:cubicBezTo>
                  <a:cubicBezTo>
                    <a:pt x="1079064" y="282518"/>
                    <a:pt x="1158260" y="549147"/>
                    <a:pt x="1081669" y="563295"/>
                  </a:cubicBezTo>
                  <a:cubicBezTo>
                    <a:pt x="1005078" y="405993"/>
                    <a:pt x="764951" y="620884"/>
                    <a:pt x="590326" y="627234"/>
                  </a:cubicBezTo>
                  <a:cubicBezTo>
                    <a:pt x="415701" y="633584"/>
                    <a:pt x="249685" y="327095"/>
                    <a:pt x="33919" y="601395"/>
                  </a:cubicBezTo>
                  <a:cubicBezTo>
                    <a:pt x="-43734" y="551845"/>
                    <a:pt x="31965" y="381224"/>
                    <a:pt x="63190" y="311057"/>
                  </a:cubicBezTo>
                  <a:cubicBezTo>
                    <a:pt x="94415" y="240890"/>
                    <a:pt x="150972" y="158624"/>
                    <a:pt x="231858" y="10699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26A72C4-3D04-4E6C-BD34-614C843012EF}"/>
                </a:ext>
              </a:extLst>
            </p:cNvPr>
            <p:cNvSpPr/>
            <p:nvPr/>
          </p:nvSpPr>
          <p:spPr>
            <a:xfrm rot="21143952">
              <a:off x="6281978" y="1229900"/>
              <a:ext cx="322767" cy="752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DDADE75-34B0-49C2-ABEF-0B7759598827}"/>
                </a:ext>
              </a:extLst>
            </p:cNvPr>
            <p:cNvSpPr/>
            <p:nvPr/>
          </p:nvSpPr>
          <p:spPr>
            <a:xfrm rot="456048" flipH="1">
              <a:off x="5710788" y="1228954"/>
              <a:ext cx="322767" cy="752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6870A19-3A0D-4A8D-8CA5-096E98615295}"/>
                </a:ext>
              </a:extLst>
            </p:cNvPr>
            <p:cNvSpPr/>
            <p:nvPr/>
          </p:nvSpPr>
          <p:spPr>
            <a:xfrm>
              <a:off x="6272213" y="1081019"/>
              <a:ext cx="314325" cy="71506"/>
            </a:xfrm>
            <a:custGeom>
              <a:avLst/>
              <a:gdLst>
                <a:gd name="connsiteX0" fmla="*/ 0 w 314325"/>
                <a:gd name="connsiteY0" fmla="*/ 71506 h 71506"/>
                <a:gd name="connsiteX1" fmla="*/ 242887 w 314325"/>
                <a:gd name="connsiteY1" fmla="*/ 69 h 71506"/>
                <a:gd name="connsiteX2" fmla="*/ 314325 w 314325"/>
                <a:gd name="connsiteY2" fmla="*/ 57219 h 71506"/>
                <a:gd name="connsiteX3" fmla="*/ 314325 w 314325"/>
                <a:gd name="connsiteY3" fmla="*/ 57219 h 7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71506">
                  <a:moveTo>
                    <a:pt x="0" y="71506"/>
                  </a:moveTo>
                  <a:cubicBezTo>
                    <a:pt x="95250" y="36978"/>
                    <a:pt x="190500" y="2450"/>
                    <a:pt x="242887" y="69"/>
                  </a:cubicBezTo>
                  <a:cubicBezTo>
                    <a:pt x="295274" y="-2312"/>
                    <a:pt x="314325" y="57219"/>
                    <a:pt x="314325" y="57219"/>
                  </a:cubicBezTo>
                  <a:lnTo>
                    <a:pt x="314325" y="5721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4AC2BD1-F65F-4D1D-9683-088C7FA1675B}"/>
                </a:ext>
              </a:extLst>
            </p:cNvPr>
            <p:cNvSpPr/>
            <p:nvPr/>
          </p:nvSpPr>
          <p:spPr>
            <a:xfrm flipH="1">
              <a:off x="5715008" y="1082098"/>
              <a:ext cx="314325" cy="71506"/>
            </a:xfrm>
            <a:custGeom>
              <a:avLst/>
              <a:gdLst>
                <a:gd name="connsiteX0" fmla="*/ 0 w 314325"/>
                <a:gd name="connsiteY0" fmla="*/ 71506 h 71506"/>
                <a:gd name="connsiteX1" fmla="*/ 242887 w 314325"/>
                <a:gd name="connsiteY1" fmla="*/ 69 h 71506"/>
                <a:gd name="connsiteX2" fmla="*/ 314325 w 314325"/>
                <a:gd name="connsiteY2" fmla="*/ 57219 h 71506"/>
                <a:gd name="connsiteX3" fmla="*/ 314325 w 314325"/>
                <a:gd name="connsiteY3" fmla="*/ 57219 h 7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71506">
                  <a:moveTo>
                    <a:pt x="0" y="71506"/>
                  </a:moveTo>
                  <a:cubicBezTo>
                    <a:pt x="95250" y="36978"/>
                    <a:pt x="190500" y="2450"/>
                    <a:pt x="242887" y="69"/>
                  </a:cubicBezTo>
                  <a:cubicBezTo>
                    <a:pt x="295274" y="-2312"/>
                    <a:pt x="314325" y="57219"/>
                    <a:pt x="314325" y="57219"/>
                  </a:cubicBezTo>
                  <a:lnTo>
                    <a:pt x="314325" y="5721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CAD62A9-95D9-469D-881E-51108AD400EE}"/>
                </a:ext>
              </a:extLst>
            </p:cNvPr>
            <p:cNvSpPr/>
            <p:nvPr/>
          </p:nvSpPr>
          <p:spPr>
            <a:xfrm>
              <a:off x="6120473" y="1264131"/>
              <a:ext cx="73696" cy="2973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B11660A-8C8E-4911-B529-58EEA2ADAA89}"/>
              </a:ext>
            </a:extLst>
          </p:cNvPr>
          <p:cNvGrpSpPr/>
          <p:nvPr/>
        </p:nvGrpSpPr>
        <p:grpSpPr>
          <a:xfrm>
            <a:off x="6555014" y="4837128"/>
            <a:ext cx="774323" cy="1193716"/>
            <a:chOff x="5519737" y="5697635"/>
            <a:chExt cx="1574648" cy="1119232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D048AF8A-51B0-41C7-82D1-D59FA56A3584}"/>
                </a:ext>
              </a:extLst>
            </p:cNvPr>
            <p:cNvSpPr/>
            <p:nvPr/>
          </p:nvSpPr>
          <p:spPr>
            <a:xfrm>
              <a:off x="5674186" y="5710268"/>
              <a:ext cx="302582" cy="99216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FF5BAA6A-121B-4DE0-8294-7349623A32D1}"/>
                </a:ext>
              </a:extLst>
            </p:cNvPr>
            <p:cNvSpPr/>
            <p:nvPr/>
          </p:nvSpPr>
          <p:spPr>
            <a:xfrm>
              <a:off x="6631567" y="5697635"/>
              <a:ext cx="302582" cy="99216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Top Corners Rounded 82">
              <a:extLst>
                <a:ext uri="{FF2B5EF4-FFF2-40B4-BE49-F238E27FC236}">
                  <a16:creationId xmlns:a16="http://schemas.microsoft.com/office/drawing/2014/main" id="{A77E883F-B4A1-4D19-AA04-B18B8086DB04}"/>
                </a:ext>
              </a:extLst>
            </p:cNvPr>
            <p:cNvSpPr/>
            <p:nvPr/>
          </p:nvSpPr>
          <p:spPr>
            <a:xfrm>
              <a:off x="5519737" y="6575634"/>
              <a:ext cx="674432" cy="241233"/>
            </a:xfrm>
            <a:prstGeom prst="round2Same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Top Corners Rounded 155">
              <a:extLst>
                <a:ext uri="{FF2B5EF4-FFF2-40B4-BE49-F238E27FC236}">
                  <a16:creationId xmlns:a16="http://schemas.microsoft.com/office/drawing/2014/main" id="{149BF7B6-9C09-429F-A072-FEC06999213C}"/>
                </a:ext>
              </a:extLst>
            </p:cNvPr>
            <p:cNvSpPr/>
            <p:nvPr/>
          </p:nvSpPr>
          <p:spPr>
            <a:xfrm>
              <a:off x="6419953" y="6575634"/>
              <a:ext cx="674432" cy="241233"/>
            </a:xfrm>
            <a:prstGeom prst="round2Same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CCFF87D-A77D-400B-BEE7-9757BA437667}"/>
              </a:ext>
            </a:extLst>
          </p:cNvPr>
          <p:cNvGrpSpPr/>
          <p:nvPr/>
        </p:nvGrpSpPr>
        <p:grpSpPr>
          <a:xfrm>
            <a:off x="6474878" y="3321070"/>
            <a:ext cx="962884" cy="1600692"/>
            <a:chOff x="5561020" y="2028455"/>
            <a:chExt cx="1228093" cy="2041573"/>
          </a:xfrm>
          <a:gradFill>
            <a:gsLst>
              <a:gs pos="0">
                <a:schemeClr val="bg1">
                  <a:lumMod val="50000"/>
                </a:schemeClr>
              </a:gs>
              <a:gs pos="39000">
                <a:schemeClr val="bg2">
                  <a:lumMod val="75000"/>
                </a:schemeClr>
              </a:gs>
              <a:gs pos="69000">
                <a:schemeClr val="tx1">
                  <a:lumMod val="65000"/>
                  <a:lumOff val="35000"/>
                </a:schemeClr>
              </a:gs>
              <a:gs pos="100000">
                <a:schemeClr val="bg2">
                  <a:lumMod val="25000"/>
                </a:schemeClr>
              </a:gs>
            </a:gsLst>
            <a:lin ang="5400000" scaled="1"/>
          </a:gradFill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2EC1451A-4D2A-40E7-8B6D-8E6F6B60790D}"/>
                </a:ext>
              </a:extLst>
            </p:cNvPr>
            <p:cNvSpPr/>
            <p:nvPr/>
          </p:nvSpPr>
          <p:spPr>
            <a:xfrm rot="21082946">
              <a:off x="5779873" y="2028455"/>
              <a:ext cx="85864" cy="54036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38CD8DB5-8921-4426-B44D-AB83AB09862C}"/>
                </a:ext>
              </a:extLst>
            </p:cNvPr>
            <p:cNvSpPr/>
            <p:nvPr/>
          </p:nvSpPr>
          <p:spPr>
            <a:xfrm rot="488770">
              <a:off x="6432835" y="2053207"/>
              <a:ext cx="85863" cy="54036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D1FAE918-3F08-48FD-83DB-7A67CC0020D6}"/>
                </a:ext>
              </a:extLst>
            </p:cNvPr>
            <p:cNvSpPr/>
            <p:nvPr/>
          </p:nvSpPr>
          <p:spPr>
            <a:xfrm>
              <a:off x="5561020" y="2452003"/>
              <a:ext cx="1228093" cy="1618025"/>
            </a:xfrm>
            <a:custGeom>
              <a:avLst/>
              <a:gdLst>
                <a:gd name="connsiteX0" fmla="*/ 0 w 855089"/>
                <a:gd name="connsiteY0" fmla="*/ 75998 h 455976"/>
                <a:gd name="connsiteX1" fmla="*/ 75998 w 855089"/>
                <a:gd name="connsiteY1" fmla="*/ 0 h 455976"/>
                <a:gd name="connsiteX2" fmla="*/ 779091 w 855089"/>
                <a:gd name="connsiteY2" fmla="*/ 0 h 455976"/>
                <a:gd name="connsiteX3" fmla="*/ 855089 w 855089"/>
                <a:gd name="connsiteY3" fmla="*/ 75998 h 455976"/>
                <a:gd name="connsiteX4" fmla="*/ 855089 w 855089"/>
                <a:gd name="connsiteY4" fmla="*/ 379978 h 455976"/>
                <a:gd name="connsiteX5" fmla="*/ 779091 w 855089"/>
                <a:gd name="connsiteY5" fmla="*/ 455976 h 455976"/>
                <a:gd name="connsiteX6" fmla="*/ 75998 w 855089"/>
                <a:gd name="connsiteY6" fmla="*/ 455976 h 455976"/>
                <a:gd name="connsiteX7" fmla="*/ 0 w 855089"/>
                <a:gd name="connsiteY7" fmla="*/ 379978 h 455976"/>
                <a:gd name="connsiteX8" fmla="*/ 0 w 855089"/>
                <a:gd name="connsiteY8" fmla="*/ 75998 h 455976"/>
                <a:gd name="connsiteX0" fmla="*/ 0 w 855089"/>
                <a:gd name="connsiteY0" fmla="*/ 75998 h 455976"/>
                <a:gd name="connsiteX1" fmla="*/ 75998 w 855089"/>
                <a:gd name="connsiteY1" fmla="*/ 0 h 455976"/>
                <a:gd name="connsiteX2" fmla="*/ 779091 w 855089"/>
                <a:gd name="connsiteY2" fmla="*/ 0 h 455976"/>
                <a:gd name="connsiteX3" fmla="*/ 855089 w 855089"/>
                <a:gd name="connsiteY3" fmla="*/ 75998 h 455976"/>
                <a:gd name="connsiteX4" fmla="*/ 855089 w 855089"/>
                <a:gd name="connsiteY4" fmla="*/ 379978 h 455976"/>
                <a:gd name="connsiteX5" fmla="*/ 779091 w 855089"/>
                <a:gd name="connsiteY5" fmla="*/ 455976 h 455976"/>
                <a:gd name="connsiteX6" fmla="*/ 75998 w 855089"/>
                <a:gd name="connsiteY6" fmla="*/ 455976 h 455976"/>
                <a:gd name="connsiteX7" fmla="*/ 0 w 855089"/>
                <a:gd name="connsiteY7" fmla="*/ 379978 h 455976"/>
                <a:gd name="connsiteX8" fmla="*/ 0 w 855089"/>
                <a:gd name="connsiteY8" fmla="*/ 75998 h 455976"/>
                <a:gd name="connsiteX0" fmla="*/ 0 w 855089"/>
                <a:gd name="connsiteY0" fmla="*/ 75998 h 455976"/>
                <a:gd name="connsiteX1" fmla="*/ 75998 w 855089"/>
                <a:gd name="connsiteY1" fmla="*/ 0 h 455976"/>
                <a:gd name="connsiteX2" fmla="*/ 779091 w 855089"/>
                <a:gd name="connsiteY2" fmla="*/ 0 h 455976"/>
                <a:gd name="connsiteX3" fmla="*/ 855089 w 855089"/>
                <a:gd name="connsiteY3" fmla="*/ 75998 h 455976"/>
                <a:gd name="connsiteX4" fmla="*/ 855089 w 855089"/>
                <a:gd name="connsiteY4" fmla="*/ 379978 h 455976"/>
                <a:gd name="connsiteX5" fmla="*/ 779091 w 855089"/>
                <a:gd name="connsiteY5" fmla="*/ 455976 h 455976"/>
                <a:gd name="connsiteX6" fmla="*/ 75998 w 855089"/>
                <a:gd name="connsiteY6" fmla="*/ 455976 h 455976"/>
                <a:gd name="connsiteX7" fmla="*/ 0 w 855089"/>
                <a:gd name="connsiteY7" fmla="*/ 379978 h 455976"/>
                <a:gd name="connsiteX8" fmla="*/ 0 w 855089"/>
                <a:gd name="connsiteY8" fmla="*/ 75998 h 455976"/>
                <a:gd name="connsiteX0" fmla="*/ 130828 w 985917"/>
                <a:gd name="connsiteY0" fmla="*/ 75998 h 1227501"/>
                <a:gd name="connsiteX1" fmla="*/ 206826 w 985917"/>
                <a:gd name="connsiteY1" fmla="*/ 0 h 1227501"/>
                <a:gd name="connsiteX2" fmla="*/ 909919 w 985917"/>
                <a:gd name="connsiteY2" fmla="*/ 0 h 1227501"/>
                <a:gd name="connsiteX3" fmla="*/ 985917 w 985917"/>
                <a:gd name="connsiteY3" fmla="*/ 75998 h 1227501"/>
                <a:gd name="connsiteX4" fmla="*/ 985917 w 985917"/>
                <a:gd name="connsiteY4" fmla="*/ 379978 h 1227501"/>
                <a:gd name="connsiteX5" fmla="*/ 909919 w 985917"/>
                <a:gd name="connsiteY5" fmla="*/ 455976 h 1227501"/>
                <a:gd name="connsiteX6" fmla="*/ 6801 w 985917"/>
                <a:gd name="connsiteY6" fmla="*/ 1227501 h 1227501"/>
                <a:gd name="connsiteX7" fmla="*/ 130828 w 985917"/>
                <a:gd name="connsiteY7" fmla="*/ 379978 h 1227501"/>
                <a:gd name="connsiteX8" fmla="*/ 130828 w 985917"/>
                <a:gd name="connsiteY8" fmla="*/ 75998 h 1227501"/>
                <a:gd name="connsiteX0" fmla="*/ 130828 w 1153731"/>
                <a:gd name="connsiteY0" fmla="*/ 75998 h 1332276"/>
                <a:gd name="connsiteX1" fmla="*/ 206826 w 1153731"/>
                <a:gd name="connsiteY1" fmla="*/ 0 h 1332276"/>
                <a:gd name="connsiteX2" fmla="*/ 909919 w 1153731"/>
                <a:gd name="connsiteY2" fmla="*/ 0 h 1332276"/>
                <a:gd name="connsiteX3" fmla="*/ 985917 w 1153731"/>
                <a:gd name="connsiteY3" fmla="*/ 75998 h 1332276"/>
                <a:gd name="connsiteX4" fmla="*/ 985917 w 1153731"/>
                <a:gd name="connsiteY4" fmla="*/ 379978 h 1332276"/>
                <a:gd name="connsiteX5" fmla="*/ 1148044 w 1153731"/>
                <a:gd name="connsiteY5" fmla="*/ 1332276 h 1332276"/>
                <a:gd name="connsiteX6" fmla="*/ 6801 w 1153731"/>
                <a:gd name="connsiteY6" fmla="*/ 1227501 h 1332276"/>
                <a:gd name="connsiteX7" fmla="*/ 130828 w 1153731"/>
                <a:gd name="connsiteY7" fmla="*/ 379978 h 1332276"/>
                <a:gd name="connsiteX8" fmla="*/ 130828 w 1153731"/>
                <a:gd name="connsiteY8" fmla="*/ 75998 h 1332276"/>
                <a:gd name="connsiteX0" fmla="*/ 140036 w 1162939"/>
                <a:gd name="connsiteY0" fmla="*/ 75998 h 1579926"/>
                <a:gd name="connsiteX1" fmla="*/ 216034 w 1162939"/>
                <a:gd name="connsiteY1" fmla="*/ 0 h 1579926"/>
                <a:gd name="connsiteX2" fmla="*/ 919127 w 1162939"/>
                <a:gd name="connsiteY2" fmla="*/ 0 h 1579926"/>
                <a:gd name="connsiteX3" fmla="*/ 995125 w 1162939"/>
                <a:gd name="connsiteY3" fmla="*/ 75998 h 1579926"/>
                <a:gd name="connsiteX4" fmla="*/ 995125 w 1162939"/>
                <a:gd name="connsiteY4" fmla="*/ 379978 h 1579926"/>
                <a:gd name="connsiteX5" fmla="*/ 1157252 w 1162939"/>
                <a:gd name="connsiteY5" fmla="*/ 1332276 h 1579926"/>
                <a:gd name="connsiteX6" fmla="*/ 6484 w 1162939"/>
                <a:gd name="connsiteY6" fmla="*/ 1579926 h 1579926"/>
                <a:gd name="connsiteX7" fmla="*/ 140036 w 1162939"/>
                <a:gd name="connsiteY7" fmla="*/ 379978 h 1579926"/>
                <a:gd name="connsiteX8" fmla="*/ 140036 w 1162939"/>
                <a:gd name="connsiteY8" fmla="*/ 75998 h 1579926"/>
                <a:gd name="connsiteX0" fmla="*/ 140036 w 1209597"/>
                <a:gd name="connsiteY0" fmla="*/ 75998 h 1618026"/>
                <a:gd name="connsiteX1" fmla="*/ 216034 w 1209597"/>
                <a:gd name="connsiteY1" fmla="*/ 0 h 1618026"/>
                <a:gd name="connsiteX2" fmla="*/ 919127 w 1209597"/>
                <a:gd name="connsiteY2" fmla="*/ 0 h 1618026"/>
                <a:gd name="connsiteX3" fmla="*/ 995125 w 1209597"/>
                <a:gd name="connsiteY3" fmla="*/ 75998 h 1618026"/>
                <a:gd name="connsiteX4" fmla="*/ 995125 w 1209597"/>
                <a:gd name="connsiteY4" fmla="*/ 379978 h 1618026"/>
                <a:gd name="connsiteX5" fmla="*/ 1204877 w 1209597"/>
                <a:gd name="connsiteY5" fmla="*/ 1618026 h 1618026"/>
                <a:gd name="connsiteX6" fmla="*/ 6484 w 1209597"/>
                <a:gd name="connsiteY6" fmla="*/ 1579926 h 1618026"/>
                <a:gd name="connsiteX7" fmla="*/ 140036 w 1209597"/>
                <a:gd name="connsiteY7" fmla="*/ 379978 h 1618026"/>
                <a:gd name="connsiteX8" fmla="*/ 140036 w 1209597"/>
                <a:gd name="connsiteY8" fmla="*/ 75998 h 1618026"/>
                <a:gd name="connsiteX0" fmla="*/ 158532 w 1228093"/>
                <a:gd name="connsiteY0" fmla="*/ 75998 h 1618026"/>
                <a:gd name="connsiteX1" fmla="*/ 234530 w 1228093"/>
                <a:gd name="connsiteY1" fmla="*/ 0 h 1618026"/>
                <a:gd name="connsiteX2" fmla="*/ 937623 w 1228093"/>
                <a:gd name="connsiteY2" fmla="*/ 0 h 1618026"/>
                <a:gd name="connsiteX3" fmla="*/ 1013621 w 1228093"/>
                <a:gd name="connsiteY3" fmla="*/ 75998 h 1618026"/>
                <a:gd name="connsiteX4" fmla="*/ 1013621 w 1228093"/>
                <a:gd name="connsiteY4" fmla="*/ 379978 h 1618026"/>
                <a:gd name="connsiteX5" fmla="*/ 1223373 w 1228093"/>
                <a:gd name="connsiteY5" fmla="*/ 1618026 h 1618026"/>
                <a:gd name="connsiteX6" fmla="*/ 5930 w 1228093"/>
                <a:gd name="connsiteY6" fmla="*/ 1608501 h 1618026"/>
                <a:gd name="connsiteX7" fmla="*/ 158532 w 1228093"/>
                <a:gd name="connsiteY7" fmla="*/ 379978 h 1618026"/>
                <a:gd name="connsiteX8" fmla="*/ 158532 w 1228093"/>
                <a:gd name="connsiteY8" fmla="*/ 75998 h 161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8093" h="1618026">
                  <a:moveTo>
                    <a:pt x="158532" y="75998"/>
                  </a:moveTo>
                  <a:cubicBezTo>
                    <a:pt x="158532" y="34025"/>
                    <a:pt x="192557" y="0"/>
                    <a:pt x="234530" y="0"/>
                  </a:cubicBezTo>
                  <a:lnTo>
                    <a:pt x="937623" y="0"/>
                  </a:lnTo>
                  <a:cubicBezTo>
                    <a:pt x="979596" y="0"/>
                    <a:pt x="1013621" y="34025"/>
                    <a:pt x="1013621" y="75998"/>
                  </a:cubicBezTo>
                  <a:cubicBezTo>
                    <a:pt x="880271" y="253525"/>
                    <a:pt x="1013621" y="278651"/>
                    <a:pt x="1013621" y="379978"/>
                  </a:cubicBezTo>
                  <a:cubicBezTo>
                    <a:pt x="1013621" y="421951"/>
                    <a:pt x="1265346" y="1618026"/>
                    <a:pt x="1223373" y="1618026"/>
                  </a:cubicBezTo>
                  <a:lnTo>
                    <a:pt x="5930" y="1608501"/>
                  </a:lnTo>
                  <a:cubicBezTo>
                    <a:pt x="-36043" y="1608501"/>
                    <a:pt x="158532" y="421951"/>
                    <a:pt x="158532" y="379978"/>
                  </a:cubicBezTo>
                  <a:cubicBezTo>
                    <a:pt x="158532" y="278651"/>
                    <a:pt x="320457" y="186850"/>
                    <a:pt x="158532" y="75998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Oval 89">
            <a:extLst>
              <a:ext uri="{FF2B5EF4-FFF2-40B4-BE49-F238E27FC236}">
                <a16:creationId xmlns:a16="http://schemas.microsoft.com/office/drawing/2014/main" id="{E70B5858-54A3-455A-8955-841D81D1DC74}"/>
              </a:ext>
            </a:extLst>
          </p:cNvPr>
          <p:cNvSpPr/>
          <p:nvPr/>
        </p:nvSpPr>
        <p:spPr>
          <a:xfrm>
            <a:off x="7071645" y="2784047"/>
            <a:ext cx="59543" cy="595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AC8A6F4F-C00F-45AF-8051-43EA4BC6AE2D}"/>
              </a:ext>
            </a:extLst>
          </p:cNvPr>
          <p:cNvSpPr/>
          <p:nvPr/>
        </p:nvSpPr>
        <p:spPr>
          <a:xfrm>
            <a:off x="6682317" y="2778944"/>
            <a:ext cx="59543" cy="595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559FBC7-CDCF-4B99-B724-26ADBE18564E}"/>
              </a:ext>
            </a:extLst>
          </p:cNvPr>
          <p:cNvGrpSpPr/>
          <p:nvPr/>
        </p:nvGrpSpPr>
        <p:grpSpPr>
          <a:xfrm>
            <a:off x="7082320" y="1398406"/>
            <a:ext cx="3389420" cy="4730446"/>
            <a:chOff x="6202762" y="3276957"/>
            <a:chExt cx="1727182" cy="2410543"/>
          </a:xfrm>
        </p:grpSpPr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74E3D746-64D2-4444-8351-C31FA3576086}"/>
                </a:ext>
              </a:extLst>
            </p:cNvPr>
            <p:cNvGrpSpPr/>
            <p:nvPr/>
          </p:nvGrpSpPr>
          <p:grpSpPr>
            <a:xfrm flipH="1">
              <a:off x="6202762" y="3287542"/>
              <a:ext cx="1727182" cy="2399958"/>
              <a:chOff x="3631168" y="4906674"/>
              <a:chExt cx="2855188" cy="3967349"/>
            </a:xfrm>
          </p:grpSpPr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7C659EC6-EA42-4B8D-9C7A-48579AAACFA1}"/>
                  </a:ext>
                </a:extLst>
              </p:cNvPr>
              <p:cNvSpPr/>
              <p:nvPr/>
            </p:nvSpPr>
            <p:spPr>
              <a:xfrm rot="15349672" flipH="1">
                <a:off x="5933322" y="6631328"/>
                <a:ext cx="620242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E6A63DF-36BE-42C5-A97A-3828B3C2B4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189174"/>
                <a:ext cx="9912" cy="1600305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0B2B6B6-F65A-4BDE-BA6F-9074EF4B52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5" y="7164404"/>
                <a:ext cx="40014" cy="1494948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4B79D00A-DA16-4A81-B624-C6679A40BAF7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54613CAA-E8FE-45BE-852B-1B0017ACFC30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Rectangle: Top Corners Rounded 232">
                <a:extLst>
                  <a:ext uri="{FF2B5EF4-FFF2-40B4-BE49-F238E27FC236}">
                    <a16:creationId xmlns:a16="http://schemas.microsoft.com/office/drawing/2014/main" id="{534EA169-9CFA-4DE2-817C-545DA59BA135}"/>
                  </a:ext>
                </a:extLst>
              </p:cNvPr>
              <p:cNvSpPr/>
              <p:nvPr/>
            </p:nvSpPr>
            <p:spPr>
              <a:xfrm>
                <a:off x="5000464" y="849807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Rectangle: Top Corners Rounded 233">
                <a:extLst>
                  <a:ext uri="{FF2B5EF4-FFF2-40B4-BE49-F238E27FC236}">
                    <a16:creationId xmlns:a16="http://schemas.microsoft.com/office/drawing/2014/main" id="{F1EFB09F-F741-43D0-B201-975E9D37487F}"/>
                  </a:ext>
                </a:extLst>
              </p:cNvPr>
              <p:cNvSpPr/>
              <p:nvPr/>
            </p:nvSpPr>
            <p:spPr>
              <a:xfrm>
                <a:off x="4406469" y="8673713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9CD09E49-4406-4399-A327-A6F2569FBAAA}"/>
                  </a:ext>
                </a:extLst>
              </p:cNvPr>
              <p:cNvSpPr/>
              <p:nvPr/>
            </p:nvSpPr>
            <p:spPr>
              <a:xfrm rot="20778171">
                <a:off x="4055699" y="6484206"/>
                <a:ext cx="829523" cy="681382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0" fmla="*/ 115393 w 948872"/>
                  <a:gd name="connsiteY0" fmla="*/ 0 h 899784"/>
                  <a:gd name="connsiteX1" fmla="*/ 29668 w 948872"/>
                  <a:gd name="connsiteY1" fmla="*/ 438150 h 899784"/>
                  <a:gd name="connsiteX2" fmla="*/ 563068 w 948872"/>
                  <a:gd name="connsiteY2" fmla="*/ 847725 h 899784"/>
                  <a:gd name="connsiteX3" fmla="*/ 948873 w 948872"/>
                  <a:gd name="connsiteY3" fmla="*/ 894102 h 899784"/>
                  <a:gd name="connsiteX0" fmla="*/ 115393 w 563069"/>
                  <a:gd name="connsiteY0" fmla="*/ 0 h 847724"/>
                  <a:gd name="connsiteX1" fmla="*/ 29668 w 563069"/>
                  <a:gd name="connsiteY1" fmla="*/ 438150 h 847724"/>
                  <a:gd name="connsiteX2" fmla="*/ 563068 w 563069"/>
                  <a:gd name="connsiteY2" fmla="*/ 847725 h 847724"/>
                  <a:gd name="connsiteX0" fmla="*/ 133527 w 829523"/>
                  <a:gd name="connsiteY0" fmla="*/ 0 h 681383"/>
                  <a:gd name="connsiteX1" fmla="*/ 47802 w 829523"/>
                  <a:gd name="connsiteY1" fmla="*/ 438150 h 681383"/>
                  <a:gd name="connsiteX2" fmla="*/ 829524 w 829523"/>
                  <a:gd name="connsiteY2" fmla="*/ 681383 h 681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9523" h="681383">
                    <a:moveTo>
                      <a:pt x="133527" y="0"/>
                    </a:moveTo>
                    <a:cubicBezTo>
                      <a:pt x="53358" y="148431"/>
                      <a:pt x="-68198" y="324586"/>
                      <a:pt x="47802" y="438150"/>
                    </a:cubicBezTo>
                    <a:cubicBezTo>
                      <a:pt x="163802" y="551714"/>
                      <a:pt x="676323" y="605391"/>
                      <a:pt x="829524" y="681383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2F6C5F8E-1500-43B3-9003-A6011C219045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345E6B97-F92F-428C-8C6C-38E99530B74A}"/>
                  </a:ext>
                </a:extLst>
              </p:cNvPr>
              <p:cNvSpPr/>
              <p:nvPr/>
            </p:nvSpPr>
            <p:spPr>
              <a:xfrm>
                <a:off x="5350866" y="5794815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D2C3DB4B-7D41-4944-8174-B3101634B159}"/>
                  </a:ext>
                </a:extLst>
              </p:cNvPr>
              <p:cNvSpPr/>
              <p:nvPr/>
            </p:nvSpPr>
            <p:spPr>
              <a:xfrm>
                <a:off x="4609151" y="5857615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A90737F2-2B78-4B18-94E8-9E6758436195}"/>
                  </a:ext>
                </a:extLst>
              </p:cNvPr>
              <p:cNvSpPr/>
              <p:nvPr/>
            </p:nvSpPr>
            <p:spPr>
              <a:xfrm>
                <a:off x="5481507" y="5851996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6B861A5D-3952-477E-A6CA-853AC954C811}"/>
                </a:ext>
              </a:extLst>
            </p:cNvPr>
            <p:cNvSpPr/>
            <p:nvPr/>
          </p:nvSpPr>
          <p:spPr>
            <a:xfrm>
              <a:off x="6566946" y="3276957"/>
              <a:ext cx="1232186" cy="347260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6EDA3046-B2FE-45C0-99C1-2D440D792F59}"/>
                </a:ext>
              </a:extLst>
            </p:cNvPr>
            <p:cNvSpPr/>
            <p:nvPr/>
          </p:nvSpPr>
          <p:spPr>
            <a:xfrm rot="21346442">
              <a:off x="7696536" y="3595059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4F2811FB-2876-4EE3-8D3E-23131D97631E}"/>
                </a:ext>
              </a:extLst>
            </p:cNvPr>
            <p:cNvSpPr/>
            <p:nvPr/>
          </p:nvSpPr>
          <p:spPr>
            <a:xfrm rot="1390805" flipH="1">
              <a:off x="6504565" y="3499393"/>
              <a:ext cx="114064" cy="305266"/>
            </a:xfrm>
            <a:custGeom>
              <a:avLst/>
              <a:gdLst>
                <a:gd name="connsiteX0" fmla="*/ 0 w 114064"/>
                <a:gd name="connsiteY0" fmla="*/ 0 h 305266"/>
                <a:gd name="connsiteX1" fmla="*/ 55131 w 114064"/>
                <a:gd name="connsiteY1" fmla="*/ 0 h 305266"/>
                <a:gd name="connsiteX2" fmla="*/ 89680 w 114064"/>
                <a:gd name="connsiteY2" fmla="*/ 61418 h 305266"/>
                <a:gd name="connsiteX3" fmla="*/ 114064 w 114064"/>
                <a:gd name="connsiteY3" fmla="*/ 137214 h 305266"/>
                <a:gd name="connsiteX4" fmla="*/ 114064 w 114064"/>
                <a:gd name="connsiteY4" fmla="*/ 305266 h 305266"/>
                <a:gd name="connsiteX5" fmla="*/ 109661 w 114064"/>
                <a:gd name="connsiteY5" fmla="*/ 305266 h 305266"/>
                <a:gd name="connsiteX6" fmla="*/ 98475 w 114064"/>
                <a:gd name="connsiteY6" fmla="*/ 234551 h 305266"/>
                <a:gd name="connsiteX7" fmla="*/ 53765 w 114064"/>
                <a:gd name="connsiteY7" fmla="*/ 95577 h 305266"/>
                <a:gd name="connsiteX8" fmla="*/ 0 w 114064"/>
                <a:gd name="connsiteY8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64" h="305266">
                  <a:moveTo>
                    <a:pt x="0" y="0"/>
                  </a:moveTo>
                  <a:lnTo>
                    <a:pt x="55131" y="0"/>
                  </a:lnTo>
                  <a:lnTo>
                    <a:pt x="89680" y="61418"/>
                  </a:lnTo>
                  <a:lnTo>
                    <a:pt x="114064" y="137214"/>
                  </a:lnTo>
                  <a:lnTo>
                    <a:pt x="114064" y="305266"/>
                  </a:lnTo>
                  <a:lnTo>
                    <a:pt x="109661" y="305266"/>
                  </a:lnTo>
                  <a:lnTo>
                    <a:pt x="98475" y="234551"/>
                  </a:lnTo>
                  <a:cubicBezTo>
                    <a:pt x="88255" y="186355"/>
                    <a:pt x="73180" y="139865"/>
                    <a:pt x="53765" y="955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A201E65D-1FC5-4CD9-A065-FC0D2402C70D}"/>
              </a:ext>
            </a:extLst>
          </p:cNvPr>
          <p:cNvGrpSpPr/>
          <p:nvPr/>
        </p:nvGrpSpPr>
        <p:grpSpPr>
          <a:xfrm flipH="1">
            <a:off x="-1986006" y="1382337"/>
            <a:ext cx="2110149" cy="2787481"/>
            <a:chOff x="3866971" y="6327657"/>
            <a:chExt cx="2661978" cy="351643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C02A42D6-3AC3-45A4-916D-C172C16E2692}"/>
                </a:ext>
              </a:extLst>
            </p:cNvPr>
            <p:cNvGrpSpPr/>
            <p:nvPr/>
          </p:nvGrpSpPr>
          <p:grpSpPr>
            <a:xfrm flipH="1">
              <a:off x="3866971" y="6342971"/>
              <a:ext cx="2661978" cy="3501125"/>
              <a:chOff x="-704602" y="7985701"/>
              <a:chExt cx="3434247" cy="4516839"/>
            </a:xfrm>
          </p:grpSpPr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BD09AD4C-C075-414A-9C41-3B05E8486FD8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2CD6BA5C-45C3-4868-BA31-12E6438F9B81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959321" cy="4018542"/>
                <a:chOff x="-229676" y="8483998"/>
                <a:chExt cx="2959321" cy="4018542"/>
              </a:xfrm>
            </p:grpSpPr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59767D4B-5803-43DA-827D-A51523413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8099" y="10587408"/>
                  <a:ext cx="1106799" cy="30237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E7A6357A-688E-44A8-A27F-241F781CAE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743" y="10809320"/>
                  <a:ext cx="1178800" cy="33251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D7CAC2BB-56E3-40E6-B0C1-5792E04810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4241" y="11109135"/>
                  <a:ext cx="141977" cy="124185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CE1A557A-02A7-4DE8-A770-5284FB6FC1D3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FFCF7665-9307-4183-B2DE-4BCFA572F0DB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Rectangle: Top Corners Rounded 279">
                  <a:extLst>
                    <a:ext uri="{FF2B5EF4-FFF2-40B4-BE49-F238E27FC236}">
                      <a16:creationId xmlns:a16="http://schemas.microsoft.com/office/drawing/2014/main" id="{AC84FF3D-E9FE-412C-B034-E7431D9F884F}"/>
                    </a:ext>
                  </a:extLst>
                </p:cNvPr>
                <p:cNvSpPr/>
                <p:nvPr/>
              </p:nvSpPr>
              <p:spPr>
                <a:xfrm>
                  <a:off x="2060150" y="12092795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Rectangle: Top Corners Rounded 280">
                  <a:extLst>
                    <a:ext uri="{FF2B5EF4-FFF2-40B4-BE49-F238E27FC236}">
                      <a16:creationId xmlns:a16="http://schemas.microsoft.com/office/drawing/2014/main" id="{839179BB-A8C1-4566-9142-0553679E2F4A}"/>
                    </a:ext>
                  </a:extLst>
                </p:cNvPr>
                <p:cNvSpPr/>
                <p:nvPr/>
              </p:nvSpPr>
              <p:spPr>
                <a:xfrm>
                  <a:off x="1827061" y="12302231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D8C28AFD-B7CA-47CB-AA0B-DACD7D03A9AF}"/>
                    </a:ext>
                  </a:extLst>
                </p:cNvPr>
                <p:cNvSpPr/>
                <p:nvPr/>
              </p:nvSpPr>
              <p:spPr>
                <a:xfrm>
                  <a:off x="1008627" y="9969220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96F2A283-338E-463A-ACA0-F624BBD40634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00402EA2-71E3-427E-AAF8-D8B1C9FFBA72}"/>
                    </a:ext>
                  </a:extLst>
                </p:cNvPr>
                <p:cNvSpPr/>
                <p:nvPr/>
              </p:nvSpPr>
              <p:spPr>
                <a:xfrm>
                  <a:off x="1934242" y="9179351"/>
                  <a:ext cx="261279" cy="25952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B4DE98AA-29CA-49CD-90C9-A07080B5F062}"/>
                    </a:ext>
                  </a:extLst>
                </p:cNvPr>
                <p:cNvSpPr/>
                <p:nvPr/>
              </p:nvSpPr>
              <p:spPr>
                <a:xfrm>
                  <a:off x="1168185" y="9324238"/>
                  <a:ext cx="100007" cy="1304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5EEEE7BB-1366-4F8C-8BB3-54F0DBB47660}"/>
                    </a:ext>
                  </a:extLst>
                </p:cNvPr>
                <p:cNvSpPr/>
                <p:nvPr/>
              </p:nvSpPr>
              <p:spPr>
                <a:xfrm>
                  <a:off x="2031287" y="9317535"/>
                  <a:ext cx="100007" cy="1304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D4A43BAA-8005-4B5D-896D-D39E5DCE14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5607" y="10869964"/>
                  <a:ext cx="66152" cy="132570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2FCBC63A-7EBF-41F4-AAB8-73D78BF44CEB}"/>
                  </a:ext>
                </a:extLst>
              </p:cNvPr>
              <p:cNvSpPr/>
              <p:nvPr/>
            </p:nvSpPr>
            <p:spPr>
              <a:xfrm>
                <a:off x="1434892" y="10072407"/>
                <a:ext cx="353980" cy="132856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E51A73F9-C492-4F47-8229-72D894F65FFB}"/>
                </a:ext>
              </a:extLst>
            </p:cNvPr>
            <p:cNvSpPr/>
            <p:nvPr/>
          </p:nvSpPr>
          <p:spPr>
            <a:xfrm>
              <a:off x="3966907" y="6327657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F5ECC23E-5A9A-4E9C-AF22-26E252C5BE6E}"/>
                </a:ext>
              </a:extLst>
            </p:cNvPr>
            <p:cNvGrpSpPr/>
            <p:nvPr/>
          </p:nvGrpSpPr>
          <p:grpSpPr>
            <a:xfrm>
              <a:off x="5284903" y="6347744"/>
              <a:ext cx="1054009" cy="1558727"/>
              <a:chOff x="5284903" y="6347744"/>
              <a:chExt cx="1054009" cy="1558727"/>
            </a:xfrm>
          </p:grpSpPr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3EAA08F9-11C7-490B-BE63-4C9151D464B6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D9EC57F4-959C-4860-8D72-FB94C5EB383B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AFDA36F5-6190-43BA-AB88-EEAD80B178C3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0C4E0A79-FC1F-454C-B83B-6C9A24FA618B}"/>
              </a:ext>
            </a:extLst>
          </p:cNvPr>
          <p:cNvGrpSpPr/>
          <p:nvPr/>
        </p:nvGrpSpPr>
        <p:grpSpPr>
          <a:xfrm>
            <a:off x="2013216" y="1255964"/>
            <a:ext cx="1719913" cy="1947859"/>
            <a:chOff x="179982" y="7262551"/>
            <a:chExt cx="2783806" cy="3152754"/>
          </a:xfrm>
        </p:grpSpPr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E0C7A2C7-9779-417B-8A92-5F1B470E5A94}"/>
                </a:ext>
              </a:extLst>
            </p:cNvPr>
            <p:cNvSpPr/>
            <p:nvPr/>
          </p:nvSpPr>
          <p:spPr>
            <a:xfrm rot="501063">
              <a:off x="303478" y="7262551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2067D6D5-1F93-4051-AE23-5AD14FADC0F4}"/>
                </a:ext>
              </a:extLst>
            </p:cNvPr>
            <p:cNvGrpSpPr/>
            <p:nvPr/>
          </p:nvGrpSpPr>
          <p:grpSpPr>
            <a:xfrm>
              <a:off x="179982" y="7374544"/>
              <a:ext cx="2783806" cy="3040761"/>
              <a:chOff x="179982" y="7374544"/>
              <a:chExt cx="2783806" cy="3040761"/>
            </a:xfrm>
          </p:grpSpPr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435F550A-C95C-46EF-9F3A-141B80FDC826}"/>
                  </a:ext>
                </a:extLst>
              </p:cNvPr>
              <p:cNvSpPr/>
              <p:nvPr/>
            </p:nvSpPr>
            <p:spPr>
              <a:xfrm rot="16586297" flipH="1">
                <a:off x="2333054" y="9593117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E6E2483B-F1CD-46C2-9C79-01CA2993A4EF}"/>
                  </a:ext>
                </a:extLst>
              </p:cNvPr>
              <p:cNvSpPr/>
              <p:nvPr/>
            </p:nvSpPr>
            <p:spPr>
              <a:xfrm>
                <a:off x="426914" y="7967527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32C1353C-F281-4575-A252-7D03F5742089}"/>
                  </a:ext>
                </a:extLst>
              </p:cNvPr>
              <p:cNvSpPr/>
              <p:nvPr/>
            </p:nvSpPr>
            <p:spPr>
              <a:xfrm>
                <a:off x="1536348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EA0DCBFD-5C5D-4278-AD6C-A445B73B1370}"/>
                  </a:ext>
                </a:extLst>
              </p:cNvPr>
              <p:cNvSpPr/>
              <p:nvPr/>
            </p:nvSpPr>
            <p:spPr>
              <a:xfrm>
                <a:off x="2122366" y="9224948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AF425EB8-4B91-4795-9FDA-BD5E1214877B}"/>
                  </a:ext>
                </a:extLst>
              </p:cNvPr>
              <p:cNvSpPr/>
              <p:nvPr/>
            </p:nvSpPr>
            <p:spPr>
              <a:xfrm>
                <a:off x="2418943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D009ECBA-ED91-4A19-A77F-335BA626A4A3}"/>
                  </a:ext>
                </a:extLst>
              </p:cNvPr>
              <p:cNvSpPr/>
              <p:nvPr/>
            </p:nvSpPr>
            <p:spPr>
              <a:xfrm>
                <a:off x="1653247" y="8902380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9ADB2CA0-02BC-483A-ABE2-31A4A2FAECC5}"/>
                  </a:ext>
                </a:extLst>
              </p:cNvPr>
              <p:cNvSpPr/>
              <p:nvPr/>
            </p:nvSpPr>
            <p:spPr>
              <a:xfrm>
                <a:off x="2516559" y="8897629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DCAA0360-45E9-4552-B062-02E061FDBF43}"/>
                  </a:ext>
                </a:extLst>
              </p:cNvPr>
              <p:cNvSpPr/>
              <p:nvPr/>
            </p:nvSpPr>
            <p:spPr>
              <a:xfrm rot="20734271">
                <a:off x="179982" y="7449596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C000FE85-A281-40E9-97F4-BB9910EC8A59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33CC30FB-9562-46AA-B536-860934A8BDDE}"/>
                  </a:ext>
                </a:extLst>
              </p:cNvPr>
              <p:cNvSpPr/>
              <p:nvPr/>
            </p:nvSpPr>
            <p:spPr>
              <a:xfrm rot="19702647">
                <a:off x="792535" y="9764521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D8B4483E-949C-4EEF-A8BC-2DDDD7DBC921}"/>
                </a:ext>
              </a:extLst>
            </p:cNvPr>
            <p:cNvSpPr/>
            <p:nvPr/>
          </p:nvSpPr>
          <p:spPr>
            <a:xfrm>
              <a:off x="1943925" y="9674919"/>
              <a:ext cx="487131" cy="137692"/>
            </a:xfrm>
            <a:custGeom>
              <a:avLst/>
              <a:gdLst>
                <a:gd name="connsiteX0" fmla="*/ 4816 w 1113086"/>
                <a:gd name="connsiteY0" fmla="*/ 82008 h 379987"/>
                <a:gd name="connsiteX1" fmla="*/ 433441 w 1113086"/>
                <a:gd name="connsiteY1" fmla="*/ 85183 h 379987"/>
                <a:gd name="connsiteX2" fmla="*/ 519166 w 1113086"/>
                <a:gd name="connsiteY2" fmla="*/ 116933 h 379987"/>
                <a:gd name="connsiteX3" fmla="*/ 579491 w 1113086"/>
                <a:gd name="connsiteY3" fmla="*/ 104233 h 379987"/>
                <a:gd name="connsiteX4" fmla="*/ 604891 w 1113086"/>
                <a:gd name="connsiteY4" fmla="*/ 62958 h 379987"/>
                <a:gd name="connsiteX5" fmla="*/ 1112891 w 1113086"/>
                <a:gd name="connsiteY5" fmla="*/ 15333 h 379987"/>
                <a:gd name="connsiteX6" fmla="*/ 662041 w 1113086"/>
                <a:gd name="connsiteY6" fmla="*/ 355058 h 379987"/>
                <a:gd name="connsiteX7" fmla="*/ 392166 w 1113086"/>
                <a:gd name="connsiteY7" fmla="*/ 345533 h 379987"/>
                <a:gd name="connsiteX8" fmla="*/ 214366 w 1113086"/>
                <a:gd name="connsiteY8" fmla="*/ 275683 h 379987"/>
                <a:gd name="connsiteX9" fmla="*/ 4816 w 1113086"/>
                <a:gd name="connsiteY9" fmla="*/ 82008 h 379987"/>
                <a:gd name="connsiteX0" fmla="*/ 4816 w 1113291"/>
                <a:gd name="connsiteY0" fmla="*/ 75842 h 373821"/>
                <a:gd name="connsiteX1" fmla="*/ 433441 w 1113291"/>
                <a:gd name="connsiteY1" fmla="*/ 79017 h 373821"/>
                <a:gd name="connsiteX2" fmla="*/ 519166 w 1113291"/>
                <a:gd name="connsiteY2" fmla="*/ 110767 h 373821"/>
                <a:gd name="connsiteX3" fmla="*/ 579491 w 1113291"/>
                <a:gd name="connsiteY3" fmla="*/ 98067 h 373821"/>
                <a:gd name="connsiteX4" fmla="*/ 1112891 w 1113291"/>
                <a:gd name="connsiteY4" fmla="*/ 9167 h 373821"/>
                <a:gd name="connsiteX5" fmla="*/ 662041 w 1113291"/>
                <a:gd name="connsiteY5" fmla="*/ 348892 h 373821"/>
                <a:gd name="connsiteX6" fmla="*/ 392166 w 1113291"/>
                <a:gd name="connsiteY6" fmla="*/ 339367 h 373821"/>
                <a:gd name="connsiteX7" fmla="*/ 214366 w 1113291"/>
                <a:gd name="connsiteY7" fmla="*/ 269517 h 373821"/>
                <a:gd name="connsiteX8" fmla="*/ 4816 w 1113291"/>
                <a:gd name="connsiteY8" fmla="*/ 75842 h 373821"/>
                <a:gd name="connsiteX0" fmla="*/ 4816 w 1113291"/>
                <a:gd name="connsiteY0" fmla="*/ 78386 h 376365"/>
                <a:gd name="connsiteX1" fmla="*/ 433441 w 1113291"/>
                <a:gd name="connsiteY1" fmla="*/ 81561 h 376365"/>
                <a:gd name="connsiteX2" fmla="*/ 519166 w 1113291"/>
                <a:gd name="connsiteY2" fmla="*/ 113311 h 376365"/>
                <a:gd name="connsiteX3" fmla="*/ 579491 w 1113291"/>
                <a:gd name="connsiteY3" fmla="*/ 81561 h 376365"/>
                <a:gd name="connsiteX4" fmla="*/ 1112891 w 1113291"/>
                <a:gd name="connsiteY4" fmla="*/ 11711 h 376365"/>
                <a:gd name="connsiteX5" fmla="*/ 662041 w 1113291"/>
                <a:gd name="connsiteY5" fmla="*/ 351436 h 376365"/>
                <a:gd name="connsiteX6" fmla="*/ 392166 w 1113291"/>
                <a:gd name="connsiteY6" fmla="*/ 341911 h 376365"/>
                <a:gd name="connsiteX7" fmla="*/ 214366 w 1113291"/>
                <a:gd name="connsiteY7" fmla="*/ 272061 h 376365"/>
                <a:gd name="connsiteX8" fmla="*/ 4816 w 1113291"/>
                <a:gd name="connsiteY8" fmla="*/ 78386 h 376365"/>
                <a:gd name="connsiteX0" fmla="*/ 4816 w 1113987"/>
                <a:gd name="connsiteY0" fmla="*/ 67224 h 365203"/>
                <a:gd name="connsiteX1" fmla="*/ 433441 w 1113987"/>
                <a:gd name="connsiteY1" fmla="*/ 70399 h 365203"/>
                <a:gd name="connsiteX2" fmla="*/ 519166 w 1113987"/>
                <a:gd name="connsiteY2" fmla="*/ 102149 h 365203"/>
                <a:gd name="connsiteX3" fmla="*/ 579491 w 1113987"/>
                <a:gd name="connsiteY3" fmla="*/ 70399 h 365203"/>
                <a:gd name="connsiteX4" fmla="*/ 1112891 w 1113987"/>
                <a:gd name="connsiteY4" fmla="*/ 549 h 365203"/>
                <a:gd name="connsiteX5" fmla="*/ 662041 w 1113987"/>
                <a:gd name="connsiteY5" fmla="*/ 340274 h 365203"/>
                <a:gd name="connsiteX6" fmla="*/ 392166 w 1113987"/>
                <a:gd name="connsiteY6" fmla="*/ 330749 h 365203"/>
                <a:gd name="connsiteX7" fmla="*/ 214366 w 1113987"/>
                <a:gd name="connsiteY7" fmla="*/ 260899 h 365203"/>
                <a:gd name="connsiteX8" fmla="*/ 4816 w 1113987"/>
                <a:gd name="connsiteY8" fmla="*/ 67224 h 365203"/>
                <a:gd name="connsiteX0" fmla="*/ 4816 w 1113987"/>
                <a:gd name="connsiteY0" fmla="*/ 67394 h 365373"/>
                <a:gd name="connsiteX1" fmla="*/ 433441 w 1113987"/>
                <a:gd name="connsiteY1" fmla="*/ 70569 h 365373"/>
                <a:gd name="connsiteX2" fmla="*/ 519166 w 1113987"/>
                <a:gd name="connsiteY2" fmla="*/ 102319 h 365373"/>
                <a:gd name="connsiteX3" fmla="*/ 579491 w 1113987"/>
                <a:gd name="connsiteY3" fmla="*/ 70569 h 365373"/>
                <a:gd name="connsiteX4" fmla="*/ 1112891 w 1113987"/>
                <a:gd name="connsiteY4" fmla="*/ 719 h 365373"/>
                <a:gd name="connsiteX5" fmla="*/ 662041 w 1113987"/>
                <a:gd name="connsiteY5" fmla="*/ 340444 h 365373"/>
                <a:gd name="connsiteX6" fmla="*/ 392166 w 1113987"/>
                <a:gd name="connsiteY6" fmla="*/ 330919 h 365373"/>
                <a:gd name="connsiteX7" fmla="*/ 214366 w 1113987"/>
                <a:gd name="connsiteY7" fmla="*/ 261069 h 365373"/>
                <a:gd name="connsiteX8" fmla="*/ 4816 w 1113987"/>
                <a:gd name="connsiteY8" fmla="*/ 67394 h 365373"/>
                <a:gd name="connsiteX0" fmla="*/ 4816 w 1113108"/>
                <a:gd name="connsiteY0" fmla="*/ 80414 h 378393"/>
                <a:gd name="connsiteX1" fmla="*/ 433441 w 1113108"/>
                <a:gd name="connsiteY1" fmla="*/ 83589 h 378393"/>
                <a:gd name="connsiteX2" fmla="*/ 519166 w 1113108"/>
                <a:gd name="connsiteY2" fmla="*/ 115339 h 378393"/>
                <a:gd name="connsiteX3" fmla="*/ 601716 w 1113108"/>
                <a:gd name="connsiteY3" fmla="*/ 80414 h 378393"/>
                <a:gd name="connsiteX4" fmla="*/ 1112891 w 1113108"/>
                <a:gd name="connsiteY4" fmla="*/ 13739 h 378393"/>
                <a:gd name="connsiteX5" fmla="*/ 662041 w 1113108"/>
                <a:gd name="connsiteY5" fmla="*/ 353464 h 378393"/>
                <a:gd name="connsiteX6" fmla="*/ 392166 w 1113108"/>
                <a:gd name="connsiteY6" fmla="*/ 343939 h 378393"/>
                <a:gd name="connsiteX7" fmla="*/ 214366 w 1113108"/>
                <a:gd name="connsiteY7" fmla="*/ 274089 h 378393"/>
                <a:gd name="connsiteX8" fmla="*/ 4816 w 1113108"/>
                <a:gd name="connsiteY8" fmla="*/ 80414 h 378393"/>
                <a:gd name="connsiteX0" fmla="*/ 4816 w 1113066"/>
                <a:gd name="connsiteY0" fmla="*/ 82957 h 380936"/>
                <a:gd name="connsiteX1" fmla="*/ 433441 w 1113066"/>
                <a:gd name="connsiteY1" fmla="*/ 86132 h 380936"/>
                <a:gd name="connsiteX2" fmla="*/ 519166 w 1113066"/>
                <a:gd name="connsiteY2" fmla="*/ 117882 h 380936"/>
                <a:gd name="connsiteX3" fmla="*/ 608066 w 1113066"/>
                <a:gd name="connsiteY3" fmla="*/ 70257 h 380936"/>
                <a:gd name="connsiteX4" fmla="*/ 1112891 w 1113066"/>
                <a:gd name="connsiteY4" fmla="*/ 16282 h 380936"/>
                <a:gd name="connsiteX5" fmla="*/ 662041 w 1113066"/>
                <a:gd name="connsiteY5" fmla="*/ 356007 h 380936"/>
                <a:gd name="connsiteX6" fmla="*/ 392166 w 1113066"/>
                <a:gd name="connsiteY6" fmla="*/ 346482 h 380936"/>
                <a:gd name="connsiteX7" fmla="*/ 214366 w 1113066"/>
                <a:gd name="connsiteY7" fmla="*/ 276632 h 380936"/>
                <a:gd name="connsiteX8" fmla="*/ 4816 w 1113066"/>
                <a:gd name="connsiteY8" fmla="*/ 82957 h 380936"/>
                <a:gd name="connsiteX0" fmla="*/ 4816 w 1115568"/>
                <a:gd name="connsiteY0" fmla="*/ 67070 h 365049"/>
                <a:gd name="connsiteX1" fmla="*/ 433441 w 1115568"/>
                <a:gd name="connsiteY1" fmla="*/ 70245 h 365049"/>
                <a:gd name="connsiteX2" fmla="*/ 519166 w 1115568"/>
                <a:gd name="connsiteY2" fmla="*/ 101995 h 365049"/>
                <a:gd name="connsiteX3" fmla="*/ 608066 w 1115568"/>
                <a:gd name="connsiteY3" fmla="*/ 54370 h 365049"/>
                <a:gd name="connsiteX4" fmla="*/ 1112891 w 1115568"/>
                <a:gd name="connsiteY4" fmla="*/ 395 h 365049"/>
                <a:gd name="connsiteX5" fmla="*/ 662041 w 1115568"/>
                <a:gd name="connsiteY5" fmla="*/ 340120 h 365049"/>
                <a:gd name="connsiteX6" fmla="*/ 392166 w 1115568"/>
                <a:gd name="connsiteY6" fmla="*/ 330595 h 365049"/>
                <a:gd name="connsiteX7" fmla="*/ 214366 w 1115568"/>
                <a:gd name="connsiteY7" fmla="*/ 260745 h 365049"/>
                <a:gd name="connsiteX8" fmla="*/ 4816 w 1115568"/>
                <a:gd name="connsiteY8" fmla="*/ 67070 h 365049"/>
                <a:gd name="connsiteX0" fmla="*/ 8764 w 1119516"/>
                <a:gd name="connsiteY0" fmla="*/ 67070 h 365049"/>
                <a:gd name="connsiteX1" fmla="*/ 437389 w 1119516"/>
                <a:gd name="connsiteY1" fmla="*/ 70245 h 365049"/>
                <a:gd name="connsiteX2" fmla="*/ 523114 w 1119516"/>
                <a:gd name="connsiteY2" fmla="*/ 101995 h 365049"/>
                <a:gd name="connsiteX3" fmla="*/ 612014 w 1119516"/>
                <a:gd name="connsiteY3" fmla="*/ 54370 h 365049"/>
                <a:gd name="connsiteX4" fmla="*/ 1116839 w 1119516"/>
                <a:gd name="connsiteY4" fmla="*/ 395 h 365049"/>
                <a:gd name="connsiteX5" fmla="*/ 665989 w 1119516"/>
                <a:gd name="connsiteY5" fmla="*/ 340120 h 365049"/>
                <a:gd name="connsiteX6" fmla="*/ 396114 w 1119516"/>
                <a:gd name="connsiteY6" fmla="*/ 330595 h 365049"/>
                <a:gd name="connsiteX7" fmla="*/ 218314 w 1119516"/>
                <a:gd name="connsiteY7" fmla="*/ 260745 h 365049"/>
                <a:gd name="connsiteX8" fmla="*/ 8764 w 1119516"/>
                <a:gd name="connsiteY8" fmla="*/ 67070 h 365049"/>
                <a:gd name="connsiteX0" fmla="*/ 4351 w 1115103"/>
                <a:gd name="connsiteY0" fmla="*/ 67070 h 365049"/>
                <a:gd name="connsiteX1" fmla="*/ 420276 w 1115103"/>
                <a:gd name="connsiteY1" fmla="*/ 60720 h 365049"/>
                <a:gd name="connsiteX2" fmla="*/ 518701 w 1115103"/>
                <a:gd name="connsiteY2" fmla="*/ 101995 h 365049"/>
                <a:gd name="connsiteX3" fmla="*/ 607601 w 1115103"/>
                <a:gd name="connsiteY3" fmla="*/ 54370 h 365049"/>
                <a:gd name="connsiteX4" fmla="*/ 1112426 w 1115103"/>
                <a:gd name="connsiteY4" fmla="*/ 395 h 365049"/>
                <a:gd name="connsiteX5" fmla="*/ 661576 w 1115103"/>
                <a:gd name="connsiteY5" fmla="*/ 340120 h 365049"/>
                <a:gd name="connsiteX6" fmla="*/ 391701 w 1115103"/>
                <a:gd name="connsiteY6" fmla="*/ 330595 h 365049"/>
                <a:gd name="connsiteX7" fmla="*/ 213901 w 1115103"/>
                <a:gd name="connsiteY7" fmla="*/ 260745 h 365049"/>
                <a:gd name="connsiteX8" fmla="*/ 4351 w 1115103"/>
                <a:gd name="connsiteY8" fmla="*/ 67070 h 365049"/>
                <a:gd name="connsiteX0" fmla="*/ 6566 w 1117318"/>
                <a:gd name="connsiteY0" fmla="*/ 67070 h 365049"/>
                <a:gd name="connsiteX1" fmla="*/ 422491 w 1117318"/>
                <a:gd name="connsiteY1" fmla="*/ 60720 h 365049"/>
                <a:gd name="connsiteX2" fmla="*/ 520916 w 1117318"/>
                <a:gd name="connsiteY2" fmla="*/ 101995 h 365049"/>
                <a:gd name="connsiteX3" fmla="*/ 609816 w 1117318"/>
                <a:gd name="connsiteY3" fmla="*/ 54370 h 365049"/>
                <a:gd name="connsiteX4" fmla="*/ 1114641 w 1117318"/>
                <a:gd name="connsiteY4" fmla="*/ 395 h 365049"/>
                <a:gd name="connsiteX5" fmla="*/ 663791 w 1117318"/>
                <a:gd name="connsiteY5" fmla="*/ 340120 h 365049"/>
                <a:gd name="connsiteX6" fmla="*/ 393916 w 1117318"/>
                <a:gd name="connsiteY6" fmla="*/ 330595 h 365049"/>
                <a:gd name="connsiteX7" fmla="*/ 216116 w 1117318"/>
                <a:gd name="connsiteY7" fmla="*/ 260745 h 365049"/>
                <a:gd name="connsiteX8" fmla="*/ 6566 w 1117318"/>
                <a:gd name="connsiteY8" fmla="*/ 67070 h 365049"/>
                <a:gd name="connsiteX0" fmla="*/ 7462 w 1118037"/>
                <a:gd name="connsiteY0" fmla="*/ 67074 h 373955"/>
                <a:gd name="connsiteX1" fmla="*/ 423387 w 1118037"/>
                <a:gd name="connsiteY1" fmla="*/ 60724 h 373955"/>
                <a:gd name="connsiteX2" fmla="*/ 521812 w 1118037"/>
                <a:gd name="connsiteY2" fmla="*/ 101999 h 373955"/>
                <a:gd name="connsiteX3" fmla="*/ 610712 w 1118037"/>
                <a:gd name="connsiteY3" fmla="*/ 54374 h 373955"/>
                <a:gd name="connsiteX4" fmla="*/ 1115537 w 1118037"/>
                <a:gd name="connsiteY4" fmla="*/ 399 h 373955"/>
                <a:gd name="connsiteX5" fmla="*/ 664687 w 1118037"/>
                <a:gd name="connsiteY5" fmla="*/ 340124 h 373955"/>
                <a:gd name="connsiteX6" fmla="*/ 566262 w 1118037"/>
                <a:gd name="connsiteY6" fmla="*/ 352824 h 373955"/>
                <a:gd name="connsiteX7" fmla="*/ 217012 w 1118037"/>
                <a:gd name="connsiteY7" fmla="*/ 260749 h 373955"/>
                <a:gd name="connsiteX8" fmla="*/ 7462 w 1118037"/>
                <a:gd name="connsiteY8" fmla="*/ 67074 h 373955"/>
                <a:gd name="connsiteX0" fmla="*/ 7462 w 1124417"/>
                <a:gd name="connsiteY0" fmla="*/ 75198 h 362376"/>
                <a:gd name="connsiteX1" fmla="*/ 423387 w 1124417"/>
                <a:gd name="connsiteY1" fmla="*/ 68848 h 362376"/>
                <a:gd name="connsiteX2" fmla="*/ 521812 w 1124417"/>
                <a:gd name="connsiteY2" fmla="*/ 110123 h 362376"/>
                <a:gd name="connsiteX3" fmla="*/ 610712 w 1124417"/>
                <a:gd name="connsiteY3" fmla="*/ 62498 h 362376"/>
                <a:gd name="connsiteX4" fmla="*/ 1115537 w 1124417"/>
                <a:gd name="connsiteY4" fmla="*/ 8523 h 362376"/>
                <a:gd name="connsiteX5" fmla="*/ 905987 w 1124417"/>
                <a:gd name="connsiteY5" fmla="*/ 233948 h 362376"/>
                <a:gd name="connsiteX6" fmla="*/ 566262 w 1124417"/>
                <a:gd name="connsiteY6" fmla="*/ 360948 h 362376"/>
                <a:gd name="connsiteX7" fmla="*/ 217012 w 1124417"/>
                <a:gd name="connsiteY7" fmla="*/ 268873 h 362376"/>
                <a:gd name="connsiteX8" fmla="*/ 7462 w 1124417"/>
                <a:gd name="connsiteY8" fmla="*/ 75198 h 362376"/>
                <a:gd name="connsiteX0" fmla="*/ 7462 w 1124417"/>
                <a:gd name="connsiteY0" fmla="*/ 66719 h 353897"/>
                <a:gd name="connsiteX1" fmla="*/ 423387 w 1124417"/>
                <a:gd name="connsiteY1" fmla="*/ 60369 h 353897"/>
                <a:gd name="connsiteX2" fmla="*/ 521812 w 1124417"/>
                <a:gd name="connsiteY2" fmla="*/ 101644 h 353897"/>
                <a:gd name="connsiteX3" fmla="*/ 610712 w 1124417"/>
                <a:gd name="connsiteY3" fmla="*/ 54019 h 353897"/>
                <a:gd name="connsiteX4" fmla="*/ 1115537 w 1124417"/>
                <a:gd name="connsiteY4" fmla="*/ 44 h 353897"/>
                <a:gd name="connsiteX5" fmla="*/ 905987 w 1124417"/>
                <a:gd name="connsiteY5" fmla="*/ 225469 h 353897"/>
                <a:gd name="connsiteX6" fmla="*/ 566262 w 1124417"/>
                <a:gd name="connsiteY6" fmla="*/ 352469 h 353897"/>
                <a:gd name="connsiteX7" fmla="*/ 217012 w 1124417"/>
                <a:gd name="connsiteY7" fmla="*/ 260394 h 353897"/>
                <a:gd name="connsiteX8" fmla="*/ 7462 w 1124417"/>
                <a:gd name="connsiteY8" fmla="*/ 66719 h 353897"/>
                <a:gd name="connsiteX0" fmla="*/ 7462 w 1124417"/>
                <a:gd name="connsiteY0" fmla="*/ 66719 h 353897"/>
                <a:gd name="connsiteX1" fmla="*/ 423387 w 1124417"/>
                <a:gd name="connsiteY1" fmla="*/ 60369 h 353897"/>
                <a:gd name="connsiteX2" fmla="*/ 521812 w 1124417"/>
                <a:gd name="connsiteY2" fmla="*/ 101644 h 353897"/>
                <a:gd name="connsiteX3" fmla="*/ 610712 w 1124417"/>
                <a:gd name="connsiteY3" fmla="*/ 54019 h 353897"/>
                <a:gd name="connsiteX4" fmla="*/ 1115537 w 1124417"/>
                <a:gd name="connsiteY4" fmla="*/ 44 h 353897"/>
                <a:gd name="connsiteX5" fmla="*/ 905987 w 1124417"/>
                <a:gd name="connsiteY5" fmla="*/ 225469 h 353897"/>
                <a:gd name="connsiteX6" fmla="*/ 566262 w 1124417"/>
                <a:gd name="connsiteY6" fmla="*/ 352469 h 353897"/>
                <a:gd name="connsiteX7" fmla="*/ 217012 w 1124417"/>
                <a:gd name="connsiteY7" fmla="*/ 260394 h 353897"/>
                <a:gd name="connsiteX8" fmla="*/ 7462 w 1124417"/>
                <a:gd name="connsiteY8" fmla="*/ 66719 h 35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4417" h="353897">
                  <a:moveTo>
                    <a:pt x="7462" y="66719"/>
                  </a:moveTo>
                  <a:cubicBezTo>
                    <a:pt x="51383" y="61957"/>
                    <a:pt x="337662" y="54548"/>
                    <a:pt x="423387" y="60369"/>
                  </a:cubicBezTo>
                  <a:cubicBezTo>
                    <a:pt x="509112" y="66190"/>
                    <a:pt x="490591" y="102702"/>
                    <a:pt x="521812" y="101644"/>
                  </a:cubicBezTo>
                  <a:cubicBezTo>
                    <a:pt x="553033" y="100586"/>
                    <a:pt x="511758" y="86827"/>
                    <a:pt x="610712" y="54019"/>
                  </a:cubicBezTo>
                  <a:cubicBezTo>
                    <a:pt x="709666" y="21211"/>
                    <a:pt x="1066325" y="3219"/>
                    <a:pt x="1115537" y="44"/>
                  </a:cubicBezTo>
                  <a:cubicBezTo>
                    <a:pt x="1164749" y="-3131"/>
                    <a:pt x="997533" y="166732"/>
                    <a:pt x="905987" y="225469"/>
                  </a:cubicBezTo>
                  <a:cubicBezTo>
                    <a:pt x="814441" y="284207"/>
                    <a:pt x="640875" y="365698"/>
                    <a:pt x="566262" y="352469"/>
                  </a:cubicBezTo>
                  <a:cubicBezTo>
                    <a:pt x="485300" y="355115"/>
                    <a:pt x="310145" y="308019"/>
                    <a:pt x="217012" y="260394"/>
                  </a:cubicBezTo>
                  <a:cubicBezTo>
                    <a:pt x="123879" y="212769"/>
                    <a:pt x="-36459" y="71481"/>
                    <a:pt x="7462" y="66719"/>
                  </a:cubicBezTo>
                  <a:close/>
                </a:path>
              </a:pathLst>
            </a:custGeom>
            <a:solidFill>
              <a:srgbClr val="D10B2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76AC92E6-19EF-45B2-9255-D90B97559798}"/>
              </a:ext>
            </a:extLst>
          </p:cNvPr>
          <p:cNvGrpSpPr/>
          <p:nvPr/>
        </p:nvGrpSpPr>
        <p:grpSpPr>
          <a:xfrm>
            <a:off x="2247569" y="1815040"/>
            <a:ext cx="2649298" cy="4232162"/>
            <a:chOff x="1048235" y="3573580"/>
            <a:chExt cx="1418628" cy="226620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610FCB80-D9CE-4FC5-9B24-7085AC02EF63}"/>
                </a:ext>
              </a:extLst>
            </p:cNvPr>
            <p:cNvGrpSpPr/>
            <p:nvPr/>
          </p:nvGrpSpPr>
          <p:grpSpPr>
            <a:xfrm>
              <a:off x="1048235" y="3573580"/>
              <a:ext cx="1418628" cy="2266204"/>
              <a:chOff x="1052980" y="2654171"/>
              <a:chExt cx="2211508" cy="3532799"/>
            </a:xfrm>
          </p:grpSpPr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C4BC98F2-9367-4A7D-A7F0-1AC64E23D766}"/>
                  </a:ext>
                </a:extLst>
              </p:cNvPr>
              <p:cNvGrpSpPr/>
              <p:nvPr/>
            </p:nvGrpSpPr>
            <p:grpSpPr>
              <a:xfrm>
                <a:off x="1052980" y="2703387"/>
                <a:ext cx="2211508" cy="3483583"/>
                <a:chOff x="3651142" y="4827937"/>
                <a:chExt cx="2536875" cy="3996105"/>
              </a:xfrm>
            </p:grpSpPr>
            <p:sp>
              <p:nvSpPr>
                <p:cNvPr id="260" name="Freeform: Shape 259">
                  <a:extLst>
                    <a:ext uri="{FF2B5EF4-FFF2-40B4-BE49-F238E27FC236}">
                      <a16:creationId xmlns:a16="http://schemas.microsoft.com/office/drawing/2014/main" id="{C7395EBA-4146-4DE5-AEDE-E60988E1AB70}"/>
                    </a:ext>
                  </a:extLst>
                </p:cNvPr>
                <p:cNvSpPr/>
                <p:nvPr/>
              </p:nvSpPr>
              <p:spPr>
                <a:xfrm rot="20415840" flipH="1">
                  <a:off x="5247136" y="6240820"/>
                  <a:ext cx="719415" cy="979648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  <a:gd name="connsiteX0" fmla="*/ 0 w 723830"/>
                    <a:gd name="connsiteY0" fmla="*/ 0 h 1002839"/>
                    <a:gd name="connsiteX1" fmla="*/ 633604 w 723830"/>
                    <a:gd name="connsiteY1" fmla="*/ 903446 h 1002839"/>
                    <a:gd name="connsiteX2" fmla="*/ 719329 w 723830"/>
                    <a:gd name="connsiteY2" fmla="*/ 979646 h 1002839"/>
                    <a:gd name="connsiteX3" fmla="*/ 719329 w 723830"/>
                    <a:gd name="connsiteY3" fmla="*/ 979646 h 1002839"/>
                    <a:gd name="connsiteX0" fmla="*/ 0 w 719414"/>
                    <a:gd name="connsiteY0" fmla="*/ 0 h 979646"/>
                    <a:gd name="connsiteX1" fmla="*/ 168042 w 719414"/>
                    <a:gd name="connsiteY1" fmla="*/ 596585 h 979646"/>
                    <a:gd name="connsiteX2" fmla="*/ 633604 w 719414"/>
                    <a:gd name="connsiteY2" fmla="*/ 903446 h 979646"/>
                    <a:gd name="connsiteX3" fmla="*/ 719329 w 719414"/>
                    <a:gd name="connsiteY3" fmla="*/ 979646 h 979646"/>
                    <a:gd name="connsiteX4" fmla="*/ 719329 w 719414"/>
                    <a:gd name="connsiteY4" fmla="*/ 979646 h 979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9414" h="979646">
                      <a:moveTo>
                        <a:pt x="0" y="0"/>
                      </a:moveTo>
                      <a:cubicBezTo>
                        <a:pt x="54252" y="82730"/>
                        <a:pt x="62441" y="446011"/>
                        <a:pt x="168042" y="596585"/>
                      </a:cubicBezTo>
                      <a:cubicBezTo>
                        <a:pt x="273643" y="747159"/>
                        <a:pt x="541723" y="839603"/>
                        <a:pt x="633604" y="903446"/>
                      </a:cubicBezTo>
                      <a:cubicBezTo>
                        <a:pt x="725485" y="967290"/>
                        <a:pt x="719329" y="979646"/>
                        <a:pt x="719329" y="979646"/>
                      </a:cubicBezTo>
                      <a:lnTo>
                        <a:pt x="719329" y="979646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2B07549B-4BCA-4D14-AE4C-5EB3AE4B132C}"/>
                    </a:ext>
                  </a:extLst>
                </p:cNvPr>
                <p:cNvCxnSpPr>
                  <a:cxnSpLocks/>
                  <a:endCxn id="258" idx="3"/>
                </p:cNvCxnSpPr>
                <p:nvPr/>
              </p:nvCxnSpPr>
              <p:spPr>
                <a:xfrm>
                  <a:off x="4812496" y="7049422"/>
                  <a:ext cx="37319" cy="157430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F0403F17-BC9D-40A7-983F-4906DE9872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13125" y="7188137"/>
                  <a:ext cx="36906" cy="147121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1AAF098B-D327-4A2F-B484-57C7BC73AAA9}"/>
                    </a:ext>
                  </a:extLst>
                </p:cNvPr>
                <p:cNvSpPr/>
                <p:nvPr/>
              </p:nvSpPr>
              <p:spPr>
                <a:xfrm>
                  <a:off x="3651142" y="4827937"/>
                  <a:ext cx="2536875" cy="2447779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E7A8D489-7DF8-490D-96AC-C82CDB8B1DF2}"/>
                    </a:ext>
                  </a:extLst>
                </p:cNvPr>
                <p:cNvSpPr/>
                <p:nvPr/>
              </p:nvSpPr>
              <p:spPr>
                <a:xfrm>
                  <a:off x="4468273" y="5794816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7" name="Rectangle: Top Corners Rounded 256">
                  <a:extLst>
                    <a:ext uri="{FF2B5EF4-FFF2-40B4-BE49-F238E27FC236}">
                      <a16:creationId xmlns:a16="http://schemas.microsoft.com/office/drawing/2014/main" id="{A506166B-AC1B-4A15-B0AA-76A63BF21CDC}"/>
                    </a:ext>
                  </a:extLst>
                </p:cNvPr>
                <p:cNvSpPr/>
                <p:nvPr/>
              </p:nvSpPr>
              <p:spPr>
                <a:xfrm>
                  <a:off x="5067903" y="8526608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8" name="Rectangle: Top Corners Rounded 257">
                  <a:extLst>
                    <a:ext uri="{FF2B5EF4-FFF2-40B4-BE49-F238E27FC236}">
                      <a16:creationId xmlns:a16="http://schemas.microsoft.com/office/drawing/2014/main" id="{F48D37C8-867D-4AC5-9FF1-BFF5CDCC727F}"/>
                    </a:ext>
                  </a:extLst>
                </p:cNvPr>
                <p:cNvSpPr/>
                <p:nvPr/>
              </p:nvSpPr>
              <p:spPr>
                <a:xfrm>
                  <a:off x="4515066" y="8623732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9" name="Freeform: Shape 258">
                  <a:extLst>
                    <a:ext uri="{FF2B5EF4-FFF2-40B4-BE49-F238E27FC236}">
                      <a16:creationId xmlns:a16="http://schemas.microsoft.com/office/drawing/2014/main" id="{0C483044-D983-4577-B205-4B045FD85D46}"/>
                    </a:ext>
                  </a:extLst>
                </p:cNvPr>
                <p:cNvSpPr/>
                <p:nvPr/>
              </p:nvSpPr>
              <p:spPr>
                <a:xfrm rot="535574">
                  <a:off x="3865268" y="6465980"/>
                  <a:ext cx="649909" cy="923978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1" name="Freeform: Shape 260">
                  <a:extLst>
                    <a:ext uri="{FF2B5EF4-FFF2-40B4-BE49-F238E27FC236}">
                      <a16:creationId xmlns:a16="http://schemas.microsoft.com/office/drawing/2014/main" id="{46E16628-DF12-4E43-B212-778A179EF7A8}"/>
                    </a:ext>
                  </a:extLst>
                </p:cNvPr>
                <p:cNvSpPr/>
                <p:nvPr/>
              </p:nvSpPr>
              <p:spPr>
                <a:xfrm rot="21179857">
                  <a:off x="5018001" y="6174895"/>
                  <a:ext cx="184935" cy="190499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57E0E220-679E-4AAB-8754-DF857DBEC05A}"/>
                    </a:ext>
                  </a:extLst>
                </p:cNvPr>
                <p:cNvSpPr/>
                <p:nvPr/>
              </p:nvSpPr>
              <p:spPr>
                <a:xfrm>
                  <a:off x="5350866" y="5794815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2D68866D-7B25-436D-8226-003613FC1A92}"/>
                    </a:ext>
                  </a:extLst>
                </p:cNvPr>
                <p:cNvSpPr/>
                <p:nvPr/>
              </p:nvSpPr>
              <p:spPr>
                <a:xfrm>
                  <a:off x="4555116" y="5852372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E864F76F-2221-434F-99FD-50854F90B916}"/>
                    </a:ext>
                  </a:extLst>
                </p:cNvPr>
                <p:cNvSpPr/>
                <p:nvPr/>
              </p:nvSpPr>
              <p:spPr>
                <a:xfrm>
                  <a:off x="5422915" y="5860082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7D9BBA6E-DA77-4653-9A08-325B621A469A}"/>
                  </a:ext>
                </a:extLst>
              </p:cNvPr>
              <p:cNvGrpSpPr/>
              <p:nvPr/>
            </p:nvGrpSpPr>
            <p:grpSpPr>
              <a:xfrm flipH="1">
                <a:off x="1155137" y="2654171"/>
                <a:ext cx="1972366" cy="622593"/>
                <a:chOff x="914841" y="1896670"/>
                <a:chExt cx="1972366" cy="622593"/>
              </a:xfrm>
            </p:grpSpPr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2BE03C07-1911-45BB-8117-8F371EBC5C3D}"/>
                    </a:ext>
                  </a:extLst>
                </p:cNvPr>
                <p:cNvSpPr/>
                <p:nvPr/>
              </p:nvSpPr>
              <p:spPr>
                <a:xfrm flipH="1">
                  <a:off x="914841" y="2386708"/>
                  <a:ext cx="1972366" cy="132555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CFCE52BD-90C2-4A8D-B4D1-317A3C24948C}"/>
                    </a:ext>
                  </a:extLst>
                </p:cNvPr>
                <p:cNvSpPr/>
                <p:nvPr/>
              </p:nvSpPr>
              <p:spPr>
                <a:xfrm flipH="1">
                  <a:off x="951310" y="1896670"/>
                  <a:ext cx="1899425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id="{8B4A6E29-FDE5-4E7D-8471-A85DF62C7E53}"/>
                    </a:ext>
                  </a:extLst>
                </p:cNvPr>
                <p:cNvSpPr/>
                <p:nvPr/>
              </p:nvSpPr>
              <p:spPr>
                <a:xfrm flipH="1">
                  <a:off x="1649940" y="2399298"/>
                  <a:ext cx="156041" cy="63684"/>
                </a:xfrm>
                <a:custGeom>
                  <a:avLst/>
                  <a:gdLst>
                    <a:gd name="connsiteX0" fmla="*/ 0 w 156042"/>
                    <a:gd name="connsiteY0" fmla="*/ 0 h 63684"/>
                    <a:gd name="connsiteX1" fmla="*/ 22583 w 156042"/>
                    <a:gd name="connsiteY1" fmla="*/ 35867 h 63684"/>
                    <a:gd name="connsiteX2" fmla="*/ 36471 w 156042"/>
                    <a:gd name="connsiteY2" fmla="*/ 63684 h 63684"/>
                    <a:gd name="connsiteX3" fmla="*/ 69146 w 156042"/>
                    <a:gd name="connsiteY3" fmla="*/ 59618 h 63684"/>
                    <a:gd name="connsiteX4" fmla="*/ 156042 w 156042"/>
                    <a:gd name="connsiteY4" fmla="*/ 33820 h 63684"/>
                    <a:gd name="connsiteX5" fmla="*/ 22583 w 156042"/>
                    <a:gd name="connsiteY5" fmla="*/ 2228 h 63684"/>
                    <a:gd name="connsiteX6" fmla="*/ 0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0" y="0"/>
                      </a:moveTo>
                      <a:lnTo>
                        <a:pt x="22583" y="35867"/>
                      </a:lnTo>
                      <a:lnTo>
                        <a:pt x="36471" y="63684"/>
                      </a:lnTo>
                      <a:lnTo>
                        <a:pt x="69146" y="59618"/>
                      </a:lnTo>
                      <a:cubicBezTo>
                        <a:pt x="125101" y="51689"/>
                        <a:pt x="156042" y="42971"/>
                        <a:pt x="156042" y="33820"/>
                      </a:cubicBezTo>
                      <a:cubicBezTo>
                        <a:pt x="156042" y="22381"/>
                        <a:pt x="107696" y="11619"/>
                        <a:pt x="22583" y="22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1B8C042A-EBC6-4521-9C0B-310649306481}"/>
                    </a:ext>
                  </a:extLst>
                </p:cNvPr>
                <p:cNvSpPr/>
                <p:nvPr/>
              </p:nvSpPr>
              <p:spPr>
                <a:xfrm flipH="1">
                  <a:off x="1432708" y="2347203"/>
                  <a:ext cx="156043" cy="63684"/>
                </a:xfrm>
                <a:custGeom>
                  <a:avLst/>
                  <a:gdLst>
                    <a:gd name="connsiteX0" fmla="*/ 156042 w 156042"/>
                    <a:gd name="connsiteY0" fmla="*/ 0 h 63684"/>
                    <a:gd name="connsiteX1" fmla="*/ 133459 w 156042"/>
                    <a:gd name="connsiteY1" fmla="*/ 2228 h 63684"/>
                    <a:gd name="connsiteX2" fmla="*/ 0 w 156042"/>
                    <a:gd name="connsiteY2" fmla="*/ 33820 h 63684"/>
                    <a:gd name="connsiteX3" fmla="*/ 86896 w 156042"/>
                    <a:gd name="connsiteY3" fmla="*/ 59618 h 63684"/>
                    <a:gd name="connsiteX4" fmla="*/ 119571 w 156042"/>
                    <a:gd name="connsiteY4" fmla="*/ 63684 h 63684"/>
                    <a:gd name="connsiteX5" fmla="*/ 133459 w 156042"/>
                    <a:gd name="connsiteY5" fmla="*/ 35867 h 63684"/>
                    <a:gd name="connsiteX6" fmla="*/ 156042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156042" y="0"/>
                      </a:moveTo>
                      <a:lnTo>
                        <a:pt x="133459" y="2228"/>
                      </a:lnTo>
                      <a:cubicBezTo>
                        <a:pt x="48346" y="11619"/>
                        <a:pt x="0" y="22381"/>
                        <a:pt x="0" y="33820"/>
                      </a:cubicBezTo>
                      <a:cubicBezTo>
                        <a:pt x="0" y="42971"/>
                        <a:pt x="30942" y="51689"/>
                        <a:pt x="86896" y="59618"/>
                      </a:cubicBezTo>
                      <a:lnTo>
                        <a:pt x="119571" y="63684"/>
                      </a:lnTo>
                      <a:lnTo>
                        <a:pt x="133459" y="35867"/>
                      </a:lnTo>
                      <a:lnTo>
                        <a:pt x="156042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244" name="Arc 243">
              <a:extLst>
                <a:ext uri="{FF2B5EF4-FFF2-40B4-BE49-F238E27FC236}">
                  <a16:creationId xmlns:a16="http://schemas.microsoft.com/office/drawing/2014/main" id="{4F32F06D-FB16-448C-B585-EF79BF1EAFBE}"/>
                </a:ext>
              </a:extLst>
            </p:cNvPr>
            <p:cNvSpPr/>
            <p:nvPr/>
          </p:nvSpPr>
          <p:spPr>
            <a:xfrm rot="20799047">
              <a:off x="1382244" y="4299086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5" name="Arc 244">
              <a:extLst>
                <a:ext uri="{FF2B5EF4-FFF2-40B4-BE49-F238E27FC236}">
                  <a16:creationId xmlns:a16="http://schemas.microsoft.com/office/drawing/2014/main" id="{A677E21C-E348-4FA1-8B99-0452D6051BA6}"/>
                </a:ext>
              </a:extLst>
            </p:cNvPr>
            <p:cNvSpPr/>
            <p:nvPr/>
          </p:nvSpPr>
          <p:spPr>
            <a:xfrm rot="20364936">
              <a:off x="1889126" y="4296405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6" name="Arc 245">
              <a:extLst>
                <a:ext uri="{FF2B5EF4-FFF2-40B4-BE49-F238E27FC236}">
                  <a16:creationId xmlns:a16="http://schemas.microsoft.com/office/drawing/2014/main" id="{DA61AA15-4A50-48AB-A0DF-71CCDA74B649}"/>
                </a:ext>
              </a:extLst>
            </p:cNvPr>
            <p:cNvSpPr/>
            <p:nvPr/>
          </p:nvSpPr>
          <p:spPr>
            <a:xfrm rot="10009664">
              <a:off x="1754340" y="4606383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39" name="emojimouth">
            <a:hlinkClick r:id="" action="ppaction://media"/>
            <a:extLst>
              <a:ext uri="{FF2B5EF4-FFF2-40B4-BE49-F238E27FC236}">
                <a16:creationId xmlns:a16="http://schemas.microsoft.com/office/drawing/2014/main" id="{A26F5F95-1B2A-4813-857B-9E2C3AF23376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12"/>
          <a:srcRect l="49010" t="20632" r="43027" b="69011"/>
          <a:stretch/>
        </p:blipFill>
        <p:spPr>
          <a:xfrm flipH="1">
            <a:off x="8769109" y="3372977"/>
            <a:ext cx="337368" cy="24680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4D5FA9-D89E-4913-88CB-41E3952917DA}"/>
              </a:ext>
            </a:extLst>
          </p:cNvPr>
          <p:cNvSpPr/>
          <p:nvPr/>
        </p:nvSpPr>
        <p:spPr>
          <a:xfrm>
            <a:off x="6833430" y="3754876"/>
            <a:ext cx="227793" cy="29354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1000">
                <a:srgbClr val="565656"/>
              </a:gs>
              <a:gs pos="62000">
                <a:srgbClr val="424040"/>
              </a:gs>
              <a:gs pos="100000">
                <a:schemeClr val="bg1"/>
              </a:gs>
            </a:gsLst>
            <a:lin ang="7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AIVoiceGenerator_com_14-12-2024T18_25_11_ en-US-Neural2-D">
            <a:hlinkClick r:id="" action="ppaction://media"/>
            <a:extLst>
              <a:ext uri="{FF2B5EF4-FFF2-40B4-BE49-F238E27FC236}">
                <a16:creationId xmlns:a16="http://schemas.microsoft.com/office/drawing/2014/main" id="{B1CEC001-BB0D-4E38-9BC6-E5FCD27BD8E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8887248" y="1056332"/>
            <a:ext cx="609600" cy="609600"/>
          </a:xfrm>
          <a:prstGeom prst="rect">
            <a:avLst/>
          </a:prstGeom>
        </p:spPr>
      </p:pic>
      <p:pic>
        <p:nvPicPr>
          <p:cNvPr id="14" name="light-switch-flip-272436">
            <a:hlinkClick r:id="" action="ppaction://media"/>
            <a:extLst>
              <a:ext uri="{FF2B5EF4-FFF2-40B4-BE49-F238E27FC236}">
                <a16:creationId xmlns:a16="http://schemas.microsoft.com/office/drawing/2014/main" id="{56C6ACC2-52D1-4873-AE6D-B5B5EE68A538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20" name="robotic-start-up-and-shut-down-33683">
            <a:hlinkClick r:id="" action="ppaction://media"/>
            <a:extLst>
              <a:ext uri="{FF2B5EF4-FFF2-40B4-BE49-F238E27FC236}">
                <a16:creationId xmlns:a16="http://schemas.microsoft.com/office/drawing/2014/main" id="{D5252544-76DA-4AB3-BCDD-E37BFD6CDFB6}"/>
              </a:ext>
            </a:extLst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8">
                  <p14:trim end="16916"/>
                </p14:media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341" name="Oval 340">
            <a:extLst>
              <a:ext uri="{FF2B5EF4-FFF2-40B4-BE49-F238E27FC236}">
                <a16:creationId xmlns:a16="http://schemas.microsoft.com/office/drawing/2014/main" id="{591EBEA1-A64C-4D74-BB8F-7A40B1350E66}"/>
              </a:ext>
            </a:extLst>
          </p:cNvPr>
          <p:cNvSpPr/>
          <p:nvPr/>
        </p:nvSpPr>
        <p:spPr>
          <a:xfrm>
            <a:off x="6830077" y="3100371"/>
            <a:ext cx="169117" cy="3089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AIVoiceGenerator_com_14-12-2024T19_8_46_ Jenny">
            <a:hlinkClick r:id="" action="ppaction://media"/>
            <a:extLst>
              <a:ext uri="{FF2B5EF4-FFF2-40B4-BE49-F238E27FC236}">
                <a16:creationId xmlns:a16="http://schemas.microsoft.com/office/drawing/2014/main" id="{1867DEFE-47C6-4BC4-8F43-7766852F38B8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12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3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312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312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47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130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4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4272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9" fill="hold" display="0">
                  <p:stCondLst>
                    <p:cond delay="indefinite"/>
                  </p:stCondLst>
                </p:cTn>
                <p:tgtEl>
                  <p:spTgt spid="339"/>
                </p:tgtEl>
              </p:cMediaNode>
            </p:video>
            <p:audio>
              <p:cMediaNode vol="80000" showWhenStopped="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 showWhenStopped="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 showWhenStopped="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 showWhenStopped="0">
                <p:cTn id="5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</p:childTnLst>
        </p:cTn>
      </p:par>
    </p:tnLst>
    <p:bldLst>
      <p:bldP spid="90" grpId="0" animBg="1"/>
      <p:bldP spid="223" grpId="0" animBg="1"/>
      <p:bldP spid="3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3EBCB41-E4FF-4944-A4A1-6241B05D08EC}"/>
              </a:ext>
            </a:extLst>
          </p:cNvPr>
          <p:cNvGrpSpPr/>
          <p:nvPr/>
        </p:nvGrpSpPr>
        <p:grpSpPr>
          <a:xfrm>
            <a:off x="-296464" y="-3215150"/>
            <a:ext cx="24393652" cy="12064181"/>
            <a:chOff x="-3873660" y="-1858297"/>
            <a:chExt cx="21216085" cy="1049267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627C07-EEF9-4FEC-9A90-4FAC021BE46F}"/>
                </a:ext>
              </a:extLst>
            </p:cNvPr>
            <p:cNvSpPr/>
            <p:nvPr/>
          </p:nvSpPr>
          <p:spPr>
            <a:xfrm>
              <a:off x="589658" y="286079"/>
              <a:ext cx="11050942" cy="58184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E60FC5-A792-49E1-8626-6F9612572ED6}"/>
                </a:ext>
              </a:extLst>
            </p:cNvPr>
            <p:cNvSpPr/>
            <p:nvPr/>
          </p:nvSpPr>
          <p:spPr>
            <a:xfrm>
              <a:off x="-1223358" y="-1847376"/>
              <a:ext cx="14901167" cy="2185336"/>
            </a:xfrm>
            <a:custGeom>
              <a:avLst/>
              <a:gdLst>
                <a:gd name="connsiteX0" fmla="*/ 0 w 4949371"/>
                <a:gd name="connsiteY0" fmla="*/ 0 h 501723"/>
                <a:gd name="connsiteX1" fmla="*/ 4949371 w 4949371"/>
                <a:gd name="connsiteY1" fmla="*/ 0 h 501723"/>
                <a:gd name="connsiteX2" fmla="*/ 4949371 w 4949371"/>
                <a:gd name="connsiteY2" fmla="*/ 501723 h 501723"/>
                <a:gd name="connsiteX3" fmla="*/ 0 w 4949371"/>
                <a:gd name="connsiteY3" fmla="*/ 501723 h 501723"/>
                <a:gd name="connsiteX4" fmla="*/ 0 w 4949371"/>
                <a:gd name="connsiteY4" fmla="*/ 0 h 501723"/>
                <a:gd name="connsiteX0" fmla="*/ 0 w 5979885"/>
                <a:gd name="connsiteY0" fmla="*/ 0 h 1227437"/>
                <a:gd name="connsiteX1" fmla="*/ 5979885 w 5979885"/>
                <a:gd name="connsiteY1" fmla="*/ 725714 h 1227437"/>
                <a:gd name="connsiteX2" fmla="*/ 5979885 w 5979885"/>
                <a:gd name="connsiteY2" fmla="*/ 1227437 h 1227437"/>
                <a:gd name="connsiteX3" fmla="*/ 1030514 w 5979885"/>
                <a:gd name="connsiteY3" fmla="*/ 1227437 h 1227437"/>
                <a:gd name="connsiteX4" fmla="*/ 0 w 5979885"/>
                <a:gd name="connsiteY4" fmla="*/ 0 h 1227437"/>
                <a:gd name="connsiteX0" fmla="*/ 0 w 7300685"/>
                <a:gd name="connsiteY0" fmla="*/ 0 h 1227437"/>
                <a:gd name="connsiteX1" fmla="*/ 7300685 w 7300685"/>
                <a:gd name="connsiteY1" fmla="*/ 0 h 1227437"/>
                <a:gd name="connsiteX2" fmla="*/ 5979885 w 7300685"/>
                <a:gd name="connsiteY2" fmla="*/ 1227437 h 1227437"/>
                <a:gd name="connsiteX3" fmla="*/ 1030514 w 7300685"/>
                <a:gd name="connsiteY3" fmla="*/ 1227437 h 1227437"/>
                <a:gd name="connsiteX4" fmla="*/ 0 w 7300685"/>
                <a:gd name="connsiteY4" fmla="*/ 0 h 1227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1227437">
                  <a:moveTo>
                    <a:pt x="0" y="0"/>
                  </a:moveTo>
                  <a:lnTo>
                    <a:pt x="7300685" y="0"/>
                  </a:lnTo>
                  <a:lnTo>
                    <a:pt x="5979885" y="1227437"/>
                  </a:lnTo>
                  <a:lnTo>
                    <a:pt x="1030514" y="1227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C2EABE1-473B-4D23-A40C-A0388DF06CEB}"/>
                </a:ext>
              </a:extLst>
            </p:cNvPr>
            <p:cNvSpPr/>
            <p:nvPr/>
          </p:nvSpPr>
          <p:spPr>
            <a:xfrm>
              <a:off x="-3873660" y="-1858297"/>
              <a:ext cx="4818662" cy="10481755"/>
            </a:xfrm>
            <a:custGeom>
              <a:avLst/>
              <a:gdLst>
                <a:gd name="connsiteX0" fmla="*/ 0 w 691715"/>
                <a:gd name="connsiteY0" fmla="*/ 0 h 6023429"/>
                <a:gd name="connsiteX1" fmla="*/ 691715 w 691715"/>
                <a:gd name="connsiteY1" fmla="*/ 0 h 6023429"/>
                <a:gd name="connsiteX2" fmla="*/ 691715 w 691715"/>
                <a:gd name="connsiteY2" fmla="*/ 6023429 h 6023429"/>
                <a:gd name="connsiteX3" fmla="*/ 0 w 691715"/>
                <a:gd name="connsiteY3" fmla="*/ 6023429 h 6023429"/>
                <a:gd name="connsiteX4" fmla="*/ 0 w 691715"/>
                <a:gd name="connsiteY4" fmla="*/ 0 h 6023429"/>
                <a:gd name="connsiteX0" fmla="*/ 0 w 2360858"/>
                <a:gd name="connsiteY0" fmla="*/ 0 h 6023429"/>
                <a:gd name="connsiteX1" fmla="*/ 691715 w 2360858"/>
                <a:gd name="connsiteY1" fmla="*/ 0 h 6023429"/>
                <a:gd name="connsiteX2" fmla="*/ 2360858 w 2360858"/>
                <a:gd name="connsiteY2" fmla="*/ 4630057 h 6023429"/>
                <a:gd name="connsiteX3" fmla="*/ 0 w 2360858"/>
                <a:gd name="connsiteY3" fmla="*/ 6023429 h 6023429"/>
                <a:gd name="connsiteX4" fmla="*/ 0 w 2360858"/>
                <a:gd name="connsiteY4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60858 w 2360858"/>
                <a:gd name="connsiteY2" fmla="*/ 4630057 h 6023429"/>
                <a:gd name="connsiteX3" fmla="*/ 0 w 2360858"/>
                <a:gd name="connsiteY3" fmla="*/ 6023429 h 6023429"/>
                <a:gd name="connsiteX4" fmla="*/ 0 w 2360858"/>
                <a:gd name="connsiteY4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06322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5439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5439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0858" h="6023429">
                  <a:moveTo>
                    <a:pt x="0" y="0"/>
                  </a:moveTo>
                  <a:lnTo>
                    <a:pt x="1315829" y="0"/>
                  </a:lnTo>
                  <a:cubicBezTo>
                    <a:pt x="1436619" y="233438"/>
                    <a:pt x="2234070" y="998099"/>
                    <a:pt x="2325315" y="1254397"/>
                  </a:cubicBezTo>
                  <a:lnTo>
                    <a:pt x="2360858" y="4630057"/>
                  </a:lnTo>
                  <a:lnTo>
                    <a:pt x="0" y="602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777700-D39F-43D1-B7E6-94680A9CF0CE}"/>
                </a:ext>
              </a:extLst>
            </p:cNvPr>
            <p:cNvSpPr/>
            <p:nvPr/>
          </p:nvSpPr>
          <p:spPr>
            <a:xfrm>
              <a:off x="10842664" y="-1847376"/>
              <a:ext cx="6499761" cy="10481755"/>
            </a:xfrm>
            <a:custGeom>
              <a:avLst/>
              <a:gdLst>
                <a:gd name="connsiteX0" fmla="*/ 0 w 1815734"/>
                <a:gd name="connsiteY0" fmla="*/ 0 h 6023429"/>
                <a:gd name="connsiteX1" fmla="*/ 1815734 w 1815734"/>
                <a:gd name="connsiteY1" fmla="*/ 0 h 6023429"/>
                <a:gd name="connsiteX2" fmla="*/ 1815734 w 1815734"/>
                <a:gd name="connsiteY2" fmla="*/ 6023429 h 6023429"/>
                <a:gd name="connsiteX3" fmla="*/ 0 w 1815734"/>
                <a:gd name="connsiteY3" fmla="*/ 6023429 h 6023429"/>
                <a:gd name="connsiteX4" fmla="*/ 0 w 1815734"/>
                <a:gd name="connsiteY4" fmla="*/ 0 h 6023429"/>
                <a:gd name="connsiteX0" fmla="*/ 1246780 w 3062514"/>
                <a:gd name="connsiteY0" fmla="*/ 0 h 6023429"/>
                <a:gd name="connsiteX1" fmla="*/ 3062514 w 3062514"/>
                <a:gd name="connsiteY1" fmla="*/ 0 h 6023429"/>
                <a:gd name="connsiteX2" fmla="*/ 3062514 w 3062514"/>
                <a:gd name="connsiteY2" fmla="*/ 6023429 h 6023429"/>
                <a:gd name="connsiteX3" fmla="*/ 1246780 w 3062514"/>
                <a:gd name="connsiteY3" fmla="*/ 6023429 h 6023429"/>
                <a:gd name="connsiteX4" fmla="*/ 0 w 3062514"/>
                <a:gd name="connsiteY4" fmla="*/ 1248229 h 6023429"/>
                <a:gd name="connsiteX5" fmla="*/ 1246780 w 3062514"/>
                <a:gd name="connsiteY5" fmla="*/ 0 h 6023429"/>
                <a:gd name="connsiteX0" fmla="*/ 1249338 w 3065072"/>
                <a:gd name="connsiteY0" fmla="*/ 0 h 6023429"/>
                <a:gd name="connsiteX1" fmla="*/ 3065072 w 3065072"/>
                <a:gd name="connsiteY1" fmla="*/ 0 h 6023429"/>
                <a:gd name="connsiteX2" fmla="*/ 3065072 w 3065072"/>
                <a:gd name="connsiteY2" fmla="*/ 6023429 h 6023429"/>
                <a:gd name="connsiteX3" fmla="*/ 1110 w 3065072"/>
                <a:gd name="connsiteY3" fmla="*/ 4630057 h 6023429"/>
                <a:gd name="connsiteX4" fmla="*/ 2558 w 3065072"/>
                <a:gd name="connsiteY4" fmla="*/ 1248229 h 6023429"/>
                <a:gd name="connsiteX5" fmla="*/ 1249338 w 3065072"/>
                <a:gd name="connsiteY5" fmla="*/ 0 h 6023429"/>
                <a:gd name="connsiteX0" fmla="*/ 1280201 w 3095935"/>
                <a:gd name="connsiteY0" fmla="*/ 0 h 6023429"/>
                <a:gd name="connsiteX1" fmla="*/ 3095935 w 3095935"/>
                <a:gd name="connsiteY1" fmla="*/ 0 h 6023429"/>
                <a:gd name="connsiteX2" fmla="*/ 3095935 w 3095935"/>
                <a:gd name="connsiteY2" fmla="*/ 6023429 h 6023429"/>
                <a:gd name="connsiteX3" fmla="*/ 318 w 3095935"/>
                <a:gd name="connsiteY3" fmla="*/ 4582432 h 6023429"/>
                <a:gd name="connsiteX4" fmla="*/ 33421 w 3095935"/>
                <a:gd name="connsiteY4" fmla="*/ 1248229 h 6023429"/>
                <a:gd name="connsiteX5" fmla="*/ 1280201 w 3095935"/>
                <a:gd name="connsiteY5" fmla="*/ 0 h 6023429"/>
                <a:gd name="connsiteX0" fmla="*/ 1264550 w 3080284"/>
                <a:gd name="connsiteY0" fmla="*/ 0 h 6023429"/>
                <a:gd name="connsiteX1" fmla="*/ 3080284 w 3080284"/>
                <a:gd name="connsiteY1" fmla="*/ 0 h 6023429"/>
                <a:gd name="connsiteX2" fmla="*/ 3080284 w 3080284"/>
                <a:gd name="connsiteY2" fmla="*/ 6023429 h 6023429"/>
                <a:gd name="connsiteX3" fmla="*/ 495 w 3080284"/>
                <a:gd name="connsiteY3" fmla="*/ 4601482 h 6023429"/>
                <a:gd name="connsiteX4" fmla="*/ 17770 w 3080284"/>
                <a:gd name="connsiteY4" fmla="*/ 1248229 h 6023429"/>
                <a:gd name="connsiteX5" fmla="*/ 1264550 w 3080284"/>
                <a:gd name="connsiteY5" fmla="*/ 0 h 6023429"/>
                <a:gd name="connsiteX0" fmla="*/ 1249338 w 3065072"/>
                <a:gd name="connsiteY0" fmla="*/ 0 h 6023429"/>
                <a:gd name="connsiteX1" fmla="*/ 3065072 w 3065072"/>
                <a:gd name="connsiteY1" fmla="*/ 0 h 6023429"/>
                <a:gd name="connsiteX2" fmla="*/ 3065072 w 3065072"/>
                <a:gd name="connsiteY2" fmla="*/ 6023429 h 6023429"/>
                <a:gd name="connsiteX3" fmla="*/ 1111 w 3065072"/>
                <a:gd name="connsiteY3" fmla="*/ 4611007 h 6023429"/>
                <a:gd name="connsiteX4" fmla="*/ 2558 w 3065072"/>
                <a:gd name="connsiteY4" fmla="*/ 1248229 h 6023429"/>
                <a:gd name="connsiteX5" fmla="*/ 1249338 w 3065072"/>
                <a:gd name="connsiteY5" fmla="*/ 0 h 6023429"/>
                <a:gd name="connsiteX0" fmla="*/ 1264549 w 3080283"/>
                <a:gd name="connsiteY0" fmla="*/ 0 h 6023429"/>
                <a:gd name="connsiteX1" fmla="*/ 3080283 w 3080283"/>
                <a:gd name="connsiteY1" fmla="*/ 0 h 6023429"/>
                <a:gd name="connsiteX2" fmla="*/ 3080283 w 3080283"/>
                <a:gd name="connsiteY2" fmla="*/ 6023429 h 6023429"/>
                <a:gd name="connsiteX3" fmla="*/ 494 w 3080283"/>
                <a:gd name="connsiteY3" fmla="*/ 4611007 h 6023429"/>
                <a:gd name="connsiteX4" fmla="*/ 17769 w 3080283"/>
                <a:gd name="connsiteY4" fmla="*/ 1248229 h 6023429"/>
                <a:gd name="connsiteX5" fmla="*/ 1264549 w 3080283"/>
                <a:gd name="connsiteY5" fmla="*/ 0 h 6023429"/>
                <a:gd name="connsiteX0" fmla="*/ 1272104 w 3087838"/>
                <a:gd name="connsiteY0" fmla="*/ 0 h 6023429"/>
                <a:gd name="connsiteX1" fmla="*/ 3087838 w 3087838"/>
                <a:gd name="connsiteY1" fmla="*/ 0 h 6023429"/>
                <a:gd name="connsiteX2" fmla="*/ 3087838 w 3087838"/>
                <a:gd name="connsiteY2" fmla="*/ 6023429 h 6023429"/>
                <a:gd name="connsiteX3" fmla="*/ 8049 w 3087838"/>
                <a:gd name="connsiteY3" fmla="*/ 4611007 h 6023429"/>
                <a:gd name="connsiteX4" fmla="*/ 0 w 3087838"/>
                <a:gd name="connsiteY4" fmla="*/ 1225369 h 6023429"/>
                <a:gd name="connsiteX5" fmla="*/ 1272104 w 3087838"/>
                <a:gd name="connsiteY5" fmla="*/ 0 h 6023429"/>
                <a:gd name="connsiteX0" fmla="*/ 1272998 w 3088732"/>
                <a:gd name="connsiteY0" fmla="*/ 0 h 6023429"/>
                <a:gd name="connsiteX1" fmla="*/ 3088732 w 3088732"/>
                <a:gd name="connsiteY1" fmla="*/ 0 h 6023429"/>
                <a:gd name="connsiteX2" fmla="*/ 3088732 w 3088732"/>
                <a:gd name="connsiteY2" fmla="*/ 6023429 h 6023429"/>
                <a:gd name="connsiteX3" fmla="*/ 8943 w 3088732"/>
                <a:gd name="connsiteY3" fmla="*/ 4611007 h 6023429"/>
                <a:gd name="connsiteX4" fmla="*/ 894 w 3088732"/>
                <a:gd name="connsiteY4" fmla="*/ 1225369 h 6023429"/>
                <a:gd name="connsiteX5" fmla="*/ 1272998 w 3088732"/>
                <a:gd name="connsiteY5" fmla="*/ 0 h 602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8732" h="6023429">
                  <a:moveTo>
                    <a:pt x="1272998" y="0"/>
                  </a:moveTo>
                  <a:lnTo>
                    <a:pt x="3088732" y="0"/>
                  </a:lnTo>
                  <a:lnTo>
                    <a:pt x="3088732" y="6023429"/>
                  </a:lnTo>
                  <a:lnTo>
                    <a:pt x="8943" y="4611007"/>
                  </a:lnTo>
                  <a:cubicBezTo>
                    <a:pt x="-8074" y="2990245"/>
                    <a:pt x="5249" y="2846131"/>
                    <a:pt x="894" y="1225369"/>
                  </a:cubicBezTo>
                  <a:lnTo>
                    <a:pt x="12729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99F9D15-475D-44E3-84C5-C9DDCA7F6A63}"/>
                </a:ext>
              </a:extLst>
            </p:cNvPr>
            <p:cNvSpPr/>
            <p:nvPr/>
          </p:nvSpPr>
          <p:spPr>
            <a:xfrm rot="21429455">
              <a:off x="-3329105" y="2921628"/>
              <a:ext cx="3120050" cy="2377312"/>
            </a:xfrm>
            <a:custGeom>
              <a:avLst/>
              <a:gdLst>
                <a:gd name="connsiteX0" fmla="*/ 0 w 1587012"/>
                <a:gd name="connsiteY0" fmla="*/ 0 h 1058409"/>
                <a:gd name="connsiteX1" fmla="*/ 1587012 w 1587012"/>
                <a:gd name="connsiteY1" fmla="*/ 0 h 1058409"/>
                <a:gd name="connsiteX2" fmla="*/ 1587012 w 1587012"/>
                <a:gd name="connsiteY2" fmla="*/ 1058409 h 1058409"/>
                <a:gd name="connsiteX3" fmla="*/ 0 w 1587012"/>
                <a:gd name="connsiteY3" fmla="*/ 1058409 h 1058409"/>
                <a:gd name="connsiteX4" fmla="*/ 0 w 1587012"/>
                <a:gd name="connsiteY4" fmla="*/ 0 h 1058409"/>
                <a:gd name="connsiteX0" fmla="*/ 0 w 1587012"/>
                <a:gd name="connsiteY0" fmla="*/ 114300 h 1172709"/>
                <a:gd name="connsiteX1" fmla="*/ 1518432 w 1587012"/>
                <a:gd name="connsiteY1" fmla="*/ 0 h 1172709"/>
                <a:gd name="connsiteX2" fmla="*/ 1587012 w 1587012"/>
                <a:gd name="connsiteY2" fmla="*/ 1172709 h 1172709"/>
                <a:gd name="connsiteX3" fmla="*/ 0 w 1587012"/>
                <a:gd name="connsiteY3" fmla="*/ 1172709 h 1172709"/>
                <a:gd name="connsiteX4" fmla="*/ 0 w 1587012"/>
                <a:gd name="connsiteY4" fmla="*/ 114300 h 1172709"/>
                <a:gd name="connsiteX0" fmla="*/ 0 w 1587012"/>
                <a:gd name="connsiteY0" fmla="*/ 114300 h 1172709"/>
                <a:gd name="connsiteX1" fmla="*/ 1518432 w 1587012"/>
                <a:gd name="connsiteY1" fmla="*/ 0 h 1172709"/>
                <a:gd name="connsiteX2" fmla="*/ 1587012 w 1587012"/>
                <a:gd name="connsiteY2" fmla="*/ 1066029 h 1172709"/>
                <a:gd name="connsiteX3" fmla="*/ 0 w 1587012"/>
                <a:gd name="connsiteY3" fmla="*/ 1172709 h 1172709"/>
                <a:gd name="connsiteX4" fmla="*/ 0 w 1587012"/>
                <a:gd name="connsiteY4" fmla="*/ 114300 h 1172709"/>
                <a:gd name="connsiteX0" fmla="*/ 0 w 1587012"/>
                <a:gd name="connsiteY0" fmla="*/ 114300 h 1187949"/>
                <a:gd name="connsiteX1" fmla="*/ 1518432 w 1587012"/>
                <a:gd name="connsiteY1" fmla="*/ 0 h 1187949"/>
                <a:gd name="connsiteX2" fmla="*/ 1587012 w 1587012"/>
                <a:gd name="connsiteY2" fmla="*/ 1066029 h 1187949"/>
                <a:gd name="connsiteX3" fmla="*/ 45720 w 1587012"/>
                <a:gd name="connsiteY3" fmla="*/ 1187949 h 1187949"/>
                <a:gd name="connsiteX4" fmla="*/ 0 w 1587012"/>
                <a:gd name="connsiteY4" fmla="*/ 114300 h 1187949"/>
                <a:gd name="connsiteX0" fmla="*/ 0 w 1518432"/>
                <a:gd name="connsiteY0" fmla="*/ 114300 h 1187949"/>
                <a:gd name="connsiteX1" fmla="*/ 1518432 w 1518432"/>
                <a:gd name="connsiteY1" fmla="*/ 0 h 1187949"/>
                <a:gd name="connsiteX2" fmla="*/ 1419372 w 1518432"/>
                <a:gd name="connsiteY2" fmla="*/ 974589 h 1187949"/>
                <a:gd name="connsiteX3" fmla="*/ 45720 w 1518432"/>
                <a:gd name="connsiteY3" fmla="*/ 1187949 h 1187949"/>
                <a:gd name="connsiteX4" fmla="*/ 0 w 1518432"/>
                <a:gd name="connsiteY4" fmla="*/ 114300 h 1187949"/>
                <a:gd name="connsiteX0" fmla="*/ 0 w 1426992"/>
                <a:gd name="connsiteY0" fmla="*/ 121920 h 1195569"/>
                <a:gd name="connsiteX1" fmla="*/ 1426992 w 1426992"/>
                <a:gd name="connsiteY1" fmla="*/ 0 h 1195569"/>
                <a:gd name="connsiteX2" fmla="*/ 1419372 w 1426992"/>
                <a:gd name="connsiteY2" fmla="*/ 982209 h 1195569"/>
                <a:gd name="connsiteX3" fmla="*/ 45720 w 1426992"/>
                <a:gd name="connsiteY3" fmla="*/ 1195569 h 1195569"/>
                <a:gd name="connsiteX4" fmla="*/ 0 w 1426992"/>
                <a:gd name="connsiteY4" fmla="*/ 121920 h 1195569"/>
                <a:gd name="connsiteX0" fmla="*/ 0 w 1426992"/>
                <a:gd name="connsiteY0" fmla="*/ 121920 h 1241289"/>
                <a:gd name="connsiteX1" fmla="*/ 1426992 w 1426992"/>
                <a:gd name="connsiteY1" fmla="*/ 0 h 1241289"/>
                <a:gd name="connsiteX2" fmla="*/ 1419372 w 1426992"/>
                <a:gd name="connsiteY2" fmla="*/ 982209 h 1241289"/>
                <a:gd name="connsiteX3" fmla="*/ 76200 w 1426992"/>
                <a:gd name="connsiteY3" fmla="*/ 1241289 h 1241289"/>
                <a:gd name="connsiteX4" fmla="*/ 0 w 1426992"/>
                <a:gd name="connsiteY4" fmla="*/ 12192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8892 w 1396512"/>
                <a:gd name="connsiteY2" fmla="*/ 98220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1272 w 1396512"/>
                <a:gd name="connsiteY2" fmla="*/ 93648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1272 w 1396512"/>
                <a:gd name="connsiteY2" fmla="*/ 91362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88892"/>
                <a:gd name="connsiteY0" fmla="*/ 175260 h 1264149"/>
                <a:gd name="connsiteX1" fmla="*/ 1388892 w 1388892"/>
                <a:gd name="connsiteY1" fmla="*/ 0 h 1264149"/>
                <a:gd name="connsiteX2" fmla="*/ 1381272 w 1388892"/>
                <a:gd name="connsiteY2" fmla="*/ 936489 h 1264149"/>
                <a:gd name="connsiteX3" fmla="*/ 45720 w 1388892"/>
                <a:gd name="connsiteY3" fmla="*/ 1264149 h 1264149"/>
                <a:gd name="connsiteX4" fmla="*/ 0 w 1388892"/>
                <a:gd name="connsiteY4" fmla="*/ 175260 h 126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8892" h="1264149">
                  <a:moveTo>
                    <a:pt x="0" y="175260"/>
                  </a:moveTo>
                  <a:lnTo>
                    <a:pt x="1388892" y="0"/>
                  </a:lnTo>
                  <a:lnTo>
                    <a:pt x="1381272" y="936489"/>
                  </a:lnTo>
                  <a:lnTo>
                    <a:pt x="45720" y="1264149"/>
                  </a:lnTo>
                  <a:lnTo>
                    <a:pt x="0" y="17526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085A84A-4754-4027-8F61-87085855EC9B}"/>
                </a:ext>
              </a:extLst>
            </p:cNvPr>
            <p:cNvGrpSpPr/>
            <p:nvPr/>
          </p:nvGrpSpPr>
          <p:grpSpPr>
            <a:xfrm>
              <a:off x="1841110" y="1466558"/>
              <a:ext cx="8078616" cy="4496576"/>
              <a:chOff x="2837951" y="1419048"/>
              <a:chExt cx="5675318" cy="315889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181D23-17EA-4E90-ABA4-565E3B2476F8}"/>
                  </a:ext>
                </a:extLst>
              </p:cNvPr>
              <p:cNvSpPr/>
              <p:nvPr/>
            </p:nvSpPr>
            <p:spPr>
              <a:xfrm>
                <a:off x="3424239" y="1715148"/>
                <a:ext cx="4487348" cy="17130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3EF8B7C-F194-44AF-8DED-0AB0BF1512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6650" y="1524000"/>
                <a:ext cx="390525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19061E0-64BB-4C65-94F1-E609BCD40EDB}"/>
                  </a:ext>
                </a:extLst>
              </p:cNvPr>
              <p:cNvGrpSpPr/>
              <p:nvPr/>
            </p:nvGrpSpPr>
            <p:grpSpPr>
              <a:xfrm flipH="1">
                <a:off x="7338156" y="1419048"/>
                <a:ext cx="1175113" cy="3158894"/>
                <a:chOff x="4702627" y="1209490"/>
                <a:chExt cx="1456895" cy="3365951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96B1D63C-0CB2-485E-B69D-642261E5A2DA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39AC15AC-C729-4BE9-BC19-6AA7B0371EFE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04D77EAB-8EA7-4196-AF34-0923CDB1962C}"/>
                  </a:ext>
                </a:extLst>
              </p:cNvPr>
              <p:cNvGrpSpPr/>
              <p:nvPr/>
            </p:nvGrpSpPr>
            <p:grpSpPr>
              <a:xfrm>
                <a:off x="2837951" y="1419048"/>
                <a:ext cx="1175113" cy="3158894"/>
                <a:chOff x="4702627" y="1209490"/>
                <a:chExt cx="1456895" cy="3365951"/>
              </a:xfrm>
            </p:grpSpPr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489245FA-DF2D-41C1-B4D9-F9C51ED9A6E4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35CC709D-AB8F-46A2-8814-EE0B82930D1A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D18901E-F337-4A65-9004-0B6855156E2F}"/>
                </a:ext>
              </a:extLst>
            </p:cNvPr>
            <p:cNvSpPr/>
            <p:nvPr/>
          </p:nvSpPr>
          <p:spPr>
            <a:xfrm>
              <a:off x="5540875" y="-1855478"/>
              <a:ext cx="1185341" cy="1304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B47328-1FF9-4479-88D0-1B43D0402384}"/>
                </a:ext>
              </a:extLst>
            </p:cNvPr>
            <p:cNvGrpSpPr/>
            <p:nvPr/>
          </p:nvGrpSpPr>
          <p:grpSpPr>
            <a:xfrm>
              <a:off x="-3382401" y="5014647"/>
              <a:ext cx="4823384" cy="3452458"/>
              <a:chOff x="282305" y="3951628"/>
              <a:chExt cx="2771798" cy="198398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8" name="Cylinder 67">
                <a:extLst>
                  <a:ext uri="{FF2B5EF4-FFF2-40B4-BE49-F238E27FC236}">
                    <a16:creationId xmlns:a16="http://schemas.microsoft.com/office/drawing/2014/main" id="{020834C3-2EF0-43FF-B00E-12BF5E967FEB}"/>
                  </a:ext>
                </a:extLst>
              </p:cNvPr>
              <p:cNvSpPr/>
              <p:nvPr/>
            </p:nvSpPr>
            <p:spPr>
              <a:xfrm>
                <a:off x="1161067" y="5467824"/>
                <a:ext cx="171819" cy="467788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Cylinder 68">
                <a:extLst>
                  <a:ext uri="{FF2B5EF4-FFF2-40B4-BE49-F238E27FC236}">
                    <a16:creationId xmlns:a16="http://schemas.microsoft.com/office/drawing/2014/main" id="{97EA3905-E5AF-4D8C-B0A2-DBD2D1ED7D50}"/>
                  </a:ext>
                </a:extLst>
              </p:cNvPr>
              <p:cNvSpPr/>
              <p:nvPr/>
            </p:nvSpPr>
            <p:spPr>
              <a:xfrm>
                <a:off x="2789313" y="4535115"/>
                <a:ext cx="153512" cy="407906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Cylinder 69">
                <a:extLst>
                  <a:ext uri="{FF2B5EF4-FFF2-40B4-BE49-F238E27FC236}">
                    <a16:creationId xmlns:a16="http://schemas.microsoft.com/office/drawing/2014/main" id="{5BF8EFB0-AC63-449C-8574-7EA00E4A76F9}"/>
                  </a:ext>
                </a:extLst>
              </p:cNvPr>
              <p:cNvSpPr/>
              <p:nvPr/>
            </p:nvSpPr>
            <p:spPr>
              <a:xfrm>
                <a:off x="290409" y="5467824"/>
                <a:ext cx="171819" cy="467788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309AC41-7BE0-4296-B543-0BDA4627E5A6}"/>
                  </a:ext>
                </a:extLst>
              </p:cNvPr>
              <p:cNvSpPr/>
              <p:nvPr/>
            </p:nvSpPr>
            <p:spPr>
              <a:xfrm>
                <a:off x="312517" y="4496684"/>
                <a:ext cx="2628932" cy="1038797"/>
              </a:xfrm>
              <a:custGeom>
                <a:avLst/>
                <a:gdLst>
                  <a:gd name="connsiteX0" fmla="*/ 0 w 1038257"/>
                  <a:gd name="connsiteY0" fmla="*/ 0 h 48197"/>
                  <a:gd name="connsiteX1" fmla="*/ 1038257 w 1038257"/>
                  <a:gd name="connsiteY1" fmla="*/ 0 h 48197"/>
                  <a:gd name="connsiteX2" fmla="*/ 1038257 w 1038257"/>
                  <a:gd name="connsiteY2" fmla="*/ 48197 h 48197"/>
                  <a:gd name="connsiteX3" fmla="*/ 0 w 1038257"/>
                  <a:gd name="connsiteY3" fmla="*/ 48197 h 48197"/>
                  <a:gd name="connsiteX4" fmla="*/ 0 w 1038257"/>
                  <a:gd name="connsiteY4" fmla="*/ 0 h 48197"/>
                  <a:gd name="connsiteX0" fmla="*/ 2057400 w 2057400"/>
                  <a:gd name="connsiteY0" fmla="*/ 0 h 576835"/>
                  <a:gd name="connsiteX1" fmla="*/ 1038257 w 2057400"/>
                  <a:gd name="connsiteY1" fmla="*/ 528638 h 576835"/>
                  <a:gd name="connsiteX2" fmla="*/ 1038257 w 2057400"/>
                  <a:gd name="connsiteY2" fmla="*/ 576835 h 576835"/>
                  <a:gd name="connsiteX3" fmla="*/ 0 w 2057400"/>
                  <a:gd name="connsiteY3" fmla="*/ 576835 h 576835"/>
                  <a:gd name="connsiteX4" fmla="*/ 2057400 w 2057400"/>
                  <a:gd name="connsiteY4" fmla="*/ 0 h 576835"/>
                  <a:gd name="connsiteX0" fmla="*/ 2057400 w 2757519"/>
                  <a:gd name="connsiteY0" fmla="*/ 0 h 576835"/>
                  <a:gd name="connsiteX1" fmla="*/ 2757519 w 2757519"/>
                  <a:gd name="connsiteY1" fmla="*/ 14288 h 576835"/>
                  <a:gd name="connsiteX2" fmla="*/ 1038257 w 2757519"/>
                  <a:gd name="connsiteY2" fmla="*/ 576835 h 576835"/>
                  <a:gd name="connsiteX3" fmla="*/ 0 w 2757519"/>
                  <a:gd name="connsiteY3" fmla="*/ 576835 h 576835"/>
                  <a:gd name="connsiteX4" fmla="*/ 2057400 w 2757519"/>
                  <a:gd name="connsiteY4" fmla="*/ 0 h 576835"/>
                  <a:gd name="connsiteX0" fmla="*/ 2057400 w 2752757"/>
                  <a:gd name="connsiteY0" fmla="*/ 0 h 576835"/>
                  <a:gd name="connsiteX1" fmla="*/ 2752757 w 2752757"/>
                  <a:gd name="connsiteY1" fmla="*/ 14288 h 576835"/>
                  <a:gd name="connsiteX2" fmla="*/ 1038257 w 2752757"/>
                  <a:gd name="connsiteY2" fmla="*/ 576835 h 576835"/>
                  <a:gd name="connsiteX3" fmla="*/ 0 w 2752757"/>
                  <a:gd name="connsiteY3" fmla="*/ 576835 h 576835"/>
                  <a:gd name="connsiteX4" fmla="*/ 2057400 w 2752757"/>
                  <a:gd name="connsiteY4" fmla="*/ 0 h 576835"/>
                  <a:gd name="connsiteX0" fmla="*/ 2014537 w 2752757"/>
                  <a:gd name="connsiteY0" fmla="*/ 0 h 967360"/>
                  <a:gd name="connsiteX1" fmla="*/ 2752757 w 2752757"/>
                  <a:gd name="connsiteY1" fmla="*/ 404813 h 967360"/>
                  <a:gd name="connsiteX2" fmla="*/ 1038257 w 2752757"/>
                  <a:gd name="connsiteY2" fmla="*/ 967360 h 967360"/>
                  <a:gd name="connsiteX3" fmla="*/ 0 w 2752757"/>
                  <a:gd name="connsiteY3" fmla="*/ 967360 h 967360"/>
                  <a:gd name="connsiteX4" fmla="*/ 2014537 w 2752757"/>
                  <a:gd name="connsiteY4" fmla="*/ 0 h 967360"/>
                  <a:gd name="connsiteX0" fmla="*/ 2014537 w 2652744"/>
                  <a:gd name="connsiteY0" fmla="*/ 0 h 967360"/>
                  <a:gd name="connsiteX1" fmla="*/ 2652744 w 2652744"/>
                  <a:gd name="connsiteY1" fmla="*/ 85725 h 967360"/>
                  <a:gd name="connsiteX2" fmla="*/ 1038257 w 2652744"/>
                  <a:gd name="connsiteY2" fmla="*/ 967360 h 967360"/>
                  <a:gd name="connsiteX3" fmla="*/ 0 w 2652744"/>
                  <a:gd name="connsiteY3" fmla="*/ 967360 h 967360"/>
                  <a:gd name="connsiteX4" fmla="*/ 2014537 w 2652744"/>
                  <a:gd name="connsiteY4" fmla="*/ 0 h 967360"/>
                  <a:gd name="connsiteX0" fmla="*/ 2014537 w 2628932"/>
                  <a:gd name="connsiteY0" fmla="*/ 4762 h 972122"/>
                  <a:gd name="connsiteX1" fmla="*/ 2628932 w 2628932"/>
                  <a:gd name="connsiteY1" fmla="*/ 0 h 972122"/>
                  <a:gd name="connsiteX2" fmla="*/ 1038257 w 2628932"/>
                  <a:gd name="connsiteY2" fmla="*/ 972122 h 972122"/>
                  <a:gd name="connsiteX3" fmla="*/ 0 w 2628932"/>
                  <a:gd name="connsiteY3" fmla="*/ 972122 h 972122"/>
                  <a:gd name="connsiteX4" fmla="*/ 2014537 w 2628932"/>
                  <a:gd name="connsiteY4" fmla="*/ 4762 h 972122"/>
                  <a:gd name="connsiteX0" fmla="*/ 2062162 w 2628932"/>
                  <a:gd name="connsiteY0" fmla="*/ 0 h 1029272"/>
                  <a:gd name="connsiteX1" fmla="*/ 2628932 w 2628932"/>
                  <a:gd name="connsiteY1" fmla="*/ 57150 h 1029272"/>
                  <a:gd name="connsiteX2" fmla="*/ 1038257 w 2628932"/>
                  <a:gd name="connsiteY2" fmla="*/ 1029272 h 1029272"/>
                  <a:gd name="connsiteX3" fmla="*/ 0 w 2628932"/>
                  <a:gd name="connsiteY3" fmla="*/ 1029272 h 1029272"/>
                  <a:gd name="connsiteX4" fmla="*/ 2062162 w 2628932"/>
                  <a:gd name="connsiteY4" fmla="*/ 0 h 1029272"/>
                  <a:gd name="connsiteX0" fmla="*/ 2062162 w 2628932"/>
                  <a:gd name="connsiteY0" fmla="*/ 0 h 1038797"/>
                  <a:gd name="connsiteX1" fmla="*/ 2628932 w 2628932"/>
                  <a:gd name="connsiteY1" fmla="*/ 66675 h 1038797"/>
                  <a:gd name="connsiteX2" fmla="*/ 1038257 w 2628932"/>
                  <a:gd name="connsiteY2" fmla="*/ 1038797 h 1038797"/>
                  <a:gd name="connsiteX3" fmla="*/ 0 w 2628932"/>
                  <a:gd name="connsiteY3" fmla="*/ 1038797 h 1038797"/>
                  <a:gd name="connsiteX4" fmla="*/ 2062162 w 2628932"/>
                  <a:gd name="connsiteY4" fmla="*/ 0 h 1038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932" h="1038797">
                    <a:moveTo>
                      <a:pt x="2062162" y="0"/>
                    </a:moveTo>
                    <a:lnTo>
                      <a:pt x="2628932" y="66675"/>
                    </a:lnTo>
                    <a:lnTo>
                      <a:pt x="1038257" y="1038797"/>
                    </a:lnTo>
                    <a:lnTo>
                      <a:pt x="0" y="1038797"/>
                    </a:lnTo>
                    <a:lnTo>
                      <a:pt x="2062162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59">
                <a:extLst>
                  <a:ext uri="{FF2B5EF4-FFF2-40B4-BE49-F238E27FC236}">
                    <a16:creationId xmlns:a16="http://schemas.microsoft.com/office/drawing/2014/main" id="{56CED9CA-93BC-47D1-AAE4-53006B8EE959}"/>
                  </a:ext>
                </a:extLst>
              </p:cNvPr>
              <p:cNvSpPr/>
              <p:nvPr/>
            </p:nvSpPr>
            <p:spPr>
              <a:xfrm>
                <a:off x="2366706" y="4051076"/>
                <a:ext cx="574743" cy="510260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59">
                <a:extLst>
                  <a:ext uri="{FF2B5EF4-FFF2-40B4-BE49-F238E27FC236}">
                    <a16:creationId xmlns:a16="http://schemas.microsoft.com/office/drawing/2014/main" id="{54E558A7-251A-477A-878C-2EC35E7E60A3}"/>
                  </a:ext>
                </a:extLst>
              </p:cNvPr>
              <p:cNvSpPr/>
              <p:nvPr/>
            </p:nvSpPr>
            <p:spPr>
              <a:xfrm>
                <a:off x="1888907" y="4209018"/>
                <a:ext cx="564697" cy="644433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02DC7B7-240F-4228-A0D2-A46E249D9B22}"/>
                  </a:ext>
                </a:extLst>
              </p:cNvPr>
              <p:cNvSpPr/>
              <p:nvPr/>
            </p:nvSpPr>
            <p:spPr>
              <a:xfrm>
                <a:off x="282305" y="3951628"/>
                <a:ext cx="2771798" cy="669108"/>
              </a:xfrm>
              <a:custGeom>
                <a:avLst/>
                <a:gdLst>
                  <a:gd name="connsiteX0" fmla="*/ 2026920 w 2771798"/>
                  <a:gd name="connsiteY0" fmla="*/ 6300 h 669108"/>
                  <a:gd name="connsiteX1" fmla="*/ 2739268 w 2771798"/>
                  <a:gd name="connsiteY1" fmla="*/ 6300 h 669108"/>
                  <a:gd name="connsiteX2" fmla="*/ 1055248 w 2771798"/>
                  <a:gd name="connsiteY2" fmla="*/ 563146 h 669108"/>
                  <a:gd name="connsiteX3" fmla="*/ 0 w 2771798"/>
                  <a:gd name="connsiteY3" fmla="*/ 563146 h 669108"/>
                  <a:gd name="connsiteX4" fmla="*/ 2768941 w 2771798"/>
                  <a:gd name="connsiteY4" fmla="*/ 0 h 669108"/>
                  <a:gd name="connsiteX5" fmla="*/ 2771798 w 2771798"/>
                  <a:gd name="connsiteY5" fmla="*/ 56174 h 669108"/>
                  <a:gd name="connsiteX6" fmla="*/ 1054441 w 2771798"/>
                  <a:gd name="connsiteY6" fmla="*/ 669108 h 669108"/>
                  <a:gd name="connsiteX7" fmla="*/ 1054441 w 2771798"/>
                  <a:gd name="connsiteY7" fmla="*/ 563880 h 66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1798" h="669108">
                    <a:moveTo>
                      <a:pt x="2026920" y="6300"/>
                    </a:moveTo>
                    <a:lnTo>
                      <a:pt x="2739268" y="6300"/>
                    </a:lnTo>
                    <a:lnTo>
                      <a:pt x="1055248" y="563146"/>
                    </a:lnTo>
                    <a:lnTo>
                      <a:pt x="0" y="563146"/>
                    </a:lnTo>
                    <a:close/>
                    <a:moveTo>
                      <a:pt x="2768941" y="0"/>
                    </a:moveTo>
                    <a:lnTo>
                      <a:pt x="2771798" y="56174"/>
                    </a:lnTo>
                    <a:cubicBezTo>
                      <a:pt x="2208872" y="267629"/>
                      <a:pt x="1626893" y="464797"/>
                      <a:pt x="1054441" y="669108"/>
                    </a:cubicBezTo>
                    <a:lnTo>
                      <a:pt x="1054441" y="56388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F849EA2-8D00-4301-9E8D-6565049F969A}"/>
                  </a:ext>
                </a:extLst>
              </p:cNvPr>
              <p:cNvSpPr/>
              <p:nvPr/>
            </p:nvSpPr>
            <p:spPr>
              <a:xfrm>
                <a:off x="1271864" y="4412405"/>
                <a:ext cx="662340" cy="761273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  <a:gd name="connsiteX0" fmla="*/ 0 w 1287481"/>
                  <a:gd name="connsiteY0" fmla="*/ 230117 h 853208"/>
                  <a:gd name="connsiteX1" fmla="*/ 1287481 w 1287481"/>
                  <a:gd name="connsiteY1" fmla="*/ 0 h 853208"/>
                  <a:gd name="connsiteX2" fmla="*/ 1287481 w 1287481"/>
                  <a:gd name="connsiteY2" fmla="*/ 853208 h 853208"/>
                  <a:gd name="connsiteX3" fmla="*/ 38100 w 1287481"/>
                  <a:gd name="connsiteY3" fmla="*/ 796058 h 853208"/>
                  <a:gd name="connsiteX4" fmla="*/ 0 w 1287481"/>
                  <a:gd name="connsiteY4" fmla="*/ 230117 h 853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53208">
                    <a:moveTo>
                      <a:pt x="0" y="230117"/>
                    </a:moveTo>
                    <a:lnTo>
                      <a:pt x="1287481" y="0"/>
                    </a:lnTo>
                    <a:lnTo>
                      <a:pt x="1287481" y="853208"/>
                    </a:lnTo>
                    <a:lnTo>
                      <a:pt x="38100" y="796058"/>
                    </a:lnTo>
                    <a:lnTo>
                      <a:pt x="0" y="230117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EF955CE-D3CB-4AA7-82ED-57A82D1F7EA8}"/>
                  </a:ext>
                </a:extLst>
              </p:cNvPr>
              <p:cNvSpPr/>
              <p:nvPr/>
            </p:nvSpPr>
            <p:spPr>
              <a:xfrm>
                <a:off x="282305" y="4518878"/>
                <a:ext cx="1043905" cy="103648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47D5A0-8625-41B7-A3A6-A3D328CDFB1E}"/>
                  </a:ext>
                </a:extLst>
              </p:cNvPr>
              <p:cNvSpPr/>
              <p:nvPr/>
            </p:nvSpPr>
            <p:spPr>
              <a:xfrm>
                <a:off x="1335922" y="4405261"/>
                <a:ext cx="601824" cy="1130220"/>
              </a:xfrm>
              <a:custGeom>
                <a:avLst/>
                <a:gdLst>
                  <a:gd name="connsiteX0" fmla="*/ 0 w 266544"/>
                  <a:gd name="connsiteY0" fmla="*/ 0 h 914745"/>
                  <a:gd name="connsiteX1" fmla="*/ 266544 w 266544"/>
                  <a:gd name="connsiteY1" fmla="*/ 0 h 914745"/>
                  <a:gd name="connsiteX2" fmla="*/ 266544 w 266544"/>
                  <a:gd name="connsiteY2" fmla="*/ 914745 h 914745"/>
                  <a:gd name="connsiteX3" fmla="*/ 0 w 266544"/>
                  <a:gd name="connsiteY3" fmla="*/ 914745 h 914745"/>
                  <a:gd name="connsiteX4" fmla="*/ 0 w 266544"/>
                  <a:gd name="connsiteY4" fmla="*/ 0 h 914745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266544 w 601824"/>
                  <a:gd name="connsiteY2" fmla="*/ 1105245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578964 w 601824"/>
                  <a:gd name="connsiteY2" fmla="*/ 769965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590870 w 601824"/>
                  <a:gd name="connsiteY2" fmla="*/ 765308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598014 w 601824"/>
                  <a:gd name="connsiteY2" fmla="*/ 765308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  <a:gd name="connsiteX0" fmla="*/ 0 w 601824"/>
                  <a:gd name="connsiteY0" fmla="*/ 185842 h 1100587"/>
                  <a:gd name="connsiteX1" fmla="*/ 601824 w 601824"/>
                  <a:gd name="connsiteY1" fmla="*/ 0 h 1100587"/>
                  <a:gd name="connsiteX2" fmla="*/ 598014 w 601824"/>
                  <a:gd name="connsiteY2" fmla="*/ 760650 h 1100587"/>
                  <a:gd name="connsiteX3" fmla="*/ 0 w 601824"/>
                  <a:gd name="connsiteY3" fmla="*/ 1100587 h 1100587"/>
                  <a:gd name="connsiteX4" fmla="*/ 0 w 601824"/>
                  <a:gd name="connsiteY4" fmla="*/ 185842 h 1100587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598014 w 601824"/>
                  <a:gd name="connsiteY2" fmla="*/ 765308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824" h="1105245">
                    <a:moveTo>
                      <a:pt x="0" y="190500"/>
                    </a:moveTo>
                    <a:lnTo>
                      <a:pt x="601824" y="0"/>
                    </a:lnTo>
                    <a:lnTo>
                      <a:pt x="598014" y="765308"/>
                    </a:lnTo>
                    <a:lnTo>
                      <a:pt x="0" y="1105245"/>
                    </a:lnTo>
                    <a:lnTo>
                      <a:pt x="0" y="19050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4667DB8-A3BE-4883-A76B-3D0A1CEE9A8A}"/>
                  </a:ext>
                </a:extLst>
              </p:cNvPr>
              <p:cNvSpPr/>
              <p:nvPr/>
            </p:nvSpPr>
            <p:spPr>
              <a:xfrm>
                <a:off x="1934213" y="4237335"/>
                <a:ext cx="521968" cy="944990"/>
              </a:xfrm>
              <a:custGeom>
                <a:avLst/>
                <a:gdLst>
                  <a:gd name="connsiteX0" fmla="*/ 0 w 169543"/>
                  <a:gd name="connsiteY0" fmla="*/ 0 h 808465"/>
                  <a:gd name="connsiteX1" fmla="*/ 169543 w 169543"/>
                  <a:gd name="connsiteY1" fmla="*/ 0 h 808465"/>
                  <a:gd name="connsiteX2" fmla="*/ 169543 w 169543"/>
                  <a:gd name="connsiteY2" fmla="*/ 808465 h 808465"/>
                  <a:gd name="connsiteX3" fmla="*/ 0 w 169543"/>
                  <a:gd name="connsiteY3" fmla="*/ 808465 h 808465"/>
                  <a:gd name="connsiteX4" fmla="*/ 0 w 169543"/>
                  <a:gd name="connsiteY4" fmla="*/ 0 h 808465"/>
                  <a:gd name="connsiteX0" fmla="*/ 0 w 498155"/>
                  <a:gd name="connsiteY0" fmla="*/ 171450 h 979915"/>
                  <a:gd name="connsiteX1" fmla="*/ 498155 w 498155"/>
                  <a:gd name="connsiteY1" fmla="*/ 0 h 979915"/>
                  <a:gd name="connsiteX2" fmla="*/ 169543 w 498155"/>
                  <a:gd name="connsiteY2" fmla="*/ 979915 h 979915"/>
                  <a:gd name="connsiteX3" fmla="*/ 0 w 498155"/>
                  <a:gd name="connsiteY3" fmla="*/ 979915 h 979915"/>
                  <a:gd name="connsiteX4" fmla="*/ 0 w 498155"/>
                  <a:gd name="connsiteY4" fmla="*/ 171450 h 979915"/>
                  <a:gd name="connsiteX0" fmla="*/ 0 w 502918"/>
                  <a:gd name="connsiteY0" fmla="*/ 171450 h 979915"/>
                  <a:gd name="connsiteX1" fmla="*/ 498155 w 502918"/>
                  <a:gd name="connsiteY1" fmla="*/ 0 h 979915"/>
                  <a:gd name="connsiteX2" fmla="*/ 502918 w 502918"/>
                  <a:gd name="connsiteY2" fmla="*/ 617965 h 979915"/>
                  <a:gd name="connsiteX3" fmla="*/ 0 w 502918"/>
                  <a:gd name="connsiteY3" fmla="*/ 979915 h 979915"/>
                  <a:gd name="connsiteX4" fmla="*/ 0 w 502918"/>
                  <a:gd name="connsiteY4" fmla="*/ 171450 h 979915"/>
                  <a:gd name="connsiteX0" fmla="*/ 6350 w 509268"/>
                  <a:gd name="connsiteY0" fmla="*/ 171450 h 951340"/>
                  <a:gd name="connsiteX1" fmla="*/ 504505 w 509268"/>
                  <a:gd name="connsiteY1" fmla="*/ 0 h 951340"/>
                  <a:gd name="connsiteX2" fmla="*/ 509268 w 509268"/>
                  <a:gd name="connsiteY2" fmla="*/ 617965 h 951340"/>
                  <a:gd name="connsiteX3" fmla="*/ 0 w 509268"/>
                  <a:gd name="connsiteY3" fmla="*/ 951340 h 951340"/>
                  <a:gd name="connsiteX4" fmla="*/ 6350 w 509268"/>
                  <a:gd name="connsiteY4" fmla="*/ 171450 h 951340"/>
                  <a:gd name="connsiteX0" fmla="*/ 6350 w 509268"/>
                  <a:gd name="connsiteY0" fmla="*/ 171450 h 941815"/>
                  <a:gd name="connsiteX1" fmla="*/ 504505 w 509268"/>
                  <a:gd name="connsiteY1" fmla="*/ 0 h 941815"/>
                  <a:gd name="connsiteX2" fmla="*/ 509268 w 509268"/>
                  <a:gd name="connsiteY2" fmla="*/ 617965 h 941815"/>
                  <a:gd name="connsiteX3" fmla="*/ 0 w 509268"/>
                  <a:gd name="connsiteY3" fmla="*/ 941815 h 941815"/>
                  <a:gd name="connsiteX4" fmla="*/ 6350 w 509268"/>
                  <a:gd name="connsiteY4" fmla="*/ 171450 h 941815"/>
                  <a:gd name="connsiteX0" fmla="*/ 12700 w 515618"/>
                  <a:gd name="connsiteY0" fmla="*/ 171450 h 941815"/>
                  <a:gd name="connsiteX1" fmla="*/ 510855 w 515618"/>
                  <a:gd name="connsiteY1" fmla="*/ 0 h 941815"/>
                  <a:gd name="connsiteX2" fmla="*/ 515618 w 515618"/>
                  <a:gd name="connsiteY2" fmla="*/ 617965 h 941815"/>
                  <a:gd name="connsiteX3" fmla="*/ 0 w 515618"/>
                  <a:gd name="connsiteY3" fmla="*/ 941815 h 941815"/>
                  <a:gd name="connsiteX4" fmla="*/ 12700 w 515618"/>
                  <a:gd name="connsiteY4" fmla="*/ 171450 h 941815"/>
                  <a:gd name="connsiteX0" fmla="*/ 12700 w 515618"/>
                  <a:gd name="connsiteY0" fmla="*/ 171450 h 941815"/>
                  <a:gd name="connsiteX1" fmla="*/ 510855 w 515618"/>
                  <a:gd name="connsiteY1" fmla="*/ 0 h 941815"/>
                  <a:gd name="connsiteX2" fmla="*/ 515618 w 515618"/>
                  <a:gd name="connsiteY2" fmla="*/ 617965 h 941815"/>
                  <a:gd name="connsiteX3" fmla="*/ 0 w 515618"/>
                  <a:gd name="connsiteY3" fmla="*/ 941815 h 941815"/>
                  <a:gd name="connsiteX4" fmla="*/ 12700 w 515618"/>
                  <a:gd name="connsiteY4" fmla="*/ 171450 h 941815"/>
                  <a:gd name="connsiteX0" fmla="*/ 6350 w 515618"/>
                  <a:gd name="connsiteY0" fmla="*/ 168275 h 941815"/>
                  <a:gd name="connsiteX1" fmla="*/ 510855 w 515618"/>
                  <a:gd name="connsiteY1" fmla="*/ 0 h 941815"/>
                  <a:gd name="connsiteX2" fmla="*/ 515618 w 515618"/>
                  <a:gd name="connsiteY2" fmla="*/ 617965 h 941815"/>
                  <a:gd name="connsiteX3" fmla="*/ 0 w 515618"/>
                  <a:gd name="connsiteY3" fmla="*/ 941815 h 941815"/>
                  <a:gd name="connsiteX4" fmla="*/ 6350 w 515618"/>
                  <a:gd name="connsiteY4" fmla="*/ 168275 h 941815"/>
                  <a:gd name="connsiteX0" fmla="*/ 6350 w 521968"/>
                  <a:gd name="connsiteY0" fmla="*/ 168275 h 941815"/>
                  <a:gd name="connsiteX1" fmla="*/ 510855 w 521968"/>
                  <a:gd name="connsiteY1" fmla="*/ 0 h 941815"/>
                  <a:gd name="connsiteX2" fmla="*/ 521968 w 521968"/>
                  <a:gd name="connsiteY2" fmla="*/ 617965 h 941815"/>
                  <a:gd name="connsiteX3" fmla="*/ 0 w 521968"/>
                  <a:gd name="connsiteY3" fmla="*/ 941815 h 941815"/>
                  <a:gd name="connsiteX4" fmla="*/ 6350 w 521968"/>
                  <a:gd name="connsiteY4" fmla="*/ 168275 h 941815"/>
                  <a:gd name="connsiteX0" fmla="*/ 6350 w 521968"/>
                  <a:gd name="connsiteY0" fmla="*/ 171450 h 944990"/>
                  <a:gd name="connsiteX1" fmla="*/ 510855 w 521968"/>
                  <a:gd name="connsiteY1" fmla="*/ 0 h 944990"/>
                  <a:gd name="connsiteX2" fmla="*/ 521968 w 521968"/>
                  <a:gd name="connsiteY2" fmla="*/ 621140 h 944990"/>
                  <a:gd name="connsiteX3" fmla="*/ 0 w 521968"/>
                  <a:gd name="connsiteY3" fmla="*/ 944990 h 944990"/>
                  <a:gd name="connsiteX4" fmla="*/ 6350 w 521968"/>
                  <a:gd name="connsiteY4" fmla="*/ 171450 h 94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968" h="944990">
                    <a:moveTo>
                      <a:pt x="6350" y="171450"/>
                    </a:moveTo>
                    <a:lnTo>
                      <a:pt x="510855" y="0"/>
                    </a:lnTo>
                    <a:cubicBezTo>
                      <a:pt x="512443" y="205988"/>
                      <a:pt x="520380" y="415152"/>
                      <a:pt x="521968" y="621140"/>
                    </a:cubicBezTo>
                    <a:lnTo>
                      <a:pt x="0" y="944990"/>
                    </a:lnTo>
                    <a:cubicBezTo>
                      <a:pt x="2117" y="685027"/>
                      <a:pt x="4233" y="431413"/>
                      <a:pt x="6350" y="17145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D3526A-F3CA-4FB6-8AD1-3CFB60486DB9}"/>
                  </a:ext>
                </a:extLst>
              </p:cNvPr>
              <p:cNvSpPr/>
              <p:nvPr/>
            </p:nvSpPr>
            <p:spPr>
              <a:xfrm>
                <a:off x="2446655" y="4058741"/>
                <a:ext cx="499149" cy="800703"/>
              </a:xfrm>
              <a:custGeom>
                <a:avLst/>
                <a:gdLst>
                  <a:gd name="connsiteX0" fmla="*/ 0 w 161012"/>
                  <a:gd name="connsiteY0" fmla="*/ 0 h 622109"/>
                  <a:gd name="connsiteX1" fmla="*/ 161012 w 161012"/>
                  <a:gd name="connsiteY1" fmla="*/ 0 h 622109"/>
                  <a:gd name="connsiteX2" fmla="*/ 161012 w 161012"/>
                  <a:gd name="connsiteY2" fmla="*/ 622109 h 622109"/>
                  <a:gd name="connsiteX3" fmla="*/ 0 w 161012"/>
                  <a:gd name="connsiteY3" fmla="*/ 622109 h 622109"/>
                  <a:gd name="connsiteX4" fmla="*/ 0 w 161012"/>
                  <a:gd name="connsiteY4" fmla="*/ 0 h 622109"/>
                  <a:gd name="connsiteX0" fmla="*/ 0 w 170537"/>
                  <a:gd name="connsiteY0" fmla="*/ 4762 h 622109"/>
                  <a:gd name="connsiteX1" fmla="*/ 170537 w 170537"/>
                  <a:gd name="connsiteY1" fmla="*/ 0 h 622109"/>
                  <a:gd name="connsiteX2" fmla="*/ 170537 w 170537"/>
                  <a:gd name="connsiteY2" fmla="*/ 622109 h 622109"/>
                  <a:gd name="connsiteX3" fmla="*/ 9525 w 170537"/>
                  <a:gd name="connsiteY3" fmla="*/ 622109 h 622109"/>
                  <a:gd name="connsiteX4" fmla="*/ 0 w 170537"/>
                  <a:gd name="connsiteY4" fmla="*/ 4762 h 622109"/>
                  <a:gd name="connsiteX0" fmla="*/ 0 w 492006"/>
                  <a:gd name="connsiteY0" fmla="*/ 183356 h 800703"/>
                  <a:gd name="connsiteX1" fmla="*/ 492006 w 492006"/>
                  <a:gd name="connsiteY1" fmla="*/ 0 h 800703"/>
                  <a:gd name="connsiteX2" fmla="*/ 170537 w 492006"/>
                  <a:gd name="connsiteY2" fmla="*/ 800703 h 800703"/>
                  <a:gd name="connsiteX3" fmla="*/ 9525 w 492006"/>
                  <a:gd name="connsiteY3" fmla="*/ 800703 h 800703"/>
                  <a:gd name="connsiteX4" fmla="*/ 0 w 492006"/>
                  <a:gd name="connsiteY4" fmla="*/ 183356 h 800703"/>
                  <a:gd name="connsiteX0" fmla="*/ 0 w 503912"/>
                  <a:gd name="connsiteY0" fmla="*/ 183356 h 800703"/>
                  <a:gd name="connsiteX1" fmla="*/ 492006 w 503912"/>
                  <a:gd name="connsiteY1" fmla="*/ 0 h 800703"/>
                  <a:gd name="connsiteX2" fmla="*/ 503912 w 503912"/>
                  <a:gd name="connsiteY2" fmla="*/ 505428 h 800703"/>
                  <a:gd name="connsiteX3" fmla="*/ 9525 w 503912"/>
                  <a:gd name="connsiteY3" fmla="*/ 800703 h 800703"/>
                  <a:gd name="connsiteX4" fmla="*/ 0 w 503912"/>
                  <a:gd name="connsiteY4" fmla="*/ 183356 h 800703"/>
                  <a:gd name="connsiteX0" fmla="*/ 0 w 499149"/>
                  <a:gd name="connsiteY0" fmla="*/ 183356 h 800703"/>
                  <a:gd name="connsiteX1" fmla="*/ 492006 w 499149"/>
                  <a:gd name="connsiteY1" fmla="*/ 0 h 800703"/>
                  <a:gd name="connsiteX2" fmla="*/ 499149 w 499149"/>
                  <a:gd name="connsiteY2" fmla="*/ 505428 h 800703"/>
                  <a:gd name="connsiteX3" fmla="*/ 9525 w 499149"/>
                  <a:gd name="connsiteY3" fmla="*/ 800703 h 800703"/>
                  <a:gd name="connsiteX4" fmla="*/ 0 w 499149"/>
                  <a:gd name="connsiteY4" fmla="*/ 183356 h 800703"/>
                  <a:gd name="connsiteX0" fmla="*/ 0 w 499149"/>
                  <a:gd name="connsiteY0" fmla="*/ 176212 h 800703"/>
                  <a:gd name="connsiteX1" fmla="*/ 492006 w 499149"/>
                  <a:gd name="connsiteY1" fmla="*/ 0 h 800703"/>
                  <a:gd name="connsiteX2" fmla="*/ 499149 w 499149"/>
                  <a:gd name="connsiteY2" fmla="*/ 505428 h 800703"/>
                  <a:gd name="connsiteX3" fmla="*/ 9525 w 499149"/>
                  <a:gd name="connsiteY3" fmla="*/ 800703 h 800703"/>
                  <a:gd name="connsiteX4" fmla="*/ 0 w 499149"/>
                  <a:gd name="connsiteY4" fmla="*/ 176212 h 800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9149" h="800703">
                    <a:moveTo>
                      <a:pt x="0" y="176212"/>
                    </a:moveTo>
                    <a:lnTo>
                      <a:pt x="492006" y="0"/>
                    </a:lnTo>
                    <a:lnTo>
                      <a:pt x="499149" y="505428"/>
                    </a:lnTo>
                    <a:lnTo>
                      <a:pt x="9525" y="800703"/>
                    </a:lnTo>
                    <a:lnTo>
                      <a:pt x="0" y="176212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CF2EAE-0E48-4141-955C-D34DBD77D0EB}"/>
                </a:ext>
              </a:extLst>
            </p:cNvPr>
            <p:cNvCxnSpPr/>
            <p:nvPr/>
          </p:nvCxnSpPr>
          <p:spPr>
            <a:xfrm>
              <a:off x="6110994" y="-1790257"/>
              <a:ext cx="0" cy="780356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8F6A7D-CD5A-44D7-9B23-8302550AB008}"/>
                </a:ext>
              </a:extLst>
            </p:cNvPr>
            <p:cNvSpPr/>
            <p:nvPr/>
          </p:nvSpPr>
          <p:spPr>
            <a:xfrm>
              <a:off x="5154629" y="-1268377"/>
              <a:ext cx="1912732" cy="388724"/>
            </a:xfrm>
            <a:custGeom>
              <a:avLst/>
              <a:gdLst>
                <a:gd name="connsiteX0" fmla="*/ 0 w 1099167"/>
                <a:gd name="connsiteY0" fmla="*/ 54542 h 109083"/>
                <a:gd name="connsiteX1" fmla="*/ 549584 w 1099167"/>
                <a:gd name="connsiteY1" fmla="*/ 0 h 109083"/>
                <a:gd name="connsiteX2" fmla="*/ 1099168 w 1099167"/>
                <a:gd name="connsiteY2" fmla="*/ 54542 h 109083"/>
                <a:gd name="connsiteX3" fmla="*/ 549584 w 1099167"/>
                <a:gd name="connsiteY3" fmla="*/ 109084 h 109083"/>
                <a:gd name="connsiteX4" fmla="*/ 0 w 1099167"/>
                <a:gd name="connsiteY4" fmla="*/ 54542 h 109083"/>
                <a:gd name="connsiteX0" fmla="*/ 0 w 1099168"/>
                <a:gd name="connsiteY0" fmla="*/ 168842 h 223384"/>
                <a:gd name="connsiteX1" fmla="*/ 549584 w 1099168"/>
                <a:gd name="connsiteY1" fmla="*/ 0 h 223384"/>
                <a:gd name="connsiteX2" fmla="*/ 1099168 w 1099168"/>
                <a:gd name="connsiteY2" fmla="*/ 168842 h 223384"/>
                <a:gd name="connsiteX3" fmla="*/ 549584 w 1099168"/>
                <a:gd name="connsiteY3" fmla="*/ 223384 h 223384"/>
                <a:gd name="connsiteX4" fmla="*/ 0 w 1099168"/>
                <a:gd name="connsiteY4" fmla="*/ 168842 h 22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168" h="223384">
                  <a:moveTo>
                    <a:pt x="0" y="168842"/>
                  </a:moveTo>
                  <a:cubicBezTo>
                    <a:pt x="0" y="131611"/>
                    <a:pt x="246057" y="0"/>
                    <a:pt x="549584" y="0"/>
                  </a:cubicBezTo>
                  <a:cubicBezTo>
                    <a:pt x="853111" y="0"/>
                    <a:pt x="1099168" y="138719"/>
                    <a:pt x="1099168" y="168842"/>
                  </a:cubicBezTo>
                  <a:cubicBezTo>
                    <a:pt x="1099168" y="198965"/>
                    <a:pt x="853111" y="223384"/>
                    <a:pt x="549584" y="223384"/>
                  </a:cubicBezTo>
                  <a:cubicBezTo>
                    <a:pt x="246057" y="223384"/>
                    <a:pt x="0" y="206073"/>
                    <a:pt x="0" y="16884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6D48917-4EF3-4746-8EC3-E489D4CB1029}"/>
                </a:ext>
              </a:extLst>
            </p:cNvPr>
            <p:cNvGrpSpPr/>
            <p:nvPr/>
          </p:nvGrpSpPr>
          <p:grpSpPr>
            <a:xfrm>
              <a:off x="2623584" y="3183857"/>
              <a:ext cx="6266733" cy="3254499"/>
              <a:chOff x="2662569" y="994320"/>
              <a:chExt cx="6390646" cy="3318850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grpSpPr>
          <p:sp>
            <p:nvSpPr>
              <p:cNvPr id="99" name="Rectangle 35">
                <a:extLst>
                  <a:ext uri="{FF2B5EF4-FFF2-40B4-BE49-F238E27FC236}">
                    <a16:creationId xmlns:a16="http://schemas.microsoft.com/office/drawing/2014/main" id="{B4EE3945-4195-45C3-80A8-805B0E3A2116}"/>
                  </a:ext>
                </a:extLst>
              </p:cNvPr>
              <p:cNvSpPr/>
              <p:nvPr/>
            </p:nvSpPr>
            <p:spPr>
              <a:xfrm flipH="1">
                <a:off x="8300945" y="1796797"/>
                <a:ext cx="752270" cy="417808"/>
              </a:xfrm>
              <a:custGeom>
                <a:avLst/>
                <a:gdLst>
                  <a:gd name="connsiteX0" fmla="*/ 0 w 110920"/>
                  <a:gd name="connsiteY0" fmla="*/ 0 h 81258"/>
                  <a:gd name="connsiteX1" fmla="*/ 110920 w 110920"/>
                  <a:gd name="connsiteY1" fmla="*/ 0 h 81258"/>
                  <a:gd name="connsiteX2" fmla="*/ 110920 w 110920"/>
                  <a:gd name="connsiteY2" fmla="*/ 81258 h 81258"/>
                  <a:gd name="connsiteX3" fmla="*/ 0 w 110920"/>
                  <a:gd name="connsiteY3" fmla="*/ 81258 h 81258"/>
                  <a:gd name="connsiteX4" fmla="*/ 0 w 110920"/>
                  <a:gd name="connsiteY4" fmla="*/ 0 h 8125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733220 w 733220"/>
                  <a:gd name="connsiteY2" fmla="*/ 812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5588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558800 w 733220"/>
                  <a:gd name="connsiteY4" fmla="*/ 0 h 417808"/>
                  <a:gd name="connsiteX0" fmla="*/ 558800 w 752270"/>
                  <a:gd name="connsiteY0" fmla="*/ 0 h 417808"/>
                  <a:gd name="connsiteX1" fmla="*/ 752270 w 752270"/>
                  <a:gd name="connsiteY1" fmla="*/ 25400 h 417808"/>
                  <a:gd name="connsiteX2" fmla="*/ 422070 w 752270"/>
                  <a:gd name="connsiteY2" fmla="*/ 411458 h 417808"/>
                  <a:gd name="connsiteX3" fmla="*/ 0 w 752270"/>
                  <a:gd name="connsiteY3" fmla="*/ 417808 h 417808"/>
                  <a:gd name="connsiteX4" fmla="*/ 558800 w 752270"/>
                  <a:gd name="connsiteY4" fmla="*/ 0 h 417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270" h="417808">
                    <a:moveTo>
                      <a:pt x="558800" y="0"/>
                    </a:moveTo>
                    <a:lnTo>
                      <a:pt x="752270" y="25400"/>
                    </a:lnTo>
                    <a:lnTo>
                      <a:pt x="422070" y="411458"/>
                    </a:lnTo>
                    <a:lnTo>
                      <a:pt x="0" y="417808"/>
                    </a:lnTo>
                    <a:lnTo>
                      <a:pt x="5588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DA3C8E4-2397-4C70-9011-71385DE5C512}"/>
                  </a:ext>
                </a:extLst>
              </p:cNvPr>
              <p:cNvSpPr/>
              <p:nvPr/>
            </p:nvSpPr>
            <p:spPr>
              <a:xfrm>
                <a:off x="2662569" y="1788165"/>
                <a:ext cx="761795" cy="417808"/>
              </a:xfrm>
              <a:custGeom>
                <a:avLst/>
                <a:gdLst>
                  <a:gd name="connsiteX0" fmla="*/ 0 w 110920"/>
                  <a:gd name="connsiteY0" fmla="*/ 0 h 81258"/>
                  <a:gd name="connsiteX1" fmla="*/ 110920 w 110920"/>
                  <a:gd name="connsiteY1" fmla="*/ 0 h 81258"/>
                  <a:gd name="connsiteX2" fmla="*/ 110920 w 110920"/>
                  <a:gd name="connsiteY2" fmla="*/ 81258 h 81258"/>
                  <a:gd name="connsiteX3" fmla="*/ 0 w 110920"/>
                  <a:gd name="connsiteY3" fmla="*/ 81258 h 81258"/>
                  <a:gd name="connsiteX4" fmla="*/ 0 w 110920"/>
                  <a:gd name="connsiteY4" fmla="*/ 0 h 8125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733220 w 733220"/>
                  <a:gd name="connsiteY2" fmla="*/ 812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5588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558800 w 733220"/>
                  <a:gd name="connsiteY4" fmla="*/ 0 h 417808"/>
                  <a:gd name="connsiteX0" fmla="*/ 558800 w 752270"/>
                  <a:gd name="connsiteY0" fmla="*/ 0 h 417808"/>
                  <a:gd name="connsiteX1" fmla="*/ 752270 w 752270"/>
                  <a:gd name="connsiteY1" fmla="*/ 25400 h 417808"/>
                  <a:gd name="connsiteX2" fmla="*/ 422070 w 752270"/>
                  <a:gd name="connsiteY2" fmla="*/ 411458 h 417808"/>
                  <a:gd name="connsiteX3" fmla="*/ 0 w 752270"/>
                  <a:gd name="connsiteY3" fmla="*/ 417808 h 417808"/>
                  <a:gd name="connsiteX4" fmla="*/ 558800 w 752270"/>
                  <a:gd name="connsiteY4" fmla="*/ 0 h 417808"/>
                  <a:gd name="connsiteX0" fmla="*/ 558800 w 761795"/>
                  <a:gd name="connsiteY0" fmla="*/ 0 h 417808"/>
                  <a:gd name="connsiteX1" fmla="*/ 761795 w 761795"/>
                  <a:gd name="connsiteY1" fmla="*/ 34925 h 417808"/>
                  <a:gd name="connsiteX2" fmla="*/ 422070 w 761795"/>
                  <a:gd name="connsiteY2" fmla="*/ 411458 h 417808"/>
                  <a:gd name="connsiteX3" fmla="*/ 0 w 761795"/>
                  <a:gd name="connsiteY3" fmla="*/ 417808 h 417808"/>
                  <a:gd name="connsiteX4" fmla="*/ 558800 w 761795"/>
                  <a:gd name="connsiteY4" fmla="*/ 0 h 417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795" h="417808">
                    <a:moveTo>
                      <a:pt x="558800" y="0"/>
                    </a:moveTo>
                    <a:lnTo>
                      <a:pt x="761795" y="34925"/>
                    </a:lnTo>
                    <a:lnTo>
                      <a:pt x="422070" y="411458"/>
                    </a:lnTo>
                    <a:lnTo>
                      <a:pt x="0" y="417808"/>
                    </a:lnTo>
                    <a:lnTo>
                      <a:pt x="5588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536BD5CA-8D72-4693-90B9-D8F9FB0919D4}"/>
                  </a:ext>
                </a:extLst>
              </p:cNvPr>
              <p:cNvSpPr/>
              <p:nvPr/>
            </p:nvSpPr>
            <p:spPr>
              <a:xfrm>
                <a:off x="8041580" y="3451949"/>
                <a:ext cx="112552" cy="5179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5E63B5AB-43E7-48B3-A16B-D8AD7062EECC}"/>
                  </a:ext>
                </a:extLst>
              </p:cNvPr>
              <p:cNvSpPr/>
              <p:nvPr/>
            </p:nvSpPr>
            <p:spPr>
              <a:xfrm>
                <a:off x="3596868" y="3470857"/>
                <a:ext cx="112552" cy="5179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1E3FCFF-ACAD-4C6D-8D67-8A300E3688A2}"/>
                  </a:ext>
                </a:extLst>
              </p:cNvPr>
              <p:cNvSpPr/>
              <p:nvPr/>
            </p:nvSpPr>
            <p:spPr>
              <a:xfrm>
                <a:off x="3408461" y="994320"/>
                <a:ext cx="4900960" cy="1836768"/>
              </a:xfrm>
              <a:prstGeom prst="roundRect">
                <a:avLst>
                  <a:gd name="adj" fmla="val 1390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BF055CA-2891-4BE8-AEC4-2AC05403C02C}"/>
                  </a:ext>
                </a:extLst>
              </p:cNvPr>
              <p:cNvSpPr/>
              <p:nvPr/>
            </p:nvSpPr>
            <p:spPr>
              <a:xfrm>
                <a:off x="5806059" y="2468880"/>
                <a:ext cx="2868212" cy="439519"/>
              </a:xfrm>
              <a:custGeom>
                <a:avLst/>
                <a:gdLst>
                  <a:gd name="connsiteX0" fmla="*/ 0 w 2470198"/>
                  <a:gd name="connsiteY0" fmla="*/ 0 h 424279"/>
                  <a:gd name="connsiteX1" fmla="*/ 2470198 w 2470198"/>
                  <a:gd name="connsiteY1" fmla="*/ 0 h 424279"/>
                  <a:gd name="connsiteX2" fmla="*/ 2470198 w 2470198"/>
                  <a:gd name="connsiteY2" fmla="*/ 424279 h 424279"/>
                  <a:gd name="connsiteX3" fmla="*/ 0 w 2470198"/>
                  <a:gd name="connsiteY3" fmla="*/ 424279 h 424279"/>
                  <a:gd name="connsiteX4" fmla="*/ 0 w 2470198"/>
                  <a:gd name="connsiteY4" fmla="*/ 0 h 424279"/>
                  <a:gd name="connsiteX0" fmla="*/ 0 w 2820718"/>
                  <a:gd name="connsiteY0" fmla="*/ 0 h 424279"/>
                  <a:gd name="connsiteX1" fmla="*/ 2470198 w 2820718"/>
                  <a:gd name="connsiteY1" fmla="*/ 0 h 424279"/>
                  <a:gd name="connsiteX2" fmla="*/ 2820718 w 2820718"/>
                  <a:gd name="connsiteY2" fmla="*/ 363319 h 424279"/>
                  <a:gd name="connsiteX3" fmla="*/ 0 w 2820718"/>
                  <a:gd name="connsiteY3" fmla="*/ 424279 h 424279"/>
                  <a:gd name="connsiteX4" fmla="*/ 0 w 2820718"/>
                  <a:gd name="connsiteY4" fmla="*/ 0 h 424279"/>
                  <a:gd name="connsiteX0" fmla="*/ 0 w 2820718"/>
                  <a:gd name="connsiteY0" fmla="*/ 0 h 424279"/>
                  <a:gd name="connsiteX1" fmla="*/ 2470198 w 2820718"/>
                  <a:gd name="connsiteY1" fmla="*/ 0 h 424279"/>
                  <a:gd name="connsiteX2" fmla="*/ 2820718 w 2820718"/>
                  <a:gd name="connsiteY2" fmla="*/ 393799 h 424279"/>
                  <a:gd name="connsiteX3" fmla="*/ 0 w 2820718"/>
                  <a:gd name="connsiteY3" fmla="*/ 424279 h 424279"/>
                  <a:gd name="connsiteX4" fmla="*/ 0 w 2820718"/>
                  <a:gd name="connsiteY4" fmla="*/ 0 h 424279"/>
                  <a:gd name="connsiteX0" fmla="*/ 0 w 2919778"/>
                  <a:gd name="connsiteY0" fmla="*/ 0 h 424279"/>
                  <a:gd name="connsiteX1" fmla="*/ 2470198 w 2919778"/>
                  <a:gd name="connsiteY1" fmla="*/ 0 h 424279"/>
                  <a:gd name="connsiteX2" fmla="*/ 2919778 w 2919778"/>
                  <a:gd name="connsiteY2" fmla="*/ 378559 h 424279"/>
                  <a:gd name="connsiteX3" fmla="*/ 0 w 2919778"/>
                  <a:gd name="connsiteY3" fmla="*/ 424279 h 424279"/>
                  <a:gd name="connsiteX4" fmla="*/ 0 w 2919778"/>
                  <a:gd name="connsiteY4" fmla="*/ 0 h 424279"/>
                  <a:gd name="connsiteX0" fmla="*/ 0 w 2942638"/>
                  <a:gd name="connsiteY0" fmla="*/ 0 h 424279"/>
                  <a:gd name="connsiteX1" fmla="*/ 2470198 w 2942638"/>
                  <a:gd name="connsiteY1" fmla="*/ 0 h 424279"/>
                  <a:gd name="connsiteX2" fmla="*/ 2942638 w 2942638"/>
                  <a:gd name="connsiteY2" fmla="*/ 401419 h 424279"/>
                  <a:gd name="connsiteX3" fmla="*/ 0 w 2942638"/>
                  <a:gd name="connsiteY3" fmla="*/ 424279 h 424279"/>
                  <a:gd name="connsiteX4" fmla="*/ 0 w 2942638"/>
                  <a:gd name="connsiteY4" fmla="*/ 0 h 424279"/>
                  <a:gd name="connsiteX0" fmla="*/ 0 w 2942638"/>
                  <a:gd name="connsiteY0" fmla="*/ 0 h 439519"/>
                  <a:gd name="connsiteX1" fmla="*/ 2470198 w 2942638"/>
                  <a:gd name="connsiteY1" fmla="*/ 0 h 439519"/>
                  <a:gd name="connsiteX2" fmla="*/ 2942638 w 2942638"/>
                  <a:gd name="connsiteY2" fmla="*/ 439519 h 439519"/>
                  <a:gd name="connsiteX3" fmla="*/ 0 w 2942638"/>
                  <a:gd name="connsiteY3" fmla="*/ 424279 h 439519"/>
                  <a:gd name="connsiteX4" fmla="*/ 0 w 2942638"/>
                  <a:gd name="connsiteY4" fmla="*/ 0 h 439519"/>
                  <a:gd name="connsiteX0" fmla="*/ 0 w 2875963"/>
                  <a:gd name="connsiteY0" fmla="*/ 0 h 439519"/>
                  <a:gd name="connsiteX1" fmla="*/ 2470198 w 2875963"/>
                  <a:gd name="connsiteY1" fmla="*/ 0 h 439519"/>
                  <a:gd name="connsiteX2" fmla="*/ 2875963 w 2875963"/>
                  <a:gd name="connsiteY2" fmla="*/ 439519 h 439519"/>
                  <a:gd name="connsiteX3" fmla="*/ 0 w 2875963"/>
                  <a:gd name="connsiteY3" fmla="*/ 424279 h 439519"/>
                  <a:gd name="connsiteX4" fmla="*/ 0 w 2875963"/>
                  <a:gd name="connsiteY4" fmla="*/ 0 h 439519"/>
                  <a:gd name="connsiteX0" fmla="*/ 0 w 2809288"/>
                  <a:gd name="connsiteY0" fmla="*/ 0 h 439519"/>
                  <a:gd name="connsiteX1" fmla="*/ 2470198 w 2809288"/>
                  <a:gd name="connsiteY1" fmla="*/ 0 h 439519"/>
                  <a:gd name="connsiteX2" fmla="*/ 2809288 w 2809288"/>
                  <a:gd name="connsiteY2" fmla="*/ 439519 h 439519"/>
                  <a:gd name="connsiteX3" fmla="*/ 0 w 2809288"/>
                  <a:gd name="connsiteY3" fmla="*/ 424279 h 439519"/>
                  <a:gd name="connsiteX4" fmla="*/ 0 w 2809288"/>
                  <a:gd name="connsiteY4" fmla="*/ 0 h 439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9288" h="439519">
                    <a:moveTo>
                      <a:pt x="0" y="0"/>
                    </a:moveTo>
                    <a:lnTo>
                      <a:pt x="2470198" y="0"/>
                    </a:lnTo>
                    <a:lnTo>
                      <a:pt x="2809288" y="439519"/>
                    </a:lnTo>
                    <a:lnTo>
                      <a:pt x="0" y="42427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763714B-1E5E-4B89-A94C-025E752369E7}"/>
                  </a:ext>
                </a:extLst>
              </p:cNvPr>
              <p:cNvSpPr/>
              <p:nvPr/>
            </p:nvSpPr>
            <p:spPr>
              <a:xfrm>
                <a:off x="2988417" y="2465070"/>
                <a:ext cx="2875760" cy="438149"/>
              </a:xfrm>
              <a:custGeom>
                <a:avLst/>
                <a:gdLst>
                  <a:gd name="connsiteX0" fmla="*/ 0 w 2441420"/>
                  <a:gd name="connsiteY0" fmla="*/ 0 h 45719"/>
                  <a:gd name="connsiteX1" fmla="*/ 2441420 w 2441420"/>
                  <a:gd name="connsiteY1" fmla="*/ 0 h 45719"/>
                  <a:gd name="connsiteX2" fmla="*/ 2441420 w 2441420"/>
                  <a:gd name="connsiteY2" fmla="*/ 45719 h 45719"/>
                  <a:gd name="connsiteX3" fmla="*/ 0 w 2441420"/>
                  <a:gd name="connsiteY3" fmla="*/ 45719 h 45719"/>
                  <a:gd name="connsiteX4" fmla="*/ 0 w 2441420"/>
                  <a:gd name="connsiteY4" fmla="*/ 0 h 45719"/>
                  <a:gd name="connsiteX0" fmla="*/ 0 w 2449040"/>
                  <a:gd name="connsiteY0" fmla="*/ 0 h 114299"/>
                  <a:gd name="connsiteX1" fmla="*/ 2449040 w 2449040"/>
                  <a:gd name="connsiteY1" fmla="*/ 68580 h 114299"/>
                  <a:gd name="connsiteX2" fmla="*/ 2449040 w 2449040"/>
                  <a:gd name="connsiteY2" fmla="*/ 114299 h 114299"/>
                  <a:gd name="connsiteX3" fmla="*/ 7620 w 2449040"/>
                  <a:gd name="connsiteY3" fmla="*/ 114299 h 114299"/>
                  <a:gd name="connsiteX4" fmla="*/ 0 w 2449040"/>
                  <a:gd name="connsiteY4" fmla="*/ 0 h 114299"/>
                  <a:gd name="connsiteX0" fmla="*/ 342900 w 2791940"/>
                  <a:gd name="connsiteY0" fmla="*/ 0 h 426719"/>
                  <a:gd name="connsiteX1" fmla="*/ 2791940 w 2791940"/>
                  <a:gd name="connsiteY1" fmla="*/ 68580 h 426719"/>
                  <a:gd name="connsiteX2" fmla="*/ 2791940 w 2791940"/>
                  <a:gd name="connsiteY2" fmla="*/ 114299 h 426719"/>
                  <a:gd name="connsiteX3" fmla="*/ 0 w 2791940"/>
                  <a:gd name="connsiteY3" fmla="*/ 426719 h 426719"/>
                  <a:gd name="connsiteX4" fmla="*/ 342900 w 2791940"/>
                  <a:gd name="connsiteY4" fmla="*/ 0 h 426719"/>
                  <a:gd name="connsiteX0" fmla="*/ 342900 w 2807180"/>
                  <a:gd name="connsiteY0" fmla="*/ 0 h 495299"/>
                  <a:gd name="connsiteX1" fmla="*/ 2791940 w 2807180"/>
                  <a:gd name="connsiteY1" fmla="*/ 68580 h 495299"/>
                  <a:gd name="connsiteX2" fmla="*/ 2807180 w 2807180"/>
                  <a:gd name="connsiteY2" fmla="*/ 495299 h 495299"/>
                  <a:gd name="connsiteX3" fmla="*/ 0 w 2807180"/>
                  <a:gd name="connsiteY3" fmla="*/ 426719 h 495299"/>
                  <a:gd name="connsiteX4" fmla="*/ 342900 w 2807180"/>
                  <a:gd name="connsiteY4" fmla="*/ 0 h 495299"/>
                  <a:gd name="connsiteX0" fmla="*/ 411480 w 2875760"/>
                  <a:gd name="connsiteY0" fmla="*/ 0 h 502919"/>
                  <a:gd name="connsiteX1" fmla="*/ 2860520 w 2875760"/>
                  <a:gd name="connsiteY1" fmla="*/ 68580 h 502919"/>
                  <a:gd name="connsiteX2" fmla="*/ 2875760 w 2875760"/>
                  <a:gd name="connsiteY2" fmla="*/ 495299 h 502919"/>
                  <a:gd name="connsiteX3" fmla="*/ 0 w 2875760"/>
                  <a:gd name="connsiteY3" fmla="*/ 502919 h 502919"/>
                  <a:gd name="connsiteX4" fmla="*/ 411480 w 2875760"/>
                  <a:gd name="connsiteY4" fmla="*/ 0 h 502919"/>
                  <a:gd name="connsiteX0" fmla="*/ 396240 w 2875760"/>
                  <a:gd name="connsiteY0" fmla="*/ 0 h 434339"/>
                  <a:gd name="connsiteX1" fmla="*/ 2860520 w 2875760"/>
                  <a:gd name="connsiteY1" fmla="*/ 0 h 434339"/>
                  <a:gd name="connsiteX2" fmla="*/ 2875760 w 2875760"/>
                  <a:gd name="connsiteY2" fmla="*/ 426719 h 434339"/>
                  <a:gd name="connsiteX3" fmla="*/ 0 w 2875760"/>
                  <a:gd name="connsiteY3" fmla="*/ 434339 h 434339"/>
                  <a:gd name="connsiteX4" fmla="*/ 396240 w 2875760"/>
                  <a:gd name="connsiteY4" fmla="*/ 0 h 434339"/>
                  <a:gd name="connsiteX0" fmla="*/ 396240 w 2875760"/>
                  <a:gd name="connsiteY0" fmla="*/ 0 h 464819"/>
                  <a:gd name="connsiteX1" fmla="*/ 2860520 w 2875760"/>
                  <a:gd name="connsiteY1" fmla="*/ 30480 h 464819"/>
                  <a:gd name="connsiteX2" fmla="*/ 2875760 w 2875760"/>
                  <a:gd name="connsiteY2" fmla="*/ 457199 h 464819"/>
                  <a:gd name="connsiteX3" fmla="*/ 0 w 2875760"/>
                  <a:gd name="connsiteY3" fmla="*/ 464819 h 464819"/>
                  <a:gd name="connsiteX4" fmla="*/ 396240 w 2875760"/>
                  <a:gd name="connsiteY4" fmla="*/ 0 h 464819"/>
                  <a:gd name="connsiteX0" fmla="*/ 381000 w 2875760"/>
                  <a:gd name="connsiteY0" fmla="*/ 15240 h 434339"/>
                  <a:gd name="connsiteX1" fmla="*/ 2860520 w 2875760"/>
                  <a:gd name="connsiteY1" fmla="*/ 0 h 434339"/>
                  <a:gd name="connsiteX2" fmla="*/ 2875760 w 2875760"/>
                  <a:gd name="connsiteY2" fmla="*/ 426719 h 434339"/>
                  <a:gd name="connsiteX3" fmla="*/ 0 w 2875760"/>
                  <a:gd name="connsiteY3" fmla="*/ 434339 h 434339"/>
                  <a:gd name="connsiteX4" fmla="*/ 381000 w 2875760"/>
                  <a:gd name="connsiteY4" fmla="*/ 15240 h 434339"/>
                  <a:gd name="connsiteX0" fmla="*/ 400050 w 2875760"/>
                  <a:gd name="connsiteY0" fmla="*/ 0 h 438149"/>
                  <a:gd name="connsiteX1" fmla="*/ 2860520 w 2875760"/>
                  <a:gd name="connsiteY1" fmla="*/ 3810 h 438149"/>
                  <a:gd name="connsiteX2" fmla="*/ 2875760 w 2875760"/>
                  <a:gd name="connsiteY2" fmla="*/ 430529 h 438149"/>
                  <a:gd name="connsiteX3" fmla="*/ 0 w 2875760"/>
                  <a:gd name="connsiteY3" fmla="*/ 438149 h 438149"/>
                  <a:gd name="connsiteX4" fmla="*/ 400050 w 2875760"/>
                  <a:gd name="connsiteY4" fmla="*/ 0 h 438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5760" h="438149">
                    <a:moveTo>
                      <a:pt x="400050" y="0"/>
                    </a:moveTo>
                    <a:lnTo>
                      <a:pt x="2860520" y="3810"/>
                    </a:lnTo>
                    <a:lnTo>
                      <a:pt x="2875760" y="430529"/>
                    </a:lnTo>
                    <a:lnTo>
                      <a:pt x="0" y="438149"/>
                    </a:lnTo>
                    <a:lnTo>
                      <a:pt x="40005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49F7958-08B2-4978-BF79-4B4C53A907D9}"/>
                  </a:ext>
                </a:extLst>
              </p:cNvPr>
              <p:cNvSpPr/>
              <p:nvPr/>
            </p:nvSpPr>
            <p:spPr>
              <a:xfrm>
                <a:off x="3085188" y="2906129"/>
                <a:ext cx="2779795" cy="20293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4F7E76E-E2F2-4FF3-994C-DF8C269A9B08}"/>
                  </a:ext>
                </a:extLst>
              </p:cNvPr>
              <p:cNvSpPr/>
              <p:nvPr/>
            </p:nvSpPr>
            <p:spPr>
              <a:xfrm>
                <a:off x="5859023" y="2906129"/>
                <a:ext cx="2799606" cy="20293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91C2400E-EC0F-417D-815A-DDD6CF069646}"/>
                  </a:ext>
                </a:extLst>
              </p:cNvPr>
              <p:cNvSpPr/>
              <p:nvPr/>
            </p:nvSpPr>
            <p:spPr>
              <a:xfrm>
                <a:off x="3279371" y="3788219"/>
                <a:ext cx="112552" cy="5179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06C1FCEB-1AB7-44C7-8A21-475AE163FF90}"/>
                  </a:ext>
                </a:extLst>
              </p:cNvPr>
              <p:cNvSpPr/>
              <p:nvPr/>
            </p:nvSpPr>
            <p:spPr>
              <a:xfrm>
                <a:off x="8332460" y="3795183"/>
                <a:ext cx="112552" cy="5179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29E266-1167-4E8D-B148-27F26AE1AD68}"/>
                  </a:ext>
                </a:extLst>
              </p:cNvPr>
              <p:cNvSpPr/>
              <p:nvPr/>
            </p:nvSpPr>
            <p:spPr>
              <a:xfrm>
                <a:off x="3089614" y="3109059"/>
                <a:ext cx="5619354" cy="77565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8602CBB-5B0C-4B07-AF19-930313B27296}"/>
                  </a:ext>
                </a:extLst>
              </p:cNvPr>
              <p:cNvSpPr/>
              <p:nvPr/>
            </p:nvSpPr>
            <p:spPr>
              <a:xfrm>
                <a:off x="3047646" y="1832773"/>
                <a:ext cx="392861" cy="1091542"/>
              </a:xfrm>
              <a:custGeom>
                <a:avLst/>
                <a:gdLst>
                  <a:gd name="connsiteX0" fmla="*/ 0 w 325816"/>
                  <a:gd name="connsiteY0" fmla="*/ 0 h 164442"/>
                  <a:gd name="connsiteX1" fmla="*/ 325816 w 325816"/>
                  <a:gd name="connsiteY1" fmla="*/ 0 h 164442"/>
                  <a:gd name="connsiteX2" fmla="*/ 325816 w 325816"/>
                  <a:gd name="connsiteY2" fmla="*/ 164442 h 164442"/>
                  <a:gd name="connsiteX3" fmla="*/ 0 w 325816"/>
                  <a:gd name="connsiteY3" fmla="*/ 164442 h 164442"/>
                  <a:gd name="connsiteX4" fmla="*/ 0 w 325816"/>
                  <a:gd name="connsiteY4" fmla="*/ 0 h 1644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70266 w 370266"/>
                  <a:gd name="connsiteY2" fmla="*/ 1644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57566"/>
                  <a:gd name="connsiteY0" fmla="*/ 374650 h 1028042"/>
                  <a:gd name="connsiteX1" fmla="*/ 357566 w 357566"/>
                  <a:gd name="connsiteY1" fmla="*/ 0 h 1028042"/>
                  <a:gd name="connsiteX2" fmla="*/ 351216 w 357566"/>
                  <a:gd name="connsiteY2" fmla="*/ 659742 h 1028042"/>
                  <a:gd name="connsiteX3" fmla="*/ 0 w 357566"/>
                  <a:gd name="connsiteY3" fmla="*/ 1028042 h 1028042"/>
                  <a:gd name="connsiteX4" fmla="*/ 19050 w 357566"/>
                  <a:gd name="connsiteY4" fmla="*/ 374650 h 1028042"/>
                  <a:gd name="connsiteX0" fmla="*/ 0 w 363916"/>
                  <a:gd name="connsiteY0" fmla="*/ 393700 h 1028042"/>
                  <a:gd name="connsiteX1" fmla="*/ 363916 w 363916"/>
                  <a:gd name="connsiteY1" fmla="*/ 0 h 1028042"/>
                  <a:gd name="connsiteX2" fmla="*/ 357566 w 363916"/>
                  <a:gd name="connsiteY2" fmla="*/ 659742 h 1028042"/>
                  <a:gd name="connsiteX3" fmla="*/ 6350 w 363916"/>
                  <a:gd name="connsiteY3" fmla="*/ 1028042 h 1028042"/>
                  <a:gd name="connsiteX4" fmla="*/ 0 w 363916"/>
                  <a:gd name="connsiteY4" fmla="*/ 393700 h 1028042"/>
                  <a:gd name="connsiteX0" fmla="*/ 0 w 363916"/>
                  <a:gd name="connsiteY0" fmla="*/ 393700 h 1097892"/>
                  <a:gd name="connsiteX1" fmla="*/ 363916 w 363916"/>
                  <a:gd name="connsiteY1" fmla="*/ 0 h 1097892"/>
                  <a:gd name="connsiteX2" fmla="*/ 357566 w 363916"/>
                  <a:gd name="connsiteY2" fmla="*/ 659742 h 1097892"/>
                  <a:gd name="connsiteX3" fmla="*/ 12700 w 363916"/>
                  <a:gd name="connsiteY3" fmla="*/ 1097892 h 1097892"/>
                  <a:gd name="connsiteX4" fmla="*/ 0 w 363916"/>
                  <a:gd name="connsiteY4" fmla="*/ 393700 h 109789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1158"/>
                  <a:gd name="connsiteY0" fmla="*/ 393700 h 1091542"/>
                  <a:gd name="connsiteX1" fmla="*/ 370547 w 371158"/>
                  <a:gd name="connsiteY1" fmla="*/ 0 h 1091542"/>
                  <a:gd name="connsiteX2" fmla="*/ 370547 w 371158"/>
                  <a:gd name="connsiteY2" fmla="*/ 723242 h 1091542"/>
                  <a:gd name="connsiteX3" fmla="*/ 281 w 371158"/>
                  <a:gd name="connsiteY3" fmla="*/ 1091542 h 1091542"/>
                  <a:gd name="connsiteX4" fmla="*/ 6631 w 371158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260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486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92892"/>
                  <a:gd name="connsiteY0" fmla="*/ 393700 h 1091542"/>
                  <a:gd name="connsiteX1" fmla="*/ 370547 w 392892"/>
                  <a:gd name="connsiteY1" fmla="*/ 0 h 1091542"/>
                  <a:gd name="connsiteX2" fmla="*/ 392772 w 392892"/>
                  <a:gd name="connsiteY2" fmla="*/ 615292 h 1091542"/>
                  <a:gd name="connsiteX3" fmla="*/ 281 w 392892"/>
                  <a:gd name="connsiteY3" fmla="*/ 1091542 h 1091542"/>
                  <a:gd name="connsiteX4" fmla="*/ 6631 w 392892"/>
                  <a:gd name="connsiteY4" fmla="*/ 393700 h 1091542"/>
                  <a:gd name="connsiteX0" fmla="*/ 6631 w 392861"/>
                  <a:gd name="connsiteY0" fmla="*/ 393700 h 1091542"/>
                  <a:gd name="connsiteX1" fmla="*/ 361022 w 392861"/>
                  <a:gd name="connsiteY1" fmla="*/ 0 h 1091542"/>
                  <a:gd name="connsiteX2" fmla="*/ 392772 w 392861"/>
                  <a:gd name="connsiteY2" fmla="*/ 615292 h 1091542"/>
                  <a:gd name="connsiteX3" fmla="*/ 281 w 392861"/>
                  <a:gd name="connsiteY3" fmla="*/ 1091542 h 1091542"/>
                  <a:gd name="connsiteX4" fmla="*/ 6631 w 392861"/>
                  <a:gd name="connsiteY4" fmla="*/ 393700 h 1091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861" h="1091542">
                    <a:moveTo>
                      <a:pt x="6631" y="393700"/>
                    </a:moveTo>
                    <a:lnTo>
                      <a:pt x="361022" y="0"/>
                    </a:lnTo>
                    <a:cubicBezTo>
                      <a:pt x="358905" y="219914"/>
                      <a:pt x="394889" y="395378"/>
                      <a:pt x="392772" y="615292"/>
                    </a:cubicBezTo>
                    <a:lnTo>
                      <a:pt x="281" y="1091542"/>
                    </a:lnTo>
                    <a:cubicBezTo>
                      <a:pt x="-1836" y="880095"/>
                      <a:pt x="8748" y="605147"/>
                      <a:pt x="6631" y="39370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E858A96-1F54-42E2-89E2-9D5DF6B26B9E}"/>
                  </a:ext>
                </a:extLst>
              </p:cNvPr>
              <p:cNvSpPr/>
              <p:nvPr/>
            </p:nvSpPr>
            <p:spPr>
              <a:xfrm>
                <a:off x="2665799" y="2199029"/>
                <a:ext cx="419389" cy="16856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34">
                <a:extLst>
                  <a:ext uri="{FF2B5EF4-FFF2-40B4-BE49-F238E27FC236}">
                    <a16:creationId xmlns:a16="http://schemas.microsoft.com/office/drawing/2014/main" id="{01342476-A7B0-4F4A-9FAB-A3FBEDA26203}"/>
                  </a:ext>
                </a:extLst>
              </p:cNvPr>
              <p:cNvSpPr/>
              <p:nvPr/>
            </p:nvSpPr>
            <p:spPr>
              <a:xfrm flipH="1">
                <a:off x="8273296" y="1833532"/>
                <a:ext cx="392847" cy="1099478"/>
              </a:xfrm>
              <a:custGeom>
                <a:avLst/>
                <a:gdLst>
                  <a:gd name="connsiteX0" fmla="*/ 0 w 325816"/>
                  <a:gd name="connsiteY0" fmla="*/ 0 h 164442"/>
                  <a:gd name="connsiteX1" fmla="*/ 325816 w 325816"/>
                  <a:gd name="connsiteY1" fmla="*/ 0 h 164442"/>
                  <a:gd name="connsiteX2" fmla="*/ 325816 w 325816"/>
                  <a:gd name="connsiteY2" fmla="*/ 164442 h 164442"/>
                  <a:gd name="connsiteX3" fmla="*/ 0 w 325816"/>
                  <a:gd name="connsiteY3" fmla="*/ 164442 h 164442"/>
                  <a:gd name="connsiteX4" fmla="*/ 0 w 325816"/>
                  <a:gd name="connsiteY4" fmla="*/ 0 h 1644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70266 w 370266"/>
                  <a:gd name="connsiteY2" fmla="*/ 1644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57566"/>
                  <a:gd name="connsiteY0" fmla="*/ 374650 h 1028042"/>
                  <a:gd name="connsiteX1" fmla="*/ 357566 w 357566"/>
                  <a:gd name="connsiteY1" fmla="*/ 0 h 1028042"/>
                  <a:gd name="connsiteX2" fmla="*/ 351216 w 357566"/>
                  <a:gd name="connsiteY2" fmla="*/ 659742 h 1028042"/>
                  <a:gd name="connsiteX3" fmla="*/ 0 w 357566"/>
                  <a:gd name="connsiteY3" fmla="*/ 1028042 h 1028042"/>
                  <a:gd name="connsiteX4" fmla="*/ 19050 w 357566"/>
                  <a:gd name="connsiteY4" fmla="*/ 374650 h 1028042"/>
                  <a:gd name="connsiteX0" fmla="*/ 0 w 363916"/>
                  <a:gd name="connsiteY0" fmla="*/ 393700 h 1028042"/>
                  <a:gd name="connsiteX1" fmla="*/ 363916 w 363916"/>
                  <a:gd name="connsiteY1" fmla="*/ 0 h 1028042"/>
                  <a:gd name="connsiteX2" fmla="*/ 357566 w 363916"/>
                  <a:gd name="connsiteY2" fmla="*/ 659742 h 1028042"/>
                  <a:gd name="connsiteX3" fmla="*/ 6350 w 363916"/>
                  <a:gd name="connsiteY3" fmla="*/ 1028042 h 1028042"/>
                  <a:gd name="connsiteX4" fmla="*/ 0 w 363916"/>
                  <a:gd name="connsiteY4" fmla="*/ 393700 h 1028042"/>
                  <a:gd name="connsiteX0" fmla="*/ 0 w 363916"/>
                  <a:gd name="connsiteY0" fmla="*/ 393700 h 1097892"/>
                  <a:gd name="connsiteX1" fmla="*/ 363916 w 363916"/>
                  <a:gd name="connsiteY1" fmla="*/ 0 h 1097892"/>
                  <a:gd name="connsiteX2" fmla="*/ 357566 w 363916"/>
                  <a:gd name="connsiteY2" fmla="*/ 659742 h 1097892"/>
                  <a:gd name="connsiteX3" fmla="*/ 12700 w 363916"/>
                  <a:gd name="connsiteY3" fmla="*/ 1097892 h 1097892"/>
                  <a:gd name="connsiteX4" fmla="*/ 0 w 363916"/>
                  <a:gd name="connsiteY4" fmla="*/ 393700 h 109789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1158"/>
                  <a:gd name="connsiteY0" fmla="*/ 393700 h 1091542"/>
                  <a:gd name="connsiteX1" fmla="*/ 370547 w 371158"/>
                  <a:gd name="connsiteY1" fmla="*/ 0 h 1091542"/>
                  <a:gd name="connsiteX2" fmla="*/ 370547 w 371158"/>
                  <a:gd name="connsiteY2" fmla="*/ 723242 h 1091542"/>
                  <a:gd name="connsiteX3" fmla="*/ 281 w 371158"/>
                  <a:gd name="connsiteY3" fmla="*/ 1091542 h 1091542"/>
                  <a:gd name="connsiteX4" fmla="*/ 6631 w 371158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260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486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92892"/>
                  <a:gd name="connsiteY0" fmla="*/ 393700 h 1091542"/>
                  <a:gd name="connsiteX1" fmla="*/ 370547 w 392892"/>
                  <a:gd name="connsiteY1" fmla="*/ 0 h 1091542"/>
                  <a:gd name="connsiteX2" fmla="*/ 392772 w 392892"/>
                  <a:gd name="connsiteY2" fmla="*/ 615292 h 1091542"/>
                  <a:gd name="connsiteX3" fmla="*/ 281 w 392892"/>
                  <a:gd name="connsiteY3" fmla="*/ 1091542 h 1091542"/>
                  <a:gd name="connsiteX4" fmla="*/ 6631 w 392892"/>
                  <a:gd name="connsiteY4" fmla="*/ 393700 h 1091542"/>
                  <a:gd name="connsiteX0" fmla="*/ 6631 w 392861"/>
                  <a:gd name="connsiteY0" fmla="*/ 406400 h 1104242"/>
                  <a:gd name="connsiteX1" fmla="*/ 361022 w 392861"/>
                  <a:gd name="connsiteY1" fmla="*/ 0 h 1104242"/>
                  <a:gd name="connsiteX2" fmla="*/ 392772 w 392861"/>
                  <a:gd name="connsiteY2" fmla="*/ 627992 h 1104242"/>
                  <a:gd name="connsiteX3" fmla="*/ 281 w 392861"/>
                  <a:gd name="connsiteY3" fmla="*/ 1104242 h 1104242"/>
                  <a:gd name="connsiteX4" fmla="*/ 6631 w 392861"/>
                  <a:gd name="connsiteY4" fmla="*/ 406400 h 1104242"/>
                  <a:gd name="connsiteX0" fmla="*/ 6631 w 392856"/>
                  <a:gd name="connsiteY0" fmla="*/ 404018 h 1101860"/>
                  <a:gd name="connsiteX1" fmla="*/ 358641 w 392856"/>
                  <a:gd name="connsiteY1" fmla="*/ 0 h 1101860"/>
                  <a:gd name="connsiteX2" fmla="*/ 392772 w 392856"/>
                  <a:gd name="connsiteY2" fmla="*/ 625610 h 1101860"/>
                  <a:gd name="connsiteX3" fmla="*/ 281 w 392856"/>
                  <a:gd name="connsiteY3" fmla="*/ 1101860 h 1101860"/>
                  <a:gd name="connsiteX4" fmla="*/ 6631 w 392856"/>
                  <a:gd name="connsiteY4" fmla="*/ 404018 h 1101860"/>
                  <a:gd name="connsiteX0" fmla="*/ 6631 w 392856"/>
                  <a:gd name="connsiteY0" fmla="*/ 399255 h 1097097"/>
                  <a:gd name="connsiteX1" fmla="*/ 358641 w 392856"/>
                  <a:gd name="connsiteY1" fmla="*/ 0 h 1097097"/>
                  <a:gd name="connsiteX2" fmla="*/ 392772 w 392856"/>
                  <a:gd name="connsiteY2" fmla="*/ 620847 h 1097097"/>
                  <a:gd name="connsiteX3" fmla="*/ 281 w 392856"/>
                  <a:gd name="connsiteY3" fmla="*/ 1097097 h 1097097"/>
                  <a:gd name="connsiteX4" fmla="*/ 6631 w 392856"/>
                  <a:gd name="connsiteY4" fmla="*/ 399255 h 1097097"/>
                  <a:gd name="connsiteX0" fmla="*/ 6631 w 392847"/>
                  <a:gd name="connsiteY0" fmla="*/ 401636 h 1099478"/>
                  <a:gd name="connsiteX1" fmla="*/ 353878 w 392847"/>
                  <a:gd name="connsiteY1" fmla="*/ 0 h 1099478"/>
                  <a:gd name="connsiteX2" fmla="*/ 392772 w 392847"/>
                  <a:gd name="connsiteY2" fmla="*/ 623228 h 1099478"/>
                  <a:gd name="connsiteX3" fmla="*/ 281 w 392847"/>
                  <a:gd name="connsiteY3" fmla="*/ 1099478 h 1099478"/>
                  <a:gd name="connsiteX4" fmla="*/ 6631 w 392847"/>
                  <a:gd name="connsiteY4" fmla="*/ 401636 h 1099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847" h="1099478">
                    <a:moveTo>
                      <a:pt x="6631" y="401636"/>
                    </a:moveTo>
                    <a:lnTo>
                      <a:pt x="353878" y="0"/>
                    </a:lnTo>
                    <a:cubicBezTo>
                      <a:pt x="351761" y="219914"/>
                      <a:pt x="394889" y="403314"/>
                      <a:pt x="392772" y="623228"/>
                    </a:cubicBezTo>
                    <a:lnTo>
                      <a:pt x="281" y="1099478"/>
                    </a:lnTo>
                    <a:cubicBezTo>
                      <a:pt x="-1836" y="888031"/>
                      <a:pt x="8748" y="613083"/>
                      <a:pt x="6631" y="40163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FD3C7774-C43C-45C6-9E70-6C109340BACC}"/>
                  </a:ext>
                </a:extLst>
              </p:cNvPr>
              <p:cNvSpPr/>
              <p:nvPr/>
            </p:nvSpPr>
            <p:spPr>
              <a:xfrm flipH="1">
                <a:off x="8630596" y="2207661"/>
                <a:ext cx="419389" cy="16856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A201E65D-1FC5-4CD9-A065-FC0D2402C70D}"/>
                </a:ext>
              </a:extLst>
            </p:cNvPr>
            <p:cNvGrpSpPr/>
            <p:nvPr/>
          </p:nvGrpSpPr>
          <p:grpSpPr>
            <a:xfrm flipH="1">
              <a:off x="2974999" y="3174567"/>
              <a:ext cx="2140209" cy="2827190"/>
              <a:chOff x="3866971" y="6327657"/>
              <a:chExt cx="2661978" cy="351643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C02A42D6-3AC3-45A4-916D-C172C16E2692}"/>
                  </a:ext>
                </a:extLst>
              </p:cNvPr>
              <p:cNvGrpSpPr/>
              <p:nvPr/>
            </p:nvGrpSpPr>
            <p:grpSpPr>
              <a:xfrm flipH="1">
                <a:off x="3866971" y="6342971"/>
                <a:ext cx="2661978" cy="3501125"/>
                <a:chOff x="-704602" y="7985701"/>
                <a:chExt cx="3434247" cy="4516839"/>
              </a:xfrm>
            </p:grpSpPr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BD09AD4C-C075-414A-9C41-3B05E8486FD8}"/>
                    </a:ext>
                  </a:extLst>
                </p:cNvPr>
                <p:cNvSpPr/>
                <p:nvPr/>
              </p:nvSpPr>
              <p:spPr>
                <a:xfrm rot="20860252">
                  <a:off x="-704602" y="7985701"/>
                  <a:ext cx="2536874" cy="2261467"/>
                </a:xfrm>
                <a:custGeom>
                  <a:avLst/>
                  <a:gdLst>
                    <a:gd name="connsiteX0" fmla="*/ 1268437 w 2536874"/>
                    <a:gd name="connsiteY0" fmla="*/ 0 h 2148762"/>
                    <a:gd name="connsiteX1" fmla="*/ 2536874 w 2536874"/>
                    <a:gd name="connsiteY1" fmla="*/ 1223889 h 2148762"/>
                    <a:gd name="connsiteX2" fmla="*/ 2530325 w 2536874"/>
                    <a:gd name="connsiteY2" fmla="*/ 1349025 h 2148762"/>
                    <a:gd name="connsiteX3" fmla="*/ 2529071 w 2536874"/>
                    <a:gd name="connsiteY3" fmla="*/ 1356956 h 2148762"/>
                    <a:gd name="connsiteX4" fmla="*/ 2506790 w 2536874"/>
                    <a:gd name="connsiteY4" fmla="*/ 1337417 h 2148762"/>
                    <a:gd name="connsiteX5" fmla="*/ 1699946 w 2536874"/>
                    <a:gd name="connsiteY5" fmla="*/ 1057940 h 2148762"/>
                    <a:gd name="connsiteX6" fmla="*/ 457279 w 2536874"/>
                    <a:gd name="connsiteY6" fmla="*/ 2035173 h 2148762"/>
                    <a:gd name="connsiteX7" fmla="*/ 439312 w 2536874"/>
                    <a:gd name="connsiteY7" fmla="*/ 2148762 h 2148762"/>
                    <a:gd name="connsiteX8" fmla="*/ 371517 w 2536874"/>
                    <a:gd name="connsiteY8" fmla="*/ 2089309 h 2148762"/>
                    <a:gd name="connsiteX9" fmla="*/ 0 w 2536874"/>
                    <a:gd name="connsiteY9" fmla="*/ 1223889 h 2148762"/>
                    <a:gd name="connsiteX10" fmla="*/ 1268437 w 2536874"/>
                    <a:gd name="connsiteY10" fmla="*/ 0 h 2148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6874" h="2148762">
                      <a:moveTo>
                        <a:pt x="1268437" y="0"/>
                      </a:moveTo>
                      <a:cubicBezTo>
                        <a:pt x="1968975" y="0"/>
                        <a:pt x="2536874" y="547954"/>
                        <a:pt x="2536874" y="1223889"/>
                      </a:cubicBezTo>
                      <a:cubicBezTo>
                        <a:pt x="2536874" y="1266135"/>
                        <a:pt x="2534656" y="1307881"/>
                        <a:pt x="2530325" y="1349025"/>
                      </a:cubicBezTo>
                      <a:lnTo>
                        <a:pt x="2529071" y="1356956"/>
                      </a:lnTo>
                      <a:lnTo>
                        <a:pt x="2506790" y="1337417"/>
                      </a:lnTo>
                      <a:cubicBezTo>
                        <a:pt x="2287529" y="1162822"/>
                        <a:pt x="2006431" y="1057940"/>
                        <a:pt x="1699946" y="1057940"/>
                      </a:cubicBezTo>
                      <a:cubicBezTo>
                        <a:pt x="1086975" y="1057940"/>
                        <a:pt x="575556" y="1477468"/>
                        <a:pt x="457279" y="2035173"/>
                      </a:cubicBezTo>
                      <a:lnTo>
                        <a:pt x="439312" y="2148762"/>
                      </a:lnTo>
                      <a:lnTo>
                        <a:pt x="371517" y="2089309"/>
                      </a:lnTo>
                      <a:cubicBezTo>
                        <a:pt x="141975" y="1867829"/>
                        <a:pt x="0" y="1561857"/>
                        <a:pt x="0" y="1223889"/>
                      </a:cubicBezTo>
                      <a:cubicBezTo>
                        <a:pt x="0" y="547954"/>
                        <a:pt x="567899" y="0"/>
                        <a:pt x="126843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2CD6BA5C-45C3-4868-BA31-12E6438F9B81}"/>
                    </a:ext>
                  </a:extLst>
                </p:cNvPr>
                <p:cNvGrpSpPr/>
                <p:nvPr/>
              </p:nvGrpSpPr>
              <p:grpSpPr>
                <a:xfrm>
                  <a:off x="-229676" y="8483998"/>
                  <a:ext cx="2959321" cy="4018542"/>
                  <a:chOff x="-229676" y="8483998"/>
                  <a:chExt cx="2959321" cy="4018542"/>
                </a:xfrm>
              </p:grpSpPr>
              <p:cxnSp>
                <p:nvCxnSpPr>
                  <p:cNvPr id="275" name="Straight Connector 274">
                    <a:extLst>
                      <a:ext uri="{FF2B5EF4-FFF2-40B4-BE49-F238E27FC236}">
                        <a16:creationId xmlns:a16="http://schemas.microsoft.com/office/drawing/2014/main" id="{59767D4B-5803-43DA-827D-A515234136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88099" y="10587408"/>
                    <a:ext cx="1106799" cy="302376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E7A6357A-688E-44A8-A27F-241F781CAE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4743" y="10809320"/>
                    <a:ext cx="1178800" cy="332516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>
                    <a:extLst>
                      <a:ext uri="{FF2B5EF4-FFF2-40B4-BE49-F238E27FC236}">
                        <a16:creationId xmlns:a16="http://schemas.microsoft.com/office/drawing/2014/main" id="{D7CAC2BB-56E3-40E6-B0C1-5792E04810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934241" y="11109135"/>
                    <a:ext cx="141977" cy="1241855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CE1A557A-02A7-4DE8-A770-5284FB6FC1D3}"/>
                      </a:ext>
                    </a:extLst>
                  </p:cNvPr>
                  <p:cNvSpPr/>
                  <p:nvPr/>
                </p:nvSpPr>
                <p:spPr>
                  <a:xfrm>
                    <a:off x="-229676" y="8483998"/>
                    <a:ext cx="2536874" cy="244777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FFCF7665-9307-4183-B2DE-4BCFA572F0DB}"/>
                      </a:ext>
                    </a:extLst>
                  </p:cNvPr>
                  <p:cNvSpPr/>
                  <p:nvPr/>
                </p:nvSpPr>
                <p:spPr>
                  <a:xfrm>
                    <a:off x="1051647" y="9179351"/>
                    <a:ext cx="261279" cy="2595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0" name="Rectangle: Top Corners Rounded 279">
                    <a:extLst>
                      <a:ext uri="{FF2B5EF4-FFF2-40B4-BE49-F238E27FC236}">
                        <a16:creationId xmlns:a16="http://schemas.microsoft.com/office/drawing/2014/main" id="{AC84FF3D-E9FE-412C-B034-E7431D9F884F}"/>
                      </a:ext>
                    </a:extLst>
                  </p:cNvPr>
                  <p:cNvSpPr/>
                  <p:nvPr/>
                </p:nvSpPr>
                <p:spPr>
                  <a:xfrm>
                    <a:off x="2060150" y="12092795"/>
                    <a:ext cx="669495" cy="20031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1" name="Rectangle: Top Corners Rounded 280">
                    <a:extLst>
                      <a:ext uri="{FF2B5EF4-FFF2-40B4-BE49-F238E27FC236}">
                        <a16:creationId xmlns:a16="http://schemas.microsoft.com/office/drawing/2014/main" id="{839179BB-A8C1-4566-9142-0553679E2F4A}"/>
                      </a:ext>
                    </a:extLst>
                  </p:cNvPr>
                  <p:cNvSpPr/>
                  <p:nvPr/>
                </p:nvSpPr>
                <p:spPr>
                  <a:xfrm>
                    <a:off x="1827061" y="12302231"/>
                    <a:ext cx="669495" cy="20030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2" name="Freeform: Shape 281">
                    <a:extLst>
                      <a:ext uri="{FF2B5EF4-FFF2-40B4-BE49-F238E27FC236}">
                        <a16:creationId xmlns:a16="http://schemas.microsoft.com/office/drawing/2014/main" id="{D8C28AFD-B7CA-47CB-AA0B-DACD7D03A9AF}"/>
                      </a:ext>
                    </a:extLst>
                  </p:cNvPr>
                  <p:cNvSpPr/>
                  <p:nvPr/>
                </p:nvSpPr>
                <p:spPr>
                  <a:xfrm>
                    <a:off x="1008627" y="9969220"/>
                    <a:ext cx="649909" cy="923977"/>
                  </a:xfrm>
                  <a:custGeom>
                    <a:avLst/>
                    <a:gdLst>
                      <a:gd name="connsiteX0" fmla="*/ 115393 w 649909"/>
                      <a:gd name="connsiteY0" fmla="*/ 0 h 923977"/>
                      <a:gd name="connsiteX1" fmla="*/ 29668 w 649909"/>
                      <a:gd name="connsiteY1" fmla="*/ 438150 h 923977"/>
                      <a:gd name="connsiteX2" fmla="*/ 563068 w 649909"/>
                      <a:gd name="connsiteY2" fmla="*/ 847725 h 923977"/>
                      <a:gd name="connsiteX3" fmla="*/ 648793 w 649909"/>
                      <a:gd name="connsiteY3" fmla="*/ 923925 h 923977"/>
                      <a:gd name="connsiteX4" fmla="*/ 648793 w 649909"/>
                      <a:gd name="connsiteY4" fmla="*/ 923925 h 9239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9909" h="923977">
                        <a:moveTo>
                          <a:pt x="115393" y="0"/>
                        </a:moveTo>
                        <a:cubicBezTo>
                          <a:pt x="35224" y="148431"/>
                          <a:pt x="-44945" y="296863"/>
                          <a:pt x="29668" y="438150"/>
                        </a:cubicBezTo>
                        <a:cubicBezTo>
                          <a:pt x="104280" y="579438"/>
                          <a:pt x="459881" y="766763"/>
                          <a:pt x="563068" y="847725"/>
                        </a:cubicBezTo>
                        <a:cubicBezTo>
                          <a:pt x="666255" y="928687"/>
                          <a:pt x="648793" y="923925"/>
                          <a:pt x="648793" y="923925"/>
                        </a:cubicBezTo>
                        <a:lnTo>
                          <a:pt x="648793" y="923925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3" name="Freeform: Shape 282">
                    <a:extLst>
                      <a:ext uri="{FF2B5EF4-FFF2-40B4-BE49-F238E27FC236}">
                        <a16:creationId xmlns:a16="http://schemas.microsoft.com/office/drawing/2014/main" id="{96F2A283-338E-463A-ACA0-F624BBD40634}"/>
                      </a:ext>
                    </a:extLst>
                  </p:cNvPr>
                  <p:cNvSpPr/>
                  <p:nvPr/>
                </p:nvSpPr>
                <p:spPr>
                  <a:xfrm>
                    <a:off x="1648470" y="9623682"/>
                    <a:ext cx="184935" cy="190500"/>
                  </a:xfrm>
                  <a:custGeom>
                    <a:avLst/>
                    <a:gdLst>
                      <a:gd name="connsiteX0" fmla="*/ 33338 w 209668"/>
                      <a:gd name="connsiteY0" fmla="*/ 0 h 195262"/>
                      <a:gd name="connsiteX1" fmla="*/ 57150 w 209668"/>
                      <a:gd name="connsiteY1" fmla="*/ 14287 h 195262"/>
                      <a:gd name="connsiteX2" fmla="*/ 71438 w 209668"/>
                      <a:gd name="connsiteY2" fmla="*/ 23812 h 195262"/>
                      <a:gd name="connsiteX3" fmla="*/ 114300 w 209668"/>
                      <a:gd name="connsiteY3" fmla="*/ 33337 h 195262"/>
                      <a:gd name="connsiteX4" fmla="*/ 128588 w 209668"/>
                      <a:gd name="connsiteY4" fmla="*/ 42862 h 195262"/>
                      <a:gd name="connsiteX5" fmla="*/ 166688 w 209668"/>
                      <a:gd name="connsiteY5" fmla="*/ 52387 h 195262"/>
                      <a:gd name="connsiteX6" fmla="*/ 200025 w 209668"/>
                      <a:gd name="connsiteY6" fmla="*/ 61912 h 195262"/>
                      <a:gd name="connsiteX7" fmla="*/ 209550 w 209668"/>
                      <a:gd name="connsiteY7" fmla="*/ 76200 h 195262"/>
                      <a:gd name="connsiteX8" fmla="*/ 185738 w 209668"/>
                      <a:gd name="connsiteY8" fmla="*/ 157162 h 195262"/>
                      <a:gd name="connsiteX9" fmla="*/ 166688 w 209668"/>
                      <a:gd name="connsiteY9" fmla="*/ 166687 h 195262"/>
                      <a:gd name="connsiteX10" fmla="*/ 123825 w 209668"/>
                      <a:gd name="connsiteY10" fmla="*/ 185737 h 195262"/>
                      <a:gd name="connsiteX11" fmla="*/ 109538 w 209668"/>
                      <a:gd name="connsiteY11" fmla="*/ 190500 h 195262"/>
                      <a:gd name="connsiteX12" fmla="*/ 95250 w 209668"/>
                      <a:gd name="connsiteY12" fmla="*/ 195262 h 195262"/>
                      <a:gd name="connsiteX13" fmla="*/ 23813 w 209668"/>
                      <a:gd name="connsiteY13" fmla="*/ 190500 h 195262"/>
                      <a:gd name="connsiteX14" fmla="*/ 9525 w 209668"/>
                      <a:gd name="connsiteY14" fmla="*/ 185737 h 195262"/>
                      <a:gd name="connsiteX15" fmla="*/ 0 w 209668"/>
                      <a:gd name="connsiteY15" fmla="*/ 176212 h 195262"/>
                      <a:gd name="connsiteX0" fmla="*/ 33338 w 209668"/>
                      <a:gd name="connsiteY0" fmla="*/ 0 h 195262"/>
                      <a:gd name="connsiteX1" fmla="*/ 57150 w 209668"/>
                      <a:gd name="connsiteY1" fmla="*/ 14287 h 195262"/>
                      <a:gd name="connsiteX2" fmla="*/ 71438 w 209668"/>
                      <a:gd name="connsiteY2" fmla="*/ 23812 h 195262"/>
                      <a:gd name="connsiteX3" fmla="*/ 114300 w 209668"/>
                      <a:gd name="connsiteY3" fmla="*/ 33337 h 195262"/>
                      <a:gd name="connsiteX4" fmla="*/ 128588 w 209668"/>
                      <a:gd name="connsiteY4" fmla="*/ 42862 h 195262"/>
                      <a:gd name="connsiteX5" fmla="*/ 200025 w 209668"/>
                      <a:gd name="connsiteY5" fmla="*/ 61912 h 195262"/>
                      <a:gd name="connsiteX6" fmla="*/ 209550 w 209668"/>
                      <a:gd name="connsiteY6" fmla="*/ 76200 h 195262"/>
                      <a:gd name="connsiteX7" fmla="*/ 185738 w 209668"/>
                      <a:gd name="connsiteY7" fmla="*/ 157162 h 195262"/>
                      <a:gd name="connsiteX8" fmla="*/ 166688 w 209668"/>
                      <a:gd name="connsiteY8" fmla="*/ 166687 h 195262"/>
                      <a:gd name="connsiteX9" fmla="*/ 123825 w 209668"/>
                      <a:gd name="connsiteY9" fmla="*/ 185737 h 195262"/>
                      <a:gd name="connsiteX10" fmla="*/ 109538 w 209668"/>
                      <a:gd name="connsiteY10" fmla="*/ 190500 h 195262"/>
                      <a:gd name="connsiteX11" fmla="*/ 95250 w 209668"/>
                      <a:gd name="connsiteY11" fmla="*/ 195262 h 195262"/>
                      <a:gd name="connsiteX12" fmla="*/ 23813 w 209668"/>
                      <a:gd name="connsiteY12" fmla="*/ 190500 h 195262"/>
                      <a:gd name="connsiteX13" fmla="*/ 9525 w 209668"/>
                      <a:gd name="connsiteY13" fmla="*/ 185737 h 195262"/>
                      <a:gd name="connsiteX14" fmla="*/ 0 w 209668"/>
                      <a:gd name="connsiteY14" fmla="*/ 176212 h 195262"/>
                      <a:gd name="connsiteX0" fmla="*/ 33338 w 202730"/>
                      <a:gd name="connsiteY0" fmla="*/ 0 h 195262"/>
                      <a:gd name="connsiteX1" fmla="*/ 57150 w 202730"/>
                      <a:gd name="connsiteY1" fmla="*/ 14287 h 195262"/>
                      <a:gd name="connsiteX2" fmla="*/ 71438 w 202730"/>
                      <a:gd name="connsiteY2" fmla="*/ 23812 h 195262"/>
                      <a:gd name="connsiteX3" fmla="*/ 114300 w 202730"/>
                      <a:gd name="connsiteY3" fmla="*/ 33337 h 195262"/>
                      <a:gd name="connsiteX4" fmla="*/ 128588 w 202730"/>
                      <a:gd name="connsiteY4" fmla="*/ 42862 h 195262"/>
                      <a:gd name="connsiteX5" fmla="*/ 200025 w 202730"/>
                      <a:gd name="connsiteY5" fmla="*/ 61912 h 195262"/>
                      <a:gd name="connsiteX6" fmla="*/ 185738 w 202730"/>
                      <a:gd name="connsiteY6" fmla="*/ 157162 h 195262"/>
                      <a:gd name="connsiteX7" fmla="*/ 166688 w 202730"/>
                      <a:gd name="connsiteY7" fmla="*/ 166687 h 195262"/>
                      <a:gd name="connsiteX8" fmla="*/ 123825 w 202730"/>
                      <a:gd name="connsiteY8" fmla="*/ 185737 h 195262"/>
                      <a:gd name="connsiteX9" fmla="*/ 109538 w 202730"/>
                      <a:gd name="connsiteY9" fmla="*/ 190500 h 195262"/>
                      <a:gd name="connsiteX10" fmla="*/ 95250 w 202730"/>
                      <a:gd name="connsiteY10" fmla="*/ 195262 h 195262"/>
                      <a:gd name="connsiteX11" fmla="*/ 23813 w 202730"/>
                      <a:gd name="connsiteY11" fmla="*/ 190500 h 195262"/>
                      <a:gd name="connsiteX12" fmla="*/ 9525 w 202730"/>
                      <a:gd name="connsiteY12" fmla="*/ 185737 h 195262"/>
                      <a:gd name="connsiteX13" fmla="*/ 0 w 202730"/>
                      <a:gd name="connsiteY13" fmla="*/ 176212 h 195262"/>
                      <a:gd name="connsiteX0" fmla="*/ 33338 w 207126"/>
                      <a:gd name="connsiteY0" fmla="*/ 0 h 195262"/>
                      <a:gd name="connsiteX1" fmla="*/ 57150 w 207126"/>
                      <a:gd name="connsiteY1" fmla="*/ 14287 h 195262"/>
                      <a:gd name="connsiteX2" fmla="*/ 71438 w 207126"/>
                      <a:gd name="connsiteY2" fmla="*/ 23812 h 195262"/>
                      <a:gd name="connsiteX3" fmla="*/ 114300 w 207126"/>
                      <a:gd name="connsiteY3" fmla="*/ 33337 h 195262"/>
                      <a:gd name="connsiteX4" fmla="*/ 128588 w 207126"/>
                      <a:gd name="connsiteY4" fmla="*/ 42862 h 195262"/>
                      <a:gd name="connsiteX5" fmla="*/ 204787 w 207126"/>
                      <a:gd name="connsiteY5" fmla="*/ 76199 h 195262"/>
                      <a:gd name="connsiteX6" fmla="*/ 185738 w 207126"/>
                      <a:gd name="connsiteY6" fmla="*/ 157162 h 195262"/>
                      <a:gd name="connsiteX7" fmla="*/ 166688 w 207126"/>
                      <a:gd name="connsiteY7" fmla="*/ 166687 h 195262"/>
                      <a:gd name="connsiteX8" fmla="*/ 123825 w 207126"/>
                      <a:gd name="connsiteY8" fmla="*/ 185737 h 195262"/>
                      <a:gd name="connsiteX9" fmla="*/ 109538 w 207126"/>
                      <a:gd name="connsiteY9" fmla="*/ 190500 h 195262"/>
                      <a:gd name="connsiteX10" fmla="*/ 95250 w 207126"/>
                      <a:gd name="connsiteY10" fmla="*/ 195262 h 195262"/>
                      <a:gd name="connsiteX11" fmla="*/ 23813 w 207126"/>
                      <a:gd name="connsiteY11" fmla="*/ 190500 h 195262"/>
                      <a:gd name="connsiteX12" fmla="*/ 9525 w 207126"/>
                      <a:gd name="connsiteY12" fmla="*/ 185737 h 195262"/>
                      <a:gd name="connsiteX13" fmla="*/ 0 w 207126"/>
                      <a:gd name="connsiteY13" fmla="*/ 176212 h 195262"/>
                      <a:gd name="connsiteX0" fmla="*/ 33338 w 207126"/>
                      <a:gd name="connsiteY0" fmla="*/ 0 h 190500"/>
                      <a:gd name="connsiteX1" fmla="*/ 57150 w 207126"/>
                      <a:gd name="connsiteY1" fmla="*/ 14287 h 190500"/>
                      <a:gd name="connsiteX2" fmla="*/ 71438 w 207126"/>
                      <a:gd name="connsiteY2" fmla="*/ 23812 h 190500"/>
                      <a:gd name="connsiteX3" fmla="*/ 114300 w 207126"/>
                      <a:gd name="connsiteY3" fmla="*/ 33337 h 190500"/>
                      <a:gd name="connsiteX4" fmla="*/ 128588 w 207126"/>
                      <a:gd name="connsiteY4" fmla="*/ 42862 h 190500"/>
                      <a:gd name="connsiteX5" fmla="*/ 204787 w 207126"/>
                      <a:gd name="connsiteY5" fmla="*/ 76199 h 190500"/>
                      <a:gd name="connsiteX6" fmla="*/ 185738 w 207126"/>
                      <a:gd name="connsiteY6" fmla="*/ 157162 h 190500"/>
                      <a:gd name="connsiteX7" fmla="*/ 166688 w 207126"/>
                      <a:gd name="connsiteY7" fmla="*/ 166687 h 190500"/>
                      <a:gd name="connsiteX8" fmla="*/ 123825 w 207126"/>
                      <a:gd name="connsiteY8" fmla="*/ 185737 h 190500"/>
                      <a:gd name="connsiteX9" fmla="*/ 109538 w 207126"/>
                      <a:gd name="connsiteY9" fmla="*/ 190500 h 190500"/>
                      <a:gd name="connsiteX10" fmla="*/ 23813 w 207126"/>
                      <a:gd name="connsiteY10" fmla="*/ 190500 h 190500"/>
                      <a:gd name="connsiteX11" fmla="*/ 9525 w 207126"/>
                      <a:gd name="connsiteY11" fmla="*/ 185737 h 190500"/>
                      <a:gd name="connsiteX12" fmla="*/ 0 w 207126"/>
                      <a:gd name="connsiteY12" fmla="*/ 176212 h 190500"/>
                      <a:gd name="connsiteX0" fmla="*/ 33338 w 207126"/>
                      <a:gd name="connsiteY0" fmla="*/ 0 h 190500"/>
                      <a:gd name="connsiteX1" fmla="*/ 57150 w 207126"/>
                      <a:gd name="connsiteY1" fmla="*/ 14287 h 190500"/>
                      <a:gd name="connsiteX2" fmla="*/ 71438 w 207126"/>
                      <a:gd name="connsiteY2" fmla="*/ 23812 h 190500"/>
                      <a:gd name="connsiteX3" fmla="*/ 114300 w 207126"/>
                      <a:gd name="connsiteY3" fmla="*/ 33337 h 190500"/>
                      <a:gd name="connsiteX4" fmla="*/ 128588 w 207126"/>
                      <a:gd name="connsiteY4" fmla="*/ 42862 h 190500"/>
                      <a:gd name="connsiteX5" fmla="*/ 204787 w 207126"/>
                      <a:gd name="connsiteY5" fmla="*/ 76199 h 190500"/>
                      <a:gd name="connsiteX6" fmla="*/ 185738 w 207126"/>
                      <a:gd name="connsiteY6" fmla="*/ 157162 h 190500"/>
                      <a:gd name="connsiteX7" fmla="*/ 166688 w 207126"/>
                      <a:gd name="connsiteY7" fmla="*/ 166687 h 190500"/>
                      <a:gd name="connsiteX8" fmla="*/ 123825 w 207126"/>
                      <a:gd name="connsiteY8" fmla="*/ 185737 h 190500"/>
                      <a:gd name="connsiteX9" fmla="*/ 23813 w 207126"/>
                      <a:gd name="connsiteY9" fmla="*/ 190500 h 190500"/>
                      <a:gd name="connsiteX10" fmla="*/ 9525 w 207126"/>
                      <a:gd name="connsiteY10" fmla="*/ 185737 h 190500"/>
                      <a:gd name="connsiteX11" fmla="*/ 0 w 207126"/>
                      <a:gd name="connsiteY11" fmla="*/ 176212 h 190500"/>
                      <a:gd name="connsiteX0" fmla="*/ 33338 w 207779"/>
                      <a:gd name="connsiteY0" fmla="*/ 0 h 190500"/>
                      <a:gd name="connsiteX1" fmla="*/ 57150 w 207779"/>
                      <a:gd name="connsiteY1" fmla="*/ 14287 h 190500"/>
                      <a:gd name="connsiteX2" fmla="*/ 71438 w 207779"/>
                      <a:gd name="connsiteY2" fmla="*/ 23812 h 190500"/>
                      <a:gd name="connsiteX3" fmla="*/ 114300 w 207779"/>
                      <a:gd name="connsiteY3" fmla="*/ 33337 h 190500"/>
                      <a:gd name="connsiteX4" fmla="*/ 128588 w 207779"/>
                      <a:gd name="connsiteY4" fmla="*/ 42862 h 190500"/>
                      <a:gd name="connsiteX5" fmla="*/ 204787 w 207779"/>
                      <a:gd name="connsiteY5" fmla="*/ 76199 h 190500"/>
                      <a:gd name="connsiteX6" fmla="*/ 185738 w 207779"/>
                      <a:gd name="connsiteY6" fmla="*/ 157162 h 190500"/>
                      <a:gd name="connsiteX7" fmla="*/ 123825 w 207779"/>
                      <a:gd name="connsiteY7" fmla="*/ 185737 h 190500"/>
                      <a:gd name="connsiteX8" fmla="*/ 23813 w 207779"/>
                      <a:gd name="connsiteY8" fmla="*/ 190500 h 190500"/>
                      <a:gd name="connsiteX9" fmla="*/ 9525 w 207779"/>
                      <a:gd name="connsiteY9" fmla="*/ 185737 h 190500"/>
                      <a:gd name="connsiteX10" fmla="*/ 0 w 207779"/>
                      <a:gd name="connsiteY10" fmla="*/ 176212 h 190500"/>
                      <a:gd name="connsiteX0" fmla="*/ 33338 w 207779"/>
                      <a:gd name="connsiteY0" fmla="*/ 0 h 190500"/>
                      <a:gd name="connsiteX1" fmla="*/ 57150 w 207779"/>
                      <a:gd name="connsiteY1" fmla="*/ 14287 h 190500"/>
                      <a:gd name="connsiteX2" fmla="*/ 114300 w 207779"/>
                      <a:gd name="connsiteY2" fmla="*/ 33337 h 190500"/>
                      <a:gd name="connsiteX3" fmla="*/ 128588 w 207779"/>
                      <a:gd name="connsiteY3" fmla="*/ 42862 h 190500"/>
                      <a:gd name="connsiteX4" fmla="*/ 204787 w 207779"/>
                      <a:gd name="connsiteY4" fmla="*/ 76199 h 190500"/>
                      <a:gd name="connsiteX5" fmla="*/ 185738 w 207779"/>
                      <a:gd name="connsiteY5" fmla="*/ 157162 h 190500"/>
                      <a:gd name="connsiteX6" fmla="*/ 123825 w 207779"/>
                      <a:gd name="connsiteY6" fmla="*/ 185737 h 190500"/>
                      <a:gd name="connsiteX7" fmla="*/ 23813 w 207779"/>
                      <a:gd name="connsiteY7" fmla="*/ 190500 h 190500"/>
                      <a:gd name="connsiteX8" fmla="*/ 9525 w 207779"/>
                      <a:gd name="connsiteY8" fmla="*/ 185737 h 190500"/>
                      <a:gd name="connsiteX9" fmla="*/ 0 w 207779"/>
                      <a:gd name="connsiteY9" fmla="*/ 176212 h 190500"/>
                      <a:gd name="connsiteX0" fmla="*/ 33338 w 208748"/>
                      <a:gd name="connsiteY0" fmla="*/ 0 h 190500"/>
                      <a:gd name="connsiteX1" fmla="*/ 57150 w 208748"/>
                      <a:gd name="connsiteY1" fmla="*/ 14287 h 190500"/>
                      <a:gd name="connsiteX2" fmla="*/ 114300 w 208748"/>
                      <a:gd name="connsiteY2" fmla="*/ 33337 h 190500"/>
                      <a:gd name="connsiteX3" fmla="*/ 204787 w 208748"/>
                      <a:gd name="connsiteY3" fmla="*/ 76199 h 190500"/>
                      <a:gd name="connsiteX4" fmla="*/ 185738 w 208748"/>
                      <a:gd name="connsiteY4" fmla="*/ 157162 h 190500"/>
                      <a:gd name="connsiteX5" fmla="*/ 123825 w 208748"/>
                      <a:gd name="connsiteY5" fmla="*/ 185737 h 190500"/>
                      <a:gd name="connsiteX6" fmla="*/ 23813 w 208748"/>
                      <a:gd name="connsiteY6" fmla="*/ 190500 h 190500"/>
                      <a:gd name="connsiteX7" fmla="*/ 9525 w 208748"/>
                      <a:gd name="connsiteY7" fmla="*/ 185737 h 190500"/>
                      <a:gd name="connsiteX8" fmla="*/ 0 w 208748"/>
                      <a:gd name="connsiteY8" fmla="*/ 176212 h 190500"/>
                      <a:gd name="connsiteX0" fmla="*/ 23813 w 199223"/>
                      <a:gd name="connsiteY0" fmla="*/ 0 h 190500"/>
                      <a:gd name="connsiteX1" fmla="*/ 47625 w 199223"/>
                      <a:gd name="connsiteY1" fmla="*/ 14287 h 190500"/>
                      <a:gd name="connsiteX2" fmla="*/ 104775 w 199223"/>
                      <a:gd name="connsiteY2" fmla="*/ 33337 h 190500"/>
                      <a:gd name="connsiteX3" fmla="*/ 195262 w 199223"/>
                      <a:gd name="connsiteY3" fmla="*/ 76199 h 190500"/>
                      <a:gd name="connsiteX4" fmla="*/ 176213 w 199223"/>
                      <a:gd name="connsiteY4" fmla="*/ 157162 h 190500"/>
                      <a:gd name="connsiteX5" fmla="*/ 114300 w 199223"/>
                      <a:gd name="connsiteY5" fmla="*/ 185737 h 190500"/>
                      <a:gd name="connsiteX6" fmla="*/ 14288 w 199223"/>
                      <a:gd name="connsiteY6" fmla="*/ 190500 h 190500"/>
                      <a:gd name="connsiteX7" fmla="*/ 0 w 199223"/>
                      <a:gd name="connsiteY7" fmla="*/ 185737 h 190500"/>
                      <a:gd name="connsiteX0" fmla="*/ 9525 w 184935"/>
                      <a:gd name="connsiteY0" fmla="*/ 0 h 190500"/>
                      <a:gd name="connsiteX1" fmla="*/ 33337 w 184935"/>
                      <a:gd name="connsiteY1" fmla="*/ 14287 h 190500"/>
                      <a:gd name="connsiteX2" fmla="*/ 90487 w 184935"/>
                      <a:gd name="connsiteY2" fmla="*/ 33337 h 190500"/>
                      <a:gd name="connsiteX3" fmla="*/ 180974 w 184935"/>
                      <a:gd name="connsiteY3" fmla="*/ 76199 h 190500"/>
                      <a:gd name="connsiteX4" fmla="*/ 161925 w 184935"/>
                      <a:gd name="connsiteY4" fmla="*/ 157162 h 190500"/>
                      <a:gd name="connsiteX5" fmla="*/ 100012 w 184935"/>
                      <a:gd name="connsiteY5" fmla="*/ 185737 h 190500"/>
                      <a:gd name="connsiteX6" fmla="*/ 0 w 184935"/>
                      <a:gd name="connsiteY6" fmla="*/ 190500 h 190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4935" h="190500">
                        <a:moveTo>
                          <a:pt x="9525" y="0"/>
                        </a:moveTo>
                        <a:cubicBezTo>
                          <a:pt x="17462" y="4762"/>
                          <a:pt x="19843" y="8731"/>
                          <a:pt x="33337" y="14287"/>
                        </a:cubicBezTo>
                        <a:cubicBezTo>
                          <a:pt x="46831" y="19843"/>
                          <a:pt x="65881" y="23018"/>
                          <a:pt x="90487" y="33337"/>
                        </a:cubicBezTo>
                        <a:cubicBezTo>
                          <a:pt x="115093" y="43656"/>
                          <a:pt x="169068" y="55562"/>
                          <a:pt x="180974" y="76199"/>
                        </a:cubicBezTo>
                        <a:cubicBezTo>
                          <a:pt x="192880" y="96836"/>
                          <a:pt x="175419" y="138906"/>
                          <a:pt x="161925" y="157162"/>
                        </a:cubicBezTo>
                        <a:cubicBezTo>
                          <a:pt x="148431" y="175418"/>
                          <a:pt x="126999" y="180181"/>
                          <a:pt x="100012" y="185737"/>
                        </a:cubicBezTo>
                        <a:cubicBezTo>
                          <a:pt x="73025" y="191293"/>
                          <a:pt x="33337" y="188912"/>
                          <a:pt x="0" y="19050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4" name="Oval 283">
                    <a:extLst>
                      <a:ext uri="{FF2B5EF4-FFF2-40B4-BE49-F238E27FC236}">
                        <a16:creationId xmlns:a16="http://schemas.microsoft.com/office/drawing/2014/main" id="{00402EA2-71E3-427E-AAF8-D8B1C9FFBA72}"/>
                      </a:ext>
                    </a:extLst>
                  </p:cNvPr>
                  <p:cNvSpPr/>
                  <p:nvPr/>
                </p:nvSpPr>
                <p:spPr>
                  <a:xfrm>
                    <a:off x="1934242" y="9179351"/>
                    <a:ext cx="261279" cy="25952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5" name="Oval 284">
                    <a:extLst>
                      <a:ext uri="{FF2B5EF4-FFF2-40B4-BE49-F238E27FC236}">
                        <a16:creationId xmlns:a16="http://schemas.microsoft.com/office/drawing/2014/main" id="{B4DE98AA-29CA-49CD-90C9-A07080B5F062}"/>
                      </a:ext>
                    </a:extLst>
                  </p:cNvPr>
                  <p:cNvSpPr/>
                  <p:nvPr/>
                </p:nvSpPr>
                <p:spPr>
                  <a:xfrm>
                    <a:off x="1168185" y="9324238"/>
                    <a:ext cx="100007" cy="130462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5EEEE7BB-1366-4F8C-8BB3-54F0DBB47660}"/>
                      </a:ext>
                    </a:extLst>
                  </p:cNvPr>
                  <p:cNvSpPr/>
                  <p:nvPr/>
                </p:nvSpPr>
                <p:spPr>
                  <a:xfrm>
                    <a:off x="2031287" y="9317535"/>
                    <a:ext cx="100007" cy="130462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D4A43BAA-8005-4B5D-896D-D39E5DCE14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95607" y="10869964"/>
                    <a:ext cx="66152" cy="1325705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2FCBC63A-7EBF-41F4-AAB8-73D78BF44CEB}"/>
                    </a:ext>
                  </a:extLst>
                </p:cNvPr>
                <p:cNvSpPr/>
                <p:nvPr/>
              </p:nvSpPr>
              <p:spPr>
                <a:xfrm>
                  <a:off x="1434892" y="10072407"/>
                  <a:ext cx="353980" cy="132856"/>
                </a:xfrm>
                <a:custGeom>
                  <a:avLst/>
                  <a:gdLst>
                    <a:gd name="connsiteX0" fmla="*/ 4816 w 1113086"/>
                    <a:gd name="connsiteY0" fmla="*/ 82008 h 379987"/>
                    <a:gd name="connsiteX1" fmla="*/ 433441 w 1113086"/>
                    <a:gd name="connsiteY1" fmla="*/ 85183 h 379987"/>
                    <a:gd name="connsiteX2" fmla="*/ 519166 w 1113086"/>
                    <a:gd name="connsiteY2" fmla="*/ 116933 h 379987"/>
                    <a:gd name="connsiteX3" fmla="*/ 579491 w 1113086"/>
                    <a:gd name="connsiteY3" fmla="*/ 104233 h 379987"/>
                    <a:gd name="connsiteX4" fmla="*/ 604891 w 1113086"/>
                    <a:gd name="connsiteY4" fmla="*/ 62958 h 379987"/>
                    <a:gd name="connsiteX5" fmla="*/ 1112891 w 1113086"/>
                    <a:gd name="connsiteY5" fmla="*/ 15333 h 379987"/>
                    <a:gd name="connsiteX6" fmla="*/ 662041 w 1113086"/>
                    <a:gd name="connsiteY6" fmla="*/ 355058 h 379987"/>
                    <a:gd name="connsiteX7" fmla="*/ 392166 w 1113086"/>
                    <a:gd name="connsiteY7" fmla="*/ 345533 h 379987"/>
                    <a:gd name="connsiteX8" fmla="*/ 214366 w 1113086"/>
                    <a:gd name="connsiteY8" fmla="*/ 275683 h 379987"/>
                    <a:gd name="connsiteX9" fmla="*/ 4816 w 1113086"/>
                    <a:gd name="connsiteY9" fmla="*/ 82008 h 379987"/>
                    <a:gd name="connsiteX0" fmla="*/ 4816 w 1113291"/>
                    <a:gd name="connsiteY0" fmla="*/ 75842 h 373821"/>
                    <a:gd name="connsiteX1" fmla="*/ 433441 w 1113291"/>
                    <a:gd name="connsiteY1" fmla="*/ 79017 h 373821"/>
                    <a:gd name="connsiteX2" fmla="*/ 519166 w 1113291"/>
                    <a:gd name="connsiteY2" fmla="*/ 110767 h 373821"/>
                    <a:gd name="connsiteX3" fmla="*/ 579491 w 1113291"/>
                    <a:gd name="connsiteY3" fmla="*/ 98067 h 373821"/>
                    <a:gd name="connsiteX4" fmla="*/ 1112891 w 1113291"/>
                    <a:gd name="connsiteY4" fmla="*/ 9167 h 373821"/>
                    <a:gd name="connsiteX5" fmla="*/ 662041 w 1113291"/>
                    <a:gd name="connsiteY5" fmla="*/ 348892 h 373821"/>
                    <a:gd name="connsiteX6" fmla="*/ 392166 w 1113291"/>
                    <a:gd name="connsiteY6" fmla="*/ 339367 h 373821"/>
                    <a:gd name="connsiteX7" fmla="*/ 214366 w 1113291"/>
                    <a:gd name="connsiteY7" fmla="*/ 269517 h 373821"/>
                    <a:gd name="connsiteX8" fmla="*/ 4816 w 1113291"/>
                    <a:gd name="connsiteY8" fmla="*/ 75842 h 373821"/>
                    <a:gd name="connsiteX0" fmla="*/ 4816 w 1113291"/>
                    <a:gd name="connsiteY0" fmla="*/ 78386 h 376365"/>
                    <a:gd name="connsiteX1" fmla="*/ 433441 w 1113291"/>
                    <a:gd name="connsiteY1" fmla="*/ 81561 h 376365"/>
                    <a:gd name="connsiteX2" fmla="*/ 519166 w 1113291"/>
                    <a:gd name="connsiteY2" fmla="*/ 113311 h 376365"/>
                    <a:gd name="connsiteX3" fmla="*/ 579491 w 1113291"/>
                    <a:gd name="connsiteY3" fmla="*/ 81561 h 376365"/>
                    <a:gd name="connsiteX4" fmla="*/ 1112891 w 1113291"/>
                    <a:gd name="connsiteY4" fmla="*/ 11711 h 376365"/>
                    <a:gd name="connsiteX5" fmla="*/ 662041 w 1113291"/>
                    <a:gd name="connsiteY5" fmla="*/ 351436 h 376365"/>
                    <a:gd name="connsiteX6" fmla="*/ 392166 w 1113291"/>
                    <a:gd name="connsiteY6" fmla="*/ 341911 h 376365"/>
                    <a:gd name="connsiteX7" fmla="*/ 214366 w 1113291"/>
                    <a:gd name="connsiteY7" fmla="*/ 272061 h 376365"/>
                    <a:gd name="connsiteX8" fmla="*/ 4816 w 1113291"/>
                    <a:gd name="connsiteY8" fmla="*/ 78386 h 376365"/>
                    <a:gd name="connsiteX0" fmla="*/ 4816 w 1113987"/>
                    <a:gd name="connsiteY0" fmla="*/ 67224 h 365203"/>
                    <a:gd name="connsiteX1" fmla="*/ 433441 w 1113987"/>
                    <a:gd name="connsiteY1" fmla="*/ 70399 h 365203"/>
                    <a:gd name="connsiteX2" fmla="*/ 519166 w 1113987"/>
                    <a:gd name="connsiteY2" fmla="*/ 102149 h 365203"/>
                    <a:gd name="connsiteX3" fmla="*/ 579491 w 1113987"/>
                    <a:gd name="connsiteY3" fmla="*/ 70399 h 365203"/>
                    <a:gd name="connsiteX4" fmla="*/ 1112891 w 1113987"/>
                    <a:gd name="connsiteY4" fmla="*/ 549 h 365203"/>
                    <a:gd name="connsiteX5" fmla="*/ 662041 w 1113987"/>
                    <a:gd name="connsiteY5" fmla="*/ 340274 h 365203"/>
                    <a:gd name="connsiteX6" fmla="*/ 392166 w 1113987"/>
                    <a:gd name="connsiteY6" fmla="*/ 330749 h 365203"/>
                    <a:gd name="connsiteX7" fmla="*/ 214366 w 1113987"/>
                    <a:gd name="connsiteY7" fmla="*/ 260899 h 365203"/>
                    <a:gd name="connsiteX8" fmla="*/ 4816 w 1113987"/>
                    <a:gd name="connsiteY8" fmla="*/ 67224 h 365203"/>
                    <a:gd name="connsiteX0" fmla="*/ 4816 w 1113987"/>
                    <a:gd name="connsiteY0" fmla="*/ 67394 h 365373"/>
                    <a:gd name="connsiteX1" fmla="*/ 433441 w 1113987"/>
                    <a:gd name="connsiteY1" fmla="*/ 70569 h 365373"/>
                    <a:gd name="connsiteX2" fmla="*/ 519166 w 1113987"/>
                    <a:gd name="connsiteY2" fmla="*/ 102319 h 365373"/>
                    <a:gd name="connsiteX3" fmla="*/ 579491 w 1113987"/>
                    <a:gd name="connsiteY3" fmla="*/ 70569 h 365373"/>
                    <a:gd name="connsiteX4" fmla="*/ 1112891 w 1113987"/>
                    <a:gd name="connsiteY4" fmla="*/ 719 h 365373"/>
                    <a:gd name="connsiteX5" fmla="*/ 662041 w 1113987"/>
                    <a:gd name="connsiteY5" fmla="*/ 340444 h 365373"/>
                    <a:gd name="connsiteX6" fmla="*/ 392166 w 1113987"/>
                    <a:gd name="connsiteY6" fmla="*/ 330919 h 365373"/>
                    <a:gd name="connsiteX7" fmla="*/ 214366 w 1113987"/>
                    <a:gd name="connsiteY7" fmla="*/ 261069 h 365373"/>
                    <a:gd name="connsiteX8" fmla="*/ 4816 w 1113987"/>
                    <a:gd name="connsiteY8" fmla="*/ 67394 h 365373"/>
                    <a:gd name="connsiteX0" fmla="*/ 4816 w 1113108"/>
                    <a:gd name="connsiteY0" fmla="*/ 80414 h 378393"/>
                    <a:gd name="connsiteX1" fmla="*/ 433441 w 1113108"/>
                    <a:gd name="connsiteY1" fmla="*/ 83589 h 378393"/>
                    <a:gd name="connsiteX2" fmla="*/ 519166 w 1113108"/>
                    <a:gd name="connsiteY2" fmla="*/ 115339 h 378393"/>
                    <a:gd name="connsiteX3" fmla="*/ 601716 w 1113108"/>
                    <a:gd name="connsiteY3" fmla="*/ 80414 h 378393"/>
                    <a:gd name="connsiteX4" fmla="*/ 1112891 w 1113108"/>
                    <a:gd name="connsiteY4" fmla="*/ 13739 h 378393"/>
                    <a:gd name="connsiteX5" fmla="*/ 662041 w 1113108"/>
                    <a:gd name="connsiteY5" fmla="*/ 353464 h 378393"/>
                    <a:gd name="connsiteX6" fmla="*/ 392166 w 1113108"/>
                    <a:gd name="connsiteY6" fmla="*/ 343939 h 378393"/>
                    <a:gd name="connsiteX7" fmla="*/ 214366 w 1113108"/>
                    <a:gd name="connsiteY7" fmla="*/ 274089 h 378393"/>
                    <a:gd name="connsiteX8" fmla="*/ 4816 w 1113108"/>
                    <a:gd name="connsiteY8" fmla="*/ 80414 h 378393"/>
                    <a:gd name="connsiteX0" fmla="*/ 4816 w 1113066"/>
                    <a:gd name="connsiteY0" fmla="*/ 82957 h 380936"/>
                    <a:gd name="connsiteX1" fmla="*/ 433441 w 1113066"/>
                    <a:gd name="connsiteY1" fmla="*/ 86132 h 380936"/>
                    <a:gd name="connsiteX2" fmla="*/ 519166 w 1113066"/>
                    <a:gd name="connsiteY2" fmla="*/ 117882 h 380936"/>
                    <a:gd name="connsiteX3" fmla="*/ 608066 w 1113066"/>
                    <a:gd name="connsiteY3" fmla="*/ 70257 h 380936"/>
                    <a:gd name="connsiteX4" fmla="*/ 1112891 w 1113066"/>
                    <a:gd name="connsiteY4" fmla="*/ 16282 h 380936"/>
                    <a:gd name="connsiteX5" fmla="*/ 662041 w 1113066"/>
                    <a:gd name="connsiteY5" fmla="*/ 356007 h 380936"/>
                    <a:gd name="connsiteX6" fmla="*/ 392166 w 1113066"/>
                    <a:gd name="connsiteY6" fmla="*/ 346482 h 380936"/>
                    <a:gd name="connsiteX7" fmla="*/ 214366 w 1113066"/>
                    <a:gd name="connsiteY7" fmla="*/ 276632 h 380936"/>
                    <a:gd name="connsiteX8" fmla="*/ 4816 w 1113066"/>
                    <a:gd name="connsiteY8" fmla="*/ 82957 h 380936"/>
                    <a:gd name="connsiteX0" fmla="*/ 4816 w 1115568"/>
                    <a:gd name="connsiteY0" fmla="*/ 67070 h 365049"/>
                    <a:gd name="connsiteX1" fmla="*/ 433441 w 1115568"/>
                    <a:gd name="connsiteY1" fmla="*/ 70245 h 365049"/>
                    <a:gd name="connsiteX2" fmla="*/ 519166 w 1115568"/>
                    <a:gd name="connsiteY2" fmla="*/ 101995 h 365049"/>
                    <a:gd name="connsiteX3" fmla="*/ 608066 w 1115568"/>
                    <a:gd name="connsiteY3" fmla="*/ 54370 h 365049"/>
                    <a:gd name="connsiteX4" fmla="*/ 1112891 w 1115568"/>
                    <a:gd name="connsiteY4" fmla="*/ 395 h 365049"/>
                    <a:gd name="connsiteX5" fmla="*/ 662041 w 1115568"/>
                    <a:gd name="connsiteY5" fmla="*/ 340120 h 365049"/>
                    <a:gd name="connsiteX6" fmla="*/ 392166 w 1115568"/>
                    <a:gd name="connsiteY6" fmla="*/ 330595 h 365049"/>
                    <a:gd name="connsiteX7" fmla="*/ 214366 w 1115568"/>
                    <a:gd name="connsiteY7" fmla="*/ 260745 h 365049"/>
                    <a:gd name="connsiteX8" fmla="*/ 4816 w 1115568"/>
                    <a:gd name="connsiteY8" fmla="*/ 67070 h 365049"/>
                    <a:gd name="connsiteX0" fmla="*/ 8764 w 1119516"/>
                    <a:gd name="connsiteY0" fmla="*/ 67070 h 365049"/>
                    <a:gd name="connsiteX1" fmla="*/ 437389 w 1119516"/>
                    <a:gd name="connsiteY1" fmla="*/ 70245 h 365049"/>
                    <a:gd name="connsiteX2" fmla="*/ 523114 w 1119516"/>
                    <a:gd name="connsiteY2" fmla="*/ 101995 h 365049"/>
                    <a:gd name="connsiteX3" fmla="*/ 612014 w 1119516"/>
                    <a:gd name="connsiteY3" fmla="*/ 54370 h 365049"/>
                    <a:gd name="connsiteX4" fmla="*/ 1116839 w 1119516"/>
                    <a:gd name="connsiteY4" fmla="*/ 395 h 365049"/>
                    <a:gd name="connsiteX5" fmla="*/ 665989 w 1119516"/>
                    <a:gd name="connsiteY5" fmla="*/ 340120 h 365049"/>
                    <a:gd name="connsiteX6" fmla="*/ 396114 w 1119516"/>
                    <a:gd name="connsiteY6" fmla="*/ 330595 h 365049"/>
                    <a:gd name="connsiteX7" fmla="*/ 218314 w 1119516"/>
                    <a:gd name="connsiteY7" fmla="*/ 260745 h 365049"/>
                    <a:gd name="connsiteX8" fmla="*/ 8764 w 1119516"/>
                    <a:gd name="connsiteY8" fmla="*/ 67070 h 365049"/>
                    <a:gd name="connsiteX0" fmla="*/ 4351 w 1115103"/>
                    <a:gd name="connsiteY0" fmla="*/ 67070 h 365049"/>
                    <a:gd name="connsiteX1" fmla="*/ 420276 w 1115103"/>
                    <a:gd name="connsiteY1" fmla="*/ 60720 h 365049"/>
                    <a:gd name="connsiteX2" fmla="*/ 518701 w 1115103"/>
                    <a:gd name="connsiteY2" fmla="*/ 101995 h 365049"/>
                    <a:gd name="connsiteX3" fmla="*/ 607601 w 1115103"/>
                    <a:gd name="connsiteY3" fmla="*/ 54370 h 365049"/>
                    <a:gd name="connsiteX4" fmla="*/ 1112426 w 1115103"/>
                    <a:gd name="connsiteY4" fmla="*/ 395 h 365049"/>
                    <a:gd name="connsiteX5" fmla="*/ 661576 w 1115103"/>
                    <a:gd name="connsiteY5" fmla="*/ 340120 h 365049"/>
                    <a:gd name="connsiteX6" fmla="*/ 391701 w 1115103"/>
                    <a:gd name="connsiteY6" fmla="*/ 330595 h 365049"/>
                    <a:gd name="connsiteX7" fmla="*/ 213901 w 1115103"/>
                    <a:gd name="connsiteY7" fmla="*/ 260745 h 365049"/>
                    <a:gd name="connsiteX8" fmla="*/ 4351 w 1115103"/>
                    <a:gd name="connsiteY8" fmla="*/ 67070 h 365049"/>
                    <a:gd name="connsiteX0" fmla="*/ 6566 w 1117318"/>
                    <a:gd name="connsiteY0" fmla="*/ 67070 h 365049"/>
                    <a:gd name="connsiteX1" fmla="*/ 422491 w 1117318"/>
                    <a:gd name="connsiteY1" fmla="*/ 60720 h 365049"/>
                    <a:gd name="connsiteX2" fmla="*/ 520916 w 1117318"/>
                    <a:gd name="connsiteY2" fmla="*/ 101995 h 365049"/>
                    <a:gd name="connsiteX3" fmla="*/ 609816 w 1117318"/>
                    <a:gd name="connsiteY3" fmla="*/ 54370 h 365049"/>
                    <a:gd name="connsiteX4" fmla="*/ 1114641 w 1117318"/>
                    <a:gd name="connsiteY4" fmla="*/ 395 h 365049"/>
                    <a:gd name="connsiteX5" fmla="*/ 663791 w 1117318"/>
                    <a:gd name="connsiteY5" fmla="*/ 340120 h 365049"/>
                    <a:gd name="connsiteX6" fmla="*/ 393916 w 1117318"/>
                    <a:gd name="connsiteY6" fmla="*/ 330595 h 365049"/>
                    <a:gd name="connsiteX7" fmla="*/ 216116 w 1117318"/>
                    <a:gd name="connsiteY7" fmla="*/ 260745 h 365049"/>
                    <a:gd name="connsiteX8" fmla="*/ 6566 w 1117318"/>
                    <a:gd name="connsiteY8" fmla="*/ 67070 h 365049"/>
                    <a:gd name="connsiteX0" fmla="*/ 7462 w 1118037"/>
                    <a:gd name="connsiteY0" fmla="*/ 67074 h 373955"/>
                    <a:gd name="connsiteX1" fmla="*/ 423387 w 1118037"/>
                    <a:gd name="connsiteY1" fmla="*/ 60724 h 373955"/>
                    <a:gd name="connsiteX2" fmla="*/ 521812 w 1118037"/>
                    <a:gd name="connsiteY2" fmla="*/ 101999 h 373955"/>
                    <a:gd name="connsiteX3" fmla="*/ 610712 w 1118037"/>
                    <a:gd name="connsiteY3" fmla="*/ 54374 h 373955"/>
                    <a:gd name="connsiteX4" fmla="*/ 1115537 w 1118037"/>
                    <a:gd name="connsiteY4" fmla="*/ 399 h 373955"/>
                    <a:gd name="connsiteX5" fmla="*/ 664687 w 1118037"/>
                    <a:gd name="connsiteY5" fmla="*/ 340124 h 373955"/>
                    <a:gd name="connsiteX6" fmla="*/ 566262 w 1118037"/>
                    <a:gd name="connsiteY6" fmla="*/ 352824 h 373955"/>
                    <a:gd name="connsiteX7" fmla="*/ 217012 w 1118037"/>
                    <a:gd name="connsiteY7" fmla="*/ 260749 h 373955"/>
                    <a:gd name="connsiteX8" fmla="*/ 7462 w 1118037"/>
                    <a:gd name="connsiteY8" fmla="*/ 67074 h 373955"/>
                    <a:gd name="connsiteX0" fmla="*/ 7462 w 1124417"/>
                    <a:gd name="connsiteY0" fmla="*/ 75198 h 362376"/>
                    <a:gd name="connsiteX1" fmla="*/ 423387 w 1124417"/>
                    <a:gd name="connsiteY1" fmla="*/ 68848 h 362376"/>
                    <a:gd name="connsiteX2" fmla="*/ 521812 w 1124417"/>
                    <a:gd name="connsiteY2" fmla="*/ 110123 h 362376"/>
                    <a:gd name="connsiteX3" fmla="*/ 610712 w 1124417"/>
                    <a:gd name="connsiteY3" fmla="*/ 62498 h 362376"/>
                    <a:gd name="connsiteX4" fmla="*/ 1115537 w 1124417"/>
                    <a:gd name="connsiteY4" fmla="*/ 8523 h 362376"/>
                    <a:gd name="connsiteX5" fmla="*/ 905987 w 1124417"/>
                    <a:gd name="connsiteY5" fmla="*/ 233948 h 362376"/>
                    <a:gd name="connsiteX6" fmla="*/ 566262 w 1124417"/>
                    <a:gd name="connsiteY6" fmla="*/ 360948 h 362376"/>
                    <a:gd name="connsiteX7" fmla="*/ 217012 w 1124417"/>
                    <a:gd name="connsiteY7" fmla="*/ 268873 h 362376"/>
                    <a:gd name="connsiteX8" fmla="*/ 7462 w 1124417"/>
                    <a:gd name="connsiteY8" fmla="*/ 75198 h 362376"/>
                    <a:gd name="connsiteX0" fmla="*/ 7462 w 1124417"/>
                    <a:gd name="connsiteY0" fmla="*/ 66719 h 353897"/>
                    <a:gd name="connsiteX1" fmla="*/ 423387 w 1124417"/>
                    <a:gd name="connsiteY1" fmla="*/ 60369 h 353897"/>
                    <a:gd name="connsiteX2" fmla="*/ 521812 w 1124417"/>
                    <a:gd name="connsiteY2" fmla="*/ 101644 h 353897"/>
                    <a:gd name="connsiteX3" fmla="*/ 610712 w 1124417"/>
                    <a:gd name="connsiteY3" fmla="*/ 54019 h 353897"/>
                    <a:gd name="connsiteX4" fmla="*/ 1115537 w 1124417"/>
                    <a:gd name="connsiteY4" fmla="*/ 44 h 353897"/>
                    <a:gd name="connsiteX5" fmla="*/ 905987 w 1124417"/>
                    <a:gd name="connsiteY5" fmla="*/ 225469 h 353897"/>
                    <a:gd name="connsiteX6" fmla="*/ 566262 w 1124417"/>
                    <a:gd name="connsiteY6" fmla="*/ 352469 h 353897"/>
                    <a:gd name="connsiteX7" fmla="*/ 217012 w 1124417"/>
                    <a:gd name="connsiteY7" fmla="*/ 260394 h 353897"/>
                    <a:gd name="connsiteX8" fmla="*/ 7462 w 1124417"/>
                    <a:gd name="connsiteY8" fmla="*/ 66719 h 353897"/>
                    <a:gd name="connsiteX0" fmla="*/ 7462 w 1124417"/>
                    <a:gd name="connsiteY0" fmla="*/ 66719 h 353897"/>
                    <a:gd name="connsiteX1" fmla="*/ 423387 w 1124417"/>
                    <a:gd name="connsiteY1" fmla="*/ 60369 h 353897"/>
                    <a:gd name="connsiteX2" fmla="*/ 521812 w 1124417"/>
                    <a:gd name="connsiteY2" fmla="*/ 101644 h 353897"/>
                    <a:gd name="connsiteX3" fmla="*/ 610712 w 1124417"/>
                    <a:gd name="connsiteY3" fmla="*/ 54019 h 353897"/>
                    <a:gd name="connsiteX4" fmla="*/ 1115537 w 1124417"/>
                    <a:gd name="connsiteY4" fmla="*/ 44 h 353897"/>
                    <a:gd name="connsiteX5" fmla="*/ 905987 w 1124417"/>
                    <a:gd name="connsiteY5" fmla="*/ 225469 h 353897"/>
                    <a:gd name="connsiteX6" fmla="*/ 566262 w 1124417"/>
                    <a:gd name="connsiteY6" fmla="*/ 352469 h 353897"/>
                    <a:gd name="connsiteX7" fmla="*/ 217012 w 1124417"/>
                    <a:gd name="connsiteY7" fmla="*/ 260394 h 353897"/>
                    <a:gd name="connsiteX8" fmla="*/ 7462 w 1124417"/>
                    <a:gd name="connsiteY8" fmla="*/ 66719 h 353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4417" h="353897">
                      <a:moveTo>
                        <a:pt x="7462" y="66719"/>
                      </a:moveTo>
                      <a:cubicBezTo>
                        <a:pt x="51383" y="61957"/>
                        <a:pt x="337662" y="54548"/>
                        <a:pt x="423387" y="60369"/>
                      </a:cubicBezTo>
                      <a:cubicBezTo>
                        <a:pt x="509112" y="66190"/>
                        <a:pt x="490591" y="102702"/>
                        <a:pt x="521812" y="101644"/>
                      </a:cubicBezTo>
                      <a:cubicBezTo>
                        <a:pt x="553033" y="100586"/>
                        <a:pt x="511758" y="86827"/>
                        <a:pt x="610712" y="54019"/>
                      </a:cubicBezTo>
                      <a:cubicBezTo>
                        <a:pt x="709666" y="21211"/>
                        <a:pt x="1066325" y="3219"/>
                        <a:pt x="1115537" y="44"/>
                      </a:cubicBezTo>
                      <a:cubicBezTo>
                        <a:pt x="1164749" y="-3131"/>
                        <a:pt x="997533" y="166732"/>
                        <a:pt x="905987" y="225469"/>
                      </a:cubicBezTo>
                      <a:cubicBezTo>
                        <a:pt x="814441" y="284207"/>
                        <a:pt x="640875" y="365698"/>
                        <a:pt x="566262" y="352469"/>
                      </a:cubicBezTo>
                      <a:cubicBezTo>
                        <a:pt x="485300" y="355115"/>
                        <a:pt x="310145" y="308019"/>
                        <a:pt x="217012" y="260394"/>
                      </a:cubicBezTo>
                      <a:cubicBezTo>
                        <a:pt x="123879" y="212769"/>
                        <a:pt x="-36459" y="71481"/>
                        <a:pt x="7462" y="66719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E51A73F9-C492-4F47-8229-72D894F65FFB}"/>
                  </a:ext>
                </a:extLst>
              </p:cNvPr>
              <p:cNvSpPr/>
              <p:nvPr/>
            </p:nvSpPr>
            <p:spPr>
              <a:xfrm>
                <a:off x="3966907" y="6327657"/>
                <a:ext cx="2509532" cy="824053"/>
              </a:xfrm>
              <a:custGeom>
                <a:avLst/>
                <a:gdLst>
                  <a:gd name="connsiteX0" fmla="*/ 1150401 w 2300802"/>
                  <a:gd name="connsiteY0" fmla="*/ 0 h 710731"/>
                  <a:gd name="connsiteX1" fmla="*/ 2265744 w 2300802"/>
                  <a:gd name="connsiteY1" fmla="*/ 640511 h 710731"/>
                  <a:gd name="connsiteX2" fmla="*/ 2300802 w 2300802"/>
                  <a:gd name="connsiteY2" fmla="*/ 710731 h 710731"/>
                  <a:gd name="connsiteX3" fmla="*/ 0 w 2300802"/>
                  <a:gd name="connsiteY3" fmla="*/ 710731 h 710731"/>
                  <a:gd name="connsiteX4" fmla="*/ 35058 w 2300802"/>
                  <a:gd name="connsiteY4" fmla="*/ 640511 h 710731"/>
                  <a:gd name="connsiteX5" fmla="*/ 1150401 w 2300802"/>
                  <a:gd name="connsiteY5" fmla="*/ 0 h 71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0802" h="710731">
                    <a:moveTo>
                      <a:pt x="1150401" y="0"/>
                    </a:moveTo>
                    <a:cubicBezTo>
                      <a:pt x="1632021" y="0"/>
                      <a:pt x="2050948" y="258994"/>
                      <a:pt x="2265744" y="640511"/>
                    </a:cubicBezTo>
                    <a:lnTo>
                      <a:pt x="2300802" y="710731"/>
                    </a:lnTo>
                    <a:lnTo>
                      <a:pt x="0" y="710731"/>
                    </a:lnTo>
                    <a:lnTo>
                      <a:pt x="35058" y="640511"/>
                    </a:lnTo>
                    <a:cubicBezTo>
                      <a:pt x="249854" y="258994"/>
                      <a:pt x="668781" y="0"/>
                      <a:pt x="115040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F5ECC23E-5A9A-4E9C-AF22-26E252C5BE6E}"/>
                  </a:ext>
                </a:extLst>
              </p:cNvPr>
              <p:cNvGrpSpPr/>
              <p:nvPr/>
            </p:nvGrpSpPr>
            <p:grpSpPr>
              <a:xfrm>
                <a:off x="5284903" y="6347744"/>
                <a:ext cx="1054009" cy="1558727"/>
                <a:chOff x="5284903" y="6347744"/>
                <a:chExt cx="1054009" cy="1558727"/>
              </a:xfrm>
            </p:grpSpPr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3EAA08F9-11C7-490B-BE63-4C9151D464B6}"/>
                    </a:ext>
                  </a:extLst>
                </p:cNvPr>
                <p:cNvSpPr/>
                <p:nvPr/>
              </p:nvSpPr>
              <p:spPr>
                <a:xfrm rot="20615175" flipH="1">
                  <a:off x="5462558" y="6571117"/>
                  <a:ext cx="876354" cy="1335354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D9EC57F4-959C-4860-8D72-FB94C5EB383B}"/>
                    </a:ext>
                  </a:extLst>
                </p:cNvPr>
                <p:cNvSpPr/>
                <p:nvPr/>
              </p:nvSpPr>
              <p:spPr>
                <a:xfrm rot="20615175" flipH="1">
                  <a:off x="5388604" y="6455682"/>
                  <a:ext cx="751682" cy="1264289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AFDA36F5-6190-43BA-AB88-EEAD80B178C3}"/>
                    </a:ext>
                  </a:extLst>
                </p:cNvPr>
                <p:cNvSpPr/>
                <p:nvPr/>
              </p:nvSpPr>
              <p:spPr>
                <a:xfrm rot="20615175" flipH="1">
                  <a:off x="5284903" y="6347744"/>
                  <a:ext cx="636109" cy="1184424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4EEE913-B3CB-43CA-A6CB-BE6E4EF8C756}"/>
                </a:ext>
              </a:extLst>
            </p:cNvPr>
            <p:cNvGrpSpPr/>
            <p:nvPr/>
          </p:nvGrpSpPr>
          <p:grpSpPr>
            <a:xfrm flipH="1">
              <a:off x="6828442" y="4775785"/>
              <a:ext cx="1137273" cy="1193502"/>
              <a:chOff x="4664384" y="3985422"/>
              <a:chExt cx="653543" cy="685856"/>
            </a:xfrm>
          </p:grpSpPr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9BF0968F-311B-4980-B115-0D0F577FE0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1674" y="3985422"/>
                <a:ext cx="396372" cy="10828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A03938F-F1A1-42DA-B97E-ACFAE831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4384" y="4064894"/>
                <a:ext cx="422157" cy="11908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495789C4-BC75-481B-8AC1-126C999248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33073" y="4172265"/>
                <a:ext cx="50845" cy="4447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4" name="Rectangle: Top Corners Rounded 333">
                <a:extLst>
                  <a:ext uri="{FF2B5EF4-FFF2-40B4-BE49-F238E27FC236}">
                    <a16:creationId xmlns:a16="http://schemas.microsoft.com/office/drawing/2014/main" id="{9989D2B0-8B85-4271-8A7E-709F29E7CA54}"/>
                  </a:ext>
                </a:extLst>
              </p:cNvPr>
              <p:cNvSpPr/>
              <p:nvPr/>
            </p:nvSpPr>
            <p:spPr>
              <a:xfrm>
                <a:off x="5078164" y="4524538"/>
                <a:ext cx="239763" cy="7173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5" name="Rectangle: Top Corners Rounded 334">
                <a:extLst>
                  <a:ext uri="{FF2B5EF4-FFF2-40B4-BE49-F238E27FC236}">
                    <a16:creationId xmlns:a16="http://schemas.microsoft.com/office/drawing/2014/main" id="{7C4C70DE-FB99-40B2-8DB7-EEA46CBAB07B}"/>
                  </a:ext>
                </a:extLst>
              </p:cNvPr>
              <p:cNvSpPr/>
              <p:nvPr/>
            </p:nvSpPr>
            <p:spPr>
              <a:xfrm>
                <a:off x="4994689" y="4599542"/>
                <a:ext cx="239763" cy="7173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357B2289-3521-44C9-AA40-601E45F552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62487" y="4086612"/>
                <a:ext cx="23691" cy="47476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0C4E0A79-FC1F-454C-B83B-6C9A24FA618B}"/>
                </a:ext>
              </a:extLst>
            </p:cNvPr>
            <p:cNvGrpSpPr/>
            <p:nvPr/>
          </p:nvGrpSpPr>
          <p:grpSpPr>
            <a:xfrm flipH="1">
              <a:off x="7031190" y="3046392"/>
              <a:ext cx="1744414" cy="1975607"/>
              <a:chOff x="179982" y="7262551"/>
              <a:chExt cx="2783806" cy="3152754"/>
            </a:xfrm>
          </p:grpSpPr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E0C7A2C7-9779-417B-8A92-5F1B470E5A94}"/>
                  </a:ext>
                </a:extLst>
              </p:cNvPr>
              <p:cNvSpPr/>
              <p:nvPr/>
            </p:nvSpPr>
            <p:spPr>
              <a:xfrm rot="501063">
                <a:off x="303478" y="726255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2067D6D5-1F93-4051-AE23-5AD14FADC0F4}"/>
                  </a:ext>
                </a:extLst>
              </p:cNvPr>
              <p:cNvGrpSpPr/>
              <p:nvPr/>
            </p:nvGrpSpPr>
            <p:grpSpPr>
              <a:xfrm>
                <a:off x="179982" y="7374544"/>
                <a:ext cx="2783806" cy="3040761"/>
                <a:chOff x="179982" y="7374544"/>
                <a:chExt cx="2783806" cy="3040761"/>
              </a:xfrm>
            </p:grpSpPr>
            <p:sp>
              <p:nvSpPr>
                <p:cNvPr id="308" name="Freeform: Shape 307">
                  <a:extLst>
                    <a:ext uri="{FF2B5EF4-FFF2-40B4-BE49-F238E27FC236}">
                      <a16:creationId xmlns:a16="http://schemas.microsoft.com/office/drawing/2014/main" id="{435F550A-C95C-46EF-9F3A-141B80FDC826}"/>
                    </a:ext>
                  </a:extLst>
                </p:cNvPr>
                <p:cNvSpPr/>
                <p:nvPr/>
              </p:nvSpPr>
              <p:spPr>
                <a:xfrm rot="16586297" flipH="1">
                  <a:off x="2333054" y="9593117"/>
                  <a:ext cx="533401" cy="44795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1 h 485828"/>
                    <a:gd name="connsiteX1" fmla="*/ 533400 w 620241"/>
                    <a:gd name="connsiteY1" fmla="*/ 409576 h 485828"/>
                    <a:gd name="connsiteX2" fmla="*/ 619125 w 620241"/>
                    <a:gd name="connsiteY2" fmla="*/ 485776 h 485828"/>
                    <a:gd name="connsiteX3" fmla="*/ 619125 w 620241"/>
                    <a:gd name="connsiteY3" fmla="*/ 485776 h 485828"/>
                    <a:gd name="connsiteX0" fmla="*/ 0 w 619125"/>
                    <a:gd name="connsiteY0" fmla="*/ -1 h 485775"/>
                    <a:gd name="connsiteX1" fmla="*/ 317003 w 619125"/>
                    <a:gd name="connsiteY1" fmla="*/ 186900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4" fmla="*/ 619125 w 619125"/>
                    <a:gd name="connsiteY4" fmla="*/ 485774 h 485775"/>
                    <a:gd name="connsiteX0" fmla="*/ 0 w 619125"/>
                    <a:gd name="connsiteY0" fmla="*/ 1 h 485775"/>
                    <a:gd name="connsiteX1" fmla="*/ 224546 w 619125"/>
                    <a:gd name="connsiteY1" fmla="*/ 422480 h 485775"/>
                    <a:gd name="connsiteX2" fmla="*/ 533400 w 619125"/>
                    <a:gd name="connsiteY2" fmla="*/ 409576 h 485775"/>
                    <a:gd name="connsiteX3" fmla="*/ 619125 w 619125"/>
                    <a:gd name="connsiteY3" fmla="*/ 485776 h 485775"/>
                    <a:gd name="connsiteX4" fmla="*/ 619125 w 619125"/>
                    <a:gd name="connsiteY4" fmla="*/ 485776 h 485775"/>
                    <a:gd name="connsiteX0" fmla="*/ 0 w 619125"/>
                    <a:gd name="connsiteY0" fmla="*/ -1 h 485775"/>
                    <a:gd name="connsiteX1" fmla="*/ 224546 w 619125"/>
                    <a:gd name="connsiteY1" fmla="*/ 422478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0" fmla="*/ 0 w 533401"/>
                    <a:gd name="connsiteY0" fmla="*/ 1 h 447954"/>
                    <a:gd name="connsiteX1" fmla="*/ 224546 w 533401"/>
                    <a:gd name="connsiteY1" fmla="*/ 422480 h 447954"/>
                    <a:gd name="connsiteX2" fmla="*/ 533400 w 533401"/>
                    <a:gd name="connsiteY2" fmla="*/ 409576 h 4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3401" h="447954">
                      <a:moveTo>
                        <a:pt x="0" y="1"/>
                      </a:moveTo>
                      <a:cubicBezTo>
                        <a:pt x="23639" y="28132"/>
                        <a:pt x="135646" y="354218"/>
                        <a:pt x="224546" y="422480"/>
                      </a:cubicBezTo>
                      <a:cubicBezTo>
                        <a:pt x="313446" y="490742"/>
                        <a:pt x="467637" y="399027"/>
                        <a:pt x="533400" y="409576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E6E2483B-F1CD-46C2-9C79-01CA2993A4EF}"/>
                    </a:ext>
                  </a:extLst>
                </p:cNvPr>
                <p:cNvSpPr/>
                <p:nvPr/>
              </p:nvSpPr>
              <p:spPr>
                <a:xfrm>
                  <a:off x="426914" y="7967527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32C1353C-F281-4575-A252-7D03F5742089}"/>
                    </a:ext>
                  </a:extLst>
                </p:cNvPr>
                <p:cNvSpPr/>
                <p:nvPr/>
              </p:nvSpPr>
              <p:spPr>
                <a:xfrm>
                  <a:off x="1536348" y="8787229"/>
                  <a:ext cx="261278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: Shape 308">
                  <a:extLst>
                    <a:ext uri="{FF2B5EF4-FFF2-40B4-BE49-F238E27FC236}">
                      <a16:creationId xmlns:a16="http://schemas.microsoft.com/office/drawing/2014/main" id="{EA0DCBFD-5C5D-4278-AD6C-A445B73B1370}"/>
                    </a:ext>
                  </a:extLst>
                </p:cNvPr>
                <p:cNvSpPr/>
                <p:nvPr/>
              </p:nvSpPr>
              <p:spPr>
                <a:xfrm>
                  <a:off x="2122366" y="9224948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AF425EB8-4B91-4795-9FDA-BD5E1214877B}"/>
                    </a:ext>
                  </a:extLst>
                </p:cNvPr>
                <p:cNvSpPr/>
                <p:nvPr/>
              </p:nvSpPr>
              <p:spPr>
                <a:xfrm>
                  <a:off x="2418943" y="8787229"/>
                  <a:ext cx="261278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D009ECBA-ED91-4A19-A77F-335BA626A4A3}"/>
                    </a:ext>
                  </a:extLst>
                </p:cNvPr>
                <p:cNvSpPr/>
                <p:nvPr/>
              </p:nvSpPr>
              <p:spPr>
                <a:xfrm>
                  <a:off x="1653246" y="8902381"/>
                  <a:ext cx="100007" cy="130462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9ADB2CA0-02BC-483A-ABE2-31A4A2FAECC5}"/>
                    </a:ext>
                  </a:extLst>
                </p:cNvPr>
                <p:cNvSpPr/>
                <p:nvPr/>
              </p:nvSpPr>
              <p:spPr>
                <a:xfrm>
                  <a:off x="2516559" y="8897629"/>
                  <a:ext cx="100007" cy="130462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Freeform: Shape 312">
                  <a:extLst>
                    <a:ext uri="{FF2B5EF4-FFF2-40B4-BE49-F238E27FC236}">
                      <a16:creationId xmlns:a16="http://schemas.microsoft.com/office/drawing/2014/main" id="{DCAA0360-45E9-4552-B062-02E061FDBF43}"/>
                    </a:ext>
                  </a:extLst>
                </p:cNvPr>
                <p:cNvSpPr/>
                <p:nvPr/>
              </p:nvSpPr>
              <p:spPr>
                <a:xfrm rot="20734271">
                  <a:off x="179982" y="7449596"/>
                  <a:ext cx="2089759" cy="1389838"/>
                </a:xfrm>
                <a:custGeom>
                  <a:avLst/>
                  <a:gdLst>
                    <a:gd name="connsiteX0" fmla="*/ 1260634 w 2089759"/>
                    <a:gd name="connsiteY0" fmla="*/ 0 h 1389838"/>
                    <a:gd name="connsiteX1" fmla="*/ 2067478 w 2089759"/>
                    <a:gd name="connsiteY1" fmla="*/ 279477 h 1389838"/>
                    <a:gd name="connsiteX2" fmla="*/ 2089759 w 2089759"/>
                    <a:gd name="connsiteY2" fmla="*/ 299016 h 1389838"/>
                    <a:gd name="connsiteX3" fmla="*/ 2071792 w 2089759"/>
                    <a:gd name="connsiteY3" fmla="*/ 412605 h 1389838"/>
                    <a:gd name="connsiteX4" fmla="*/ 829125 w 2089759"/>
                    <a:gd name="connsiteY4" fmla="*/ 1389838 h 1389838"/>
                    <a:gd name="connsiteX5" fmla="*/ 22281 w 2089759"/>
                    <a:gd name="connsiteY5" fmla="*/ 1110361 h 1389838"/>
                    <a:gd name="connsiteX6" fmla="*/ 0 w 2089759"/>
                    <a:gd name="connsiteY6" fmla="*/ 1090822 h 1389838"/>
                    <a:gd name="connsiteX7" fmla="*/ 17967 w 2089759"/>
                    <a:gd name="connsiteY7" fmla="*/ 977233 h 1389838"/>
                    <a:gd name="connsiteX8" fmla="*/ 1260634 w 2089759"/>
                    <a:gd name="connsiteY8" fmla="*/ 0 h 138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89759" h="1389838">
                      <a:moveTo>
                        <a:pt x="1260634" y="0"/>
                      </a:moveTo>
                      <a:cubicBezTo>
                        <a:pt x="1567119" y="0"/>
                        <a:pt x="1848217" y="104882"/>
                        <a:pt x="2067478" y="279477"/>
                      </a:cubicBezTo>
                      <a:lnTo>
                        <a:pt x="2089759" y="299016"/>
                      </a:lnTo>
                      <a:lnTo>
                        <a:pt x="2071792" y="412605"/>
                      </a:lnTo>
                      <a:cubicBezTo>
                        <a:pt x="1953515" y="970311"/>
                        <a:pt x="1442096" y="1389838"/>
                        <a:pt x="829125" y="1389838"/>
                      </a:cubicBezTo>
                      <a:cubicBezTo>
                        <a:pt x="522640" y="1389838"/>
                        <a:pt x="241542" y="1284956"/>
                        <a:pt x="22281" y="1110361"/>
                      </a:cubicBezTo>
                      <a:lnTo>
                        <a:pt x="0" y="1090822"/>
                      </a:lnTo>
                      <a:lnTo>
                        <a:pt x="17967" y="977233"/>
                      </a:lnTo>
                      <a:cubicBezTo>
                        <a:pt x="136244" y="419528"/>
                        <a:pt x="647663" y="0"/>
                        <a:pt x="1260634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5" name="Freeform: Shape 324">
                  <a:extLst>
                    <a:ext uri="{FF2B5EF4-FFF2-40B4-BE49-F238E27FC236}">
                      <a16:creationId xmlns:a16="http://schemas.microsoft.com/office/drawing/2014/main" id="{C000FE85-A281-40E9-97F4-BB9910EC8A59}"/>
                    </a:ext>
                  </a:extLst>
                </p:cNvPr>
                <p:cNvSpPr/>
                <p:nvPr/>
              </p:nvSpPr>
              <p:spPr>
                <a:xfrm rot="2770079">
                  <a:off x="1499893" y="7897066"/>
                  <a:ext cx="1688685" cy="643641"/>
                </a:xfrm>
                <a:custGeom>
                  <a:avLst/>
                  <a:gdLst>
                    <a:gd name="connsiteX0" fmla="*/ 0 w 1013373"/>
                    <a:gd name="connsiteY0" fmla="*/ 40511 h 439325"/>
                    <a:gd name="connsiteX1" fmla="*/ 87844 w 1013373"/>
                    <a:gd name="connsiteY1" fmla="*/ 20157 h 439325"/>
                    <a:gd name="connsiteX2" fmla="*/ 1007416 w 1013373"/>
                    <a:gd name="connsiteY2" fmla="*/ 223541 h 439325"/>
                    <a:gd name="connsiteX3" fmla="*/ 1013373 w 1013373"/>
                    <a:gd name="connsiteY3" fmla="*/ 228313 h 439325"/>
                    <a:gd name="connsiteX4" fmla="*/ 1010613 w 1013373"/>
                    <a:gd name="connsiteY4" fmla="*/ 230304 h 439325"/>
                    <a:gd name="connsiteX5" fmla="*/ 301418 w 1013373"/>
                    <a:gd name="connsiteY5" fmla="*/ 439325 h 439325"/>
                    <a:gd name="connsiteX6" fmla="*/ 287592 w 1013373"/>
                    <a:gd name="connsiteY6" fmla="*/ 438652 h 439325"/>
                    <a:gd name="connsiteX7" fmla="*/ 261250 w 1013373"/>
                    <a:gd name="connsiteY7" fmla="*/ 381024 h 439325"/>
                    <a:gd name="connsiteX8" fmla="*/ 81753 w 1013373"/>
                    <a:gd name="connsiteY8" fmla="*/ 121393 h 439325"/>
                    <a:gd name="connsiteX9" fmla="*/ 0 w 1013373"/>
                    <a:gd name="connsiteY9" fmla="*/ 40511 h 439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13373" h="439325">
                      <a:moveTo>
                        <a:pt x="0" y="40511"/>
                      </a:moveTo>
                      <a:lnTo>
                        <a:pt x="87844" y="20157"/>
                      </a:lnTo>
                      <a:cubicBezTo>
                        <a:pt x="401657" y="-36981"/>
                        <a:pt x="732975" y="26300"/>
                        <a:pt x="1007416" y="223541"/>
                      </a:cubicBezTo>
                      <a:lnTo>
                        <a:pt x="1013373" y="228313"/>
                      </a:lnTo>
                      <a:lnTo>
                        <a:pt x="1010613" y="230304"/>
                      </a:lnTo>
                      <a:cubicBezTo>
                        <a:pt x="808169" y="362269"/>
                        <a:pt x="564120" y="439325"/>
                        <a:pt x="301418" y="439325"/>
                      </a:cubicBezTo>
                      <a:lnTo>
                        <a:pt x="287592" y="438652"/>
                      </a:lnTo>
                      <a:lnTo>
                        <a:pt x="261250" y="381024"/>
                      </a:lnTo>
                      <a:cubicBezTo>
                        <a:pt x="213685" y="287854"/>
                        <a:pt x="153725" y="200430"/>
                        <a:pt x="81753" y="121393"/>
                      </a:cubicBezTo>
                      <a:lnTo>
                        <a:pt x="0" y="40511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id="{33CC30FB-9562-46AA-B536-860934A8BDDE}"/>
                    </a:ext>
                  </a:extLst>
                </p:cNvPr>
                <p:cNvSpPr/>
                <p:nvPr/>
              </p:nvSpPr>
              <p:spPr>
                <a:xfrm rot="19702647">
                  <a:off x="792535" y="9764521"/>
                  <a:ext cx="533401" cy="44795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1 h 485828"/>
                    <a:gd name="connsiteX1" fmla="*/ 533400 w 620241"/>
                    <a:gd name="connsiteY1" fmla="*/ 409576 h 485828"/>
                    <a:gd name="connsiteX2" fmla="*/ 619125 w 620241"/>
                    <a:gd name="connsiteY2" fmla="*/ 485776 h 485828"/>
                    <a:gd name="connsiteX3" fmla="*/ 619125 w 620241"/>
                    <a:gd name="connsiteY3" fmla="*/ 485776 h 485828"/>
                    <a:gd name="connsiteX0" fmla="*/ 0 w 619125"/>
                    <a:gd name="connsiteY0" fmla="*/ -1 h 485775"/>
                    <a:gd name="connsiteX1" fmla="*/ 317003 w 619125"/>
                    <a:gd name="connsiteY1" fmla="*/ 186900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4" fmla="*/ 619125 w 619125"/>
                    <a:gd name="connsiteY4" fmla="*/ 485774 h 485775"/>
                    <a:gd name="connsiteX0" fmla="*/ 0 w 619125"/>
                    <a:gd name="connsiteY0" fmla="*/ 1 h 485775"/>
                    <a:gd name="connsiteX1" fmla="*/ 224546 w 619125"/>
                    <a:gd name="connsiteY1" fmla="*/ 422480 h 485775"/>
                    <a:gd name="connsiteX2" fmla="*/ 533400 w 619125"/>
                    <a:gd name="connsiteY2" fmla="*/ 409576 h 485775"/>
                    <a:gd name="connsiteX3" fmla="*/ 619125 w 619125"/>
                    <a:gd name="connsiteY3" fmla="*/ 485776 h 485775"/>
                    <a:gd name="connsiteX4" fmla="*/ 619125 w 619125"/>
                    <a:gd name="connsiteY4" fmla="*/ 485776 h 485775"/>
                    <a:gd name="connsiteX0" fmla="*/ 0 w 619125"/>
                    <a:gd name="connsiteY0" fmla="*/ -1 h 485775"/>
                    <a:gd name="connsiteX1" fmla="*/ 224546 w 619125"/>
                    <a:gd name="connsiteY1" fmla="*/ 422478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0" fmla="*/ 0 w 533401"/>
                    <a:gd name="connsiteY0" fmla="*/ 1 h 447954"/>
                    <a:gd name="connsiteX1" fmla="*/ 224546 w 533401"/>
                    <a:gd name="connsiteY1" fmla="*/ 422480 h 447954"/>
                    <a:gd name="connsiteX2" fmla="*/ 533400 w 533401"/>
                    <a:gd name="connsiteY2" fmla="*/ 409576 h 4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3401" h="447954">
                      <a:moveTo>
                        <a:pt x="0" y="1"/>
                      </a:moveTo>
                      <a:cubicBezTo>
                        <a:pt x="23639" y="28132"/>
                        <a:pt x="135646" y="354218"/>
                        <a:pt x="224546" y="422480"/>
                      </a:cubicBezTo>
                      <a:cubicBezTo>
                        <a:pt x="313446" y="490742"/>
                        <a:pt x="467637" y="399027"/>
                        <a:pt x="533400" y="409576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D8B4483E-949C-4EEF-A8BC-2DDDD7DBC921}"/>
                  </a:ext>
                </a:extLst>
              </p:cNvPr>
              <p:cNvSpPr/>
              <p:nvPr/>
            </p:nvSpPr>
            <p:spPr>
              <a:xfrm>
                <a:off x="1943925" y="9674919"/>
                <a:ext cx="487131" cy="137692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rgbClr val="D10B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06" name="emojimouth">
            <a:hlinkClick r:id="" action="ppaction://media"/>
            <a:extLst>
              <a:ext uri="{FF2B5EF4-FFF2-40B4-BE49-F238E27FC236}">
                <a16:creationId xmlns:a16="http://schemas.microsoft.com/office/drawing/2014/main" id="{17E4AAEC-8238-4092-980B-F1356883BC2C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6"/>
          <a:srcRect l="49010" t="20632" r="43027" b="69011"/>
          <a:stretch/>
        </p:blipFill>
        <p:spPr>
          <a:xfrm flipH="1">
            <a:off x="9101637" y="4001441"/>
            <a:ext cx="279878" cy="204751"/>
          </a:xfrm>
          <a:prstGeom prst="rect">
            <a:avLst/>
          </a:prstGeom>
        </p:spPr>
      </p:pic>
      <p:pic>
        <p:nvPicPr>
          <p:cNvPr id="14" name="AIVoiceGenerator_com_14-12-2024T19_12_47_ en-US-Neural2-F">
            <a:hlinkClick r:id="" action="ppaction://media"/>
            <a:extLst>
              <a:ext uri="{FF2B5EF4-FFF2-40B4-BE49-F238E27FC236}">
                <a16:creationId xmlns:a16="http://schemas.microsoft.com/office/drawing/2014/main" id="{9583D748-4506-4E9D-9A73-5DA0063463D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1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2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64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206"/>
                </p:tgtEl>
              </p:cMediaNode>
            </p:video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E52D60B-6CE0-415A-9A44-ED3D000E5004}"/>
              </a:ext>
            </a:extLst>
          </p:cNvPr>
          <p:cNvGrpSpPr/>
          <p:nvPr/>
        </p:nvGrpSpPr>
        <p:grpSpPr>
          <a:xfrm>
            <a:off x="15485828" y="2514321"/>
            <a:ext cx="2092962" cy="1394501"/>
            <a:chOff x="9221943" y="3073519"/>
            <a:chExt cx="2166247" cy="14433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B54042-445E-4210-B881-012D92944B6D}"/>
                </a:ext>
              </a:extLst>
            </p:cNvPr>
            <p:cNvSpPr/>
            <p:nvPr/>
          </p:nvSpPr>
          <p:spPr>
            <a:xfrm>
              <a:off x="11019075" y="3871743"/>
              <a:ext cx="369115" cy="443379"/>
            </a:xfrm>
            <a:custGeom>
              <a:avLst/>
              <a:gdLst>
                <a:gd name="connsiteX0" fmla="*/ 0 w 495452"/>
                <a:gd name="connsiteY0" fmla="*/ 0 h 260817"/>
                <a:gd name="connsiteX1" fmla="*/ 495452 w 495452"/>
                <a:gd name="connsiteY1" fmla="*/ 0 h 260817"/>
                <a:gd name="connsiteX2" fmla="*/ 495452 w 495452"/>
                <a:gd name="connsiteY2" fmla="*/ 260817 h 260817"/>
                <a:gd name="connsiteX3" fmla="*/ 0 w 495452"/>
                <a:gd name="connsiteY3" fmla="*/ 260817 h 260817"/>
                <a:gd name="connsiteX4" fmla="*/ 0 w 495452"/>
                <a:gd name="connsiteY4" fmla="*/ 0 h 260817"/>
                <a:gd name="connsiteX0" fmla="*/ 0 w 495452"/>
                <a:gd name="connsiteY0" fmla="*/ 166687 h 427504"/>
                <a:gd name="connsiteX1" fmla="*/ 447827 w 495452"/>
                <a:gd name="connsiteY1" fmla="*/ 0 h 427504"/>
                <a:gd name="connsiteX2" fmla="*/ 495452 w 495452"/>
                <a:gd name="connsiteY2" fmla="*/ 427504 h 427504"/>
                <a:gd name="connsiteX3" fmla="*/ 0 w 495452"/>
                <a:gd name="connsiteY3" fmla="*/ 427504 h 427504"/>
                <a:gd name="connsiteX4" fmla="*/ 0 w 495452"/>
                <a:gd name="connsiteY4" fmla="*/ 166687 h 427504"/>
                <a:gd name="connsiteX0" fmla="*/ 0 w 471640"/>
                <a:gd name="connsiteY0" fmla="*/ 166687 h 427504"/>
                <a:gd name="connsiteX1" fmla="*/ 447827 w 471640"/>
                <a:gd name="connsiteY1" fmla="*/ 0 h 427504"/>
                <a:gd name="connsiteX2" fmla="*/ 471640 w 471640"/>
                <a:gd name="connsiteY2" fmla="*/ 246529 h 427504"/>
                <a:gd name="connsiteX3" fmla="*/ 0 w 471640"/>
                <a:gd name="connsiteY3" fmla="*/ 427504 h 427504"/>
                <a:gd name="connsiteX4" fmla="*/ 0 w 471640"/>
                <a:gd name="connsiteY4" fmla="*/ 166687 h 427504"/>
                <a:gd name="connsiteX0" fmla="*/ 0 w 471640"/>
                <a:gd name="connsiteY0" fmla="*/ 166687 h 427504"/>
                <a:gd name="connsiteX1" fmla="*/ 447827 w 471640"/>
                <a:gd name="connsiteY1" fmla="*/ 0 h 427504"/>
                <a:gd name="connsiteX2" fmla="*/ 471640 w 471640"/>
                <a:gd name="connsiteY2" fmla="*/ 232241 h 427504"/>
                <a:gd name="connsiteX3" fmla="*/ 0 w 471640"/>
                <a:gd name="connsiteY3" fmla="*/ 427504 h 427504"/>
                <a:gd name="connsiteX4" fmla="*/ 0 w 471640"/>
                <a:gd name="connsiteY4" fmla="*/ 166687 h 427504"/>
                <a:gd name="connsiteX0" fmla="*/ 0 w 457352"/>
                <a:gd name="connsiteY0" fmla="*/ 166687 h 427504"/>
                <a:gd name="connsiteX1" fmla="*/ 447827 w 457352"/>
                <a:gd name="connsiteY1" fmla="*/ 0 h 427504"/>
                <a:gd name="connsiteX2" fmla="*/ 457352 w 457352"/>
                <a:gd name="connsiteY2" fmla="*/ 222716 h 427504"/>
                <a:gd name="connsiteX3" fmla="*/ 0 w 457352"/>
                <a:gd name="connsiteY3" fmla="*/ 427504 h 427504"/>
                <a:gd name="connsiteX4" fmla="*/ 0 w 457352"/>
                <a:gd name="connsiteY4" fmla="*/ 166687 h 427504"/>
                <a:gd name="connsiteX0" fmla="*/ 0 w 457352"/>
                <a:gd name="connsiteY0" fmla="*/ 166687 h 427504"/>
                <a:gd name="connsiteX1" fmla="*/ 447827 w 457352"/>
                <a:gd name="connsiteY1" fmla="*/ 0 h 427504"/>
                <a:gd name="connsiteX2" fmla="*/ 457352 w 457352"/>
                <a:gd name="connsiteY2" fmla="*/ 222716 h 427504"/>
                <a:gd name="connsiteX3" fmla="*/ 23812 w 457352"/>
                <a:gd name="connsiteY3" fmla="*/ 427504 h 427504"/>
                <a:gd name="connsiteX4" fmla="*/ 0 w 457352"/>
                <a:gd name="connsiteY4" fmla="*/ 166687 h 427504"/>
                <a:gd name="connsiteX0" fmla="*/ 0 w 457352"/>
                <a:gd name="connsiteY0" fmla="*/ 166687 h 413217"/>
                <a:gd name="connsiteX1" fmla="*/ 447827 w 457352"/>
                <a:gd name="connsiteY1" fmla="*/ 0 h 413217"/>
                <a:gd name="connsiteX2" fmla="*/ 457352 w 457352"/>
                <a:gd name="connsiteY2" fmla="*/ 222716 h 413217"/>
                <a:gd name="connsiteX3" fmla="*/ 19049 w 457352"/>
                <a:gd name="connsiteY3" fmla="*/ 413217 h 413217"/>
                <a:gd name="connsiteX4" fmla="*/ 0 w 457352"/>
                <a:gd name="connsiteY4" fmla="*/ 166687 h 413217"/>
                <a:gd name="connsiteX0" fmla="*/ 0 w 485927"/>
                <a:gd name="connsiteY0" fmla="*/ 109537 h 413217"/>
                <a:gd name="connsiteX1" fmla="*/ 476402 w 485927"/>
                <a:gd name="connsiteY1" fmla="*/ 0 h 413217"/>
                <a:gd name="connsiteX2" fmla="*/ 485927 w 485927"/>
                <a:gd name="connsiteY2" fmla="*/ 222716 h 413217"/>
                <a:gd name="connsiteX3" fmla="*/ 47624 w 485927"/>
                <a:gd name="connsiteY3" fmla="*/ 413217 h 413217"/>
                <a:gd name="connsiteX4" fmla="*/ 0 w 485927"/>
                <a:gd name="connsiteY4" fmla="*/ 109537 h 413217"/>
                <a:gd name="connsiteX0" fmla="*/ 0 w 485927"/>
                <a:gd name="connsiteY0" fmla="*/ 109537 h 365592"/>
                <a:gd name="connsiteX1" fmla="*/ 476402 w 485927"/>
                <a:gd name="connsiteY1" fmla="*/ 0 h 365592"/>
                <a:gd name="connsiteX2" fmla="*/ 485927 w 485927"/>
                <a:gd name="connsiteY2" fmla="*/ 222716 h 365592"/>
                <a:gd name="connsiteX3" fmla="*/ 23811 w 485927"/>
                <a:gd name="connsiteY3" fmla="*/ 365592 h 365592"/>
                <a:gd name="connsiteX4" fmla="*/ 0 w 485927"/>
                <a:gd name="connsiteY4" fmla="*/ 109537 h 365592"/>
                <a:gd name="connsiteX0" fmla="*/ 0 w 485927"/>
                <a:gd name="connsiteY0" fmla="*/ 109537 h 356067"/>
                <a:gd name="connsiteX1" fmla="*/ 476402 w 485927"/>
                <a:gd name="connsiteY1" fmla="*/ 0 h 356067"/>
                <a:gd name="connsiteX2" fmla="*/ 485927 w 485927"/>
                <a:gd name="connsiteY2" fmla="*/ 222716 h 356067"/>
                <a:gd name="connsiteX3" fmla="*/ 23811 w 485927"/>
                <a:gd name="connsiteY3" fmla="*/ 356067 h 356067"/>
                <a:gd name="connsiteX4" fmla="*/ 0 w 485927"/>
                <a:gd name="connsiteY4" fmla="*/ 109537 h 356067"/>
                <a:gd name="connsiteX0" fmla="*/ 0 w 523540"/>
                <a:gd name="connsiteY0" fmla="*/ 219074 h 356067"/>
                <a:gd name="connsiteX1" fmla="*/ 514015 w 523540"/>
                <a:gd name="connsiteY1" fmla="*/ 0 h 356067"/>
                <a:gd name="connsiteX2" fmla="*/ 523540 w 523540"/>
                <a:gd name="connsiteY2" fmla="*/ 222716 h 356067"/>
                <a:gd name="connsiteX3" fmla="*/ 61424 w 523540"/>
                <a:gd name="connsiteY3" fmla="*/ 356067 h 356067"/>
                <a:gd name="connsiteX4" fmla="*/ 0 w 523540"/>
                <a:gd name="connsiteY4" fmla="*/ 219074 h 356067"/>
                <a:gd name="connsiteX0" fmla="*/ 0 w 523540"/>
                <a:gd name="connsiteY0" fmla="*/ 219074 h 451317"/>
                <a:gd name="connsiteX1" fmla="*/ 514015 w 523540"/>
                <a:gd name="connsiteY1" fmla="*/ 0 h 451317"/>
                <a:gd name="connsiteX2" fmla="*/ 523540 w 523540"/>
                <a:gd name="connsiteY2" fmla="*/ 222716 h 451317"/>
                <a:gd name="connsiteX3" fmla="*/ 30080 w 523540"/>
                <a:gd name="connsiteY3" fmla="*/ 451317 h 451317"/>
                <a:gd name="connsiteX4" fmla="*/ 0 w 523540"/>
                <a:gd name="connsiteY4" fmla="*/ 219074 h 451317"/>
                <a:gd name="connsiteX0" fmla="*/ 18565 w 542105"/>
                <a:gd name="connsiteY0" fmla="*/ 219074 h 460842"/>
                <a:gd name="connsiteX1" fmla="*/ 532580 w 542105"/>
                <a:gd name="connsiteY1" fmla="*/ 0 h 460842"/>
                <a:gd name="connsiteX2" fmla="*/ 542105 w 542105"/>
                <a:gd name="connsiteY2" fmla="*/ 222716 h 460842"/>
                <a:gd name="connsiteX3" fmla="*/ 0 w 542105"/>
                <a:gd name="connsiteY3" fmla="*/ 460842 h 460842"/>
                <a:gd name="connsiteX4" fmla="*/ 18565 w 542105"/>
                <a:gd name="connsiteY4" fmla="*/ 219074 h 460842"/>
                <a:gd name="connsiteX0" fmla="*/ 34 w 542105"/>
                <a:gd name="connsiteY0" fmla="*/ 142874 h 460842"/>
                <a:gd name="connsiteX1" fmla="*/ 532580 w 542105"/>
                <a:gd name="connsiteY1" fmla="*/ 0 h 460842"/>
                <a:gd name="connsiteX2" fmla="*/ 542105 w 542105"/>
                <a:gd name="connsiteY2" fmla="*/ 222716 h 460842"/>
                <a:gd name="connsiteX3" fmla="*/ 0 w 542105"/>
                <a:gd name="connsiteY3" fmla="*/ 460842 h 460842"/>
                <a:gd name="connsiteX4" fmla="*/ 34 w 542105"/>
                <a:gd name="connsiteY4" fmla="*/ 142874 h 460842"/>
                <a:gd name="connsiteX0" fmla="*/ 9300 w 551371"/>
                <a:gd name="connsiteY0" fmla="*/ 142874 h 416392"/>
                <a:gd name="connsiteX1" fmla="*/ 541846 w 551371"/>
                <a:gd name="connsiteY1" fmla="*/ 0 h 416392"/>
                <a:gd name="connsiteX2" fmla="*/ 551371 w 551371"/>
                <a:gd name="connsiteY2" fmla="*/ 222716 h 416392"/>
                <a:gd name="connsiteX3" fmla="*/ 0 w 551371"/>
                <a:gd name="connsiteY3" fmla="*/ 416392 h 416392"/>
                <a:gd name="connsiteX4" fmla="*/ 9300 w 551371"/>
                <a:gd name="connsiteY4" fmla="*/ 142874 h 416392"/>
                <a:gd name="connsiteX0" fmla="*/ 1 w 542072"/>
                <a:gd name="connsiteY0" fmla="*/ 142874 h 365592"/>
                <a:gd name="connsiteX1" fmla="*/ 532547 w 542072"/>
                <a:gd name="connsiteY1" fmla="*/ 0 h 365592"/>
                <a:gd name="connsiteX2" fmla="*/ 542072 w 542072"/>
                <a:gd name="connsiteY2" fmla="*/ 222716 h 365592"/>
                <a:gd name="connsiteX3" fmla="*/ 18498 w 542072"/>
                <a:gd name="connsiteY3" fmla="*/ 365592 h 365592"/>
                <a:gd name="connsiteX4" fmla="*/ 1 w 542072"/>
                <a:gd name="connsiteY4" fmla="*/ 142874 h 365592"/>
                <a:gd name="connsiteX0" fmla="*/ 1 w 542072"/>
                <a:gd name="connsiteY0" fmla="*/ 142874 h 429092"/>
                <a:gd name="connsiteX1" fmla="*/ 532547 w 542072"/>
                <a:gd name="connsiteY1" fmla="*/ 0 h 429092"/>
                <a:gd name="connsiteX2" fmla="*/ 542072 w 542072"/>
                <a:gd name="connsiteY2" fmla="*/ 222716 h 429092"/>
                <a:gd name="connsiteX3" fmla="*/ 18498 w 542072"/>
                <a:gd name="connsiteY3" fmla="*/ 429092 h 429092"/>
                <a:gd name="connsiteX4" fmla="*/ 1 w 542072"/>
                <a:gd name="connsiteY4" fmla="*/ 142874 h 429092"/>
                <a:gd name="connsiteX0" fmla="*/ 1 w 542072"/>
                <a:gd name="connsiteY0" fmla="*/ 152399 h 438617"/>
                <a:gd name="connsiteX1" fmla="*/ 518648 w 542072"/>
                <a:gd name="connsiteY1" fmla="*/ 0 h 438617"/>
                <a:gd name="connsiteX2" fmla="*/ 542072 w 542072"/>
                <a:gd name="connsiteY2" fmla="*/ 232241 h 438617"/>
                <a:gd name="connsiteX3" fmla="*/ 18498 w 542072"/>
                <a:gd name="connsiteY3" fmla="*/ 438617 h 438617"/>
                <a:gd name="connsiteX4" fmla="*/ 1 w 542072"/>
                <a:gd name="connsiteY4" fmla="*/ 152399 h 438617"/>
                <a:gd name="connsiteX0" fmla="*/ 1 w 521224"/>
                <a:gd name="connsiteY0" fmla="*/ 152399 h 438617"/>
                <a:gd name="connsiteX1" fmla="*/ 518648 w 521224"/>
                <a:gd name="connsiteY1" fmla="*/ 0 h 438617"/>
                <a:gd name="connsiteX2" fmla="*/ 521224 w 521224"/>
                <a:gd name="connsiteY2" fmla="*/ 220335 h 438617"/>
                <a:gd name="connsiteX3" fmla="*/ 18498 w 521224"/>
                <a:gd name="connsiteY3" fmla="*/ 438617 h 438617"/>
                <a:gd name="connsiteX4" fmla="*/ 1 w 521224"/>
                <a:gd name="connsiteY4" fmla="*/ 152399 h 438617"/>
                <a:gd name="connsiteX0" fmla="*/ 1 w 538597"/>
                <a:gd name="connsiteY0" fmla="*/ 152399 h 438617"/>
                <a:gd name="connsiteX1" fmla="*/ 518648 w 538597"/>
                <a:gd name="connsiteY1" fmla="*/ 0 h 438617"/>
                <a:gd name="connsiteX2" fmla="*/ 538597 w 538597"/>
                <a:gd name="connsiteY2" fmla="*/ 232241 h 438617"/>
                <a:gd name="connsiteX3" fmla="*/ 18498 w 538597"/>
                <a:gd name="connsiteY3" fmla="*/ 438617 h 438617"/>
                <a:gd name="connsiteX4" fmla="*/ 1 w 538597"/>
                <a:gd name="connsiteY4" fmla="*/ 152399 h 438617"/>
                <a:gd name="connsiteX0" fmla="*/ 1 w 538597"/>
                <a:gd name="connsiteY0" fmla="*/ 152399 h 443379"/>
                <a:gd name="connsiteX1" fmla="*/ 518648 w 538597"/>
                <a:gd name="connsiteY1" fmla="*/ 0 h 443379"/>
                <a:gd name="connsiteX2" fmla="*/ 538597 w 538597"/>
                <a:gd name="connsiteY2" fmla="*/ 232241 h 443379"/>
                <a:gd name="connsiteX3" fmla="*/ 28921 w 538597"/>
                <a:gd name="connsiteY3" fmla="*/ 443379 h 443379"/>
                <a:gd name="connsiteX4" fmla="*/ 1 w 538597"/>
                <a:gd name="connsiteY4" fmla="*/ 152399 h 44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97" h="443379">
                  <a:moveTo>
                    <a:pt x="1" y="152399"/>
                  </a:moveTo>
                  <a:lnTo>
                    <a:pt x="518648" y="0"/>
                  </a:lnTo>
                  <a:cubicBezTo>
                    <a:pt x="519507" y="73445"/>
                    <a:pt x="537738" y="158796"/>
                    <a:pt x="538597" y="232241"/>
                  </a:cubicBezTo>
                  <a:lnTo>
                    <a:pt x="28921" y="443379"/>
                  </a:lnTo>
                  <a:cubicBezTo>
                    <a:pt x="28932" y="337390"/>
                    <a:pt x="-10" y="258388"/>
                    <a:pt x="1" y="15239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11">
              <a:extLst>
                <a:ext uri="{FF2B5EF4-FFF2-40B4-BE49-F238E27FC236}">
                  <a16:creationId xmlns:a16="http://schemas.microsoft.com/office/drawing/2014/main" id="{C3629110-AB38-4BA3-99B7-00B0419B9CF9}"/>
                </a:ext>
              </a:extLst>
            </p:cNvPr>
            <p:cNvSpPr/>
            <p:nvPr/>
          </p:nvSpPr>
          <p:spPr>
            <a:xfrm>
              <a:off x="9221943" y="3709433"/>
              <a:ext cx="1821911" cy="612869"/>
            </a:xfrm>
            <a:custGeom>
              <a:avLst/>
              <a:gdLst>
                <a:gd name="connsiteX0" fmla="*/ 0 w 942551"/>
                <a:gd name="connsiteY0" fmla="*/ 0 h 245864"/>
                <a:gd name="connsiteX1" fmla="*/ 942551 w 942551"/>
                <a:gd name="connsiteY1" fmla="*/ 0 h 245864"/>
                <a:gd name="connsiteX2" fmla="*/ 942551 w 942551"/>
                <a:gd name="connsiteY2" fmla="*/ 245864 h 245864"/>
                <a:gd name="connsiteX3" fmla="*/ 0 w 942551"/>
                <a:gd name="connsiteY3" fmla="*/ 245864 h 245864"/>
                <a:gd name="connsiteX4" fmla="*/ 0 w 942551"/>
                <a:gd name="connsiteY4" fmla="*/ 0 h 245864"/>
                <a:gd name="connsiteX0" fmla="*/ 0 w 1479579"/>
                <a:gd name="connsiteY0" fmla="*/ 0 h 507121"/>
                <a:gd name="connsiteX1" fmla="*/ 1479579 w 1479579"/>
                <a:gd name="connsiteY1" fmla="*/ 261257 h 507121"/>
                <a:gd name="connsiteX2" fmla="*/ 1479579 w 1479579"/>
                <a:gd name="connsiteY2" fmla="*/ 507121 h 507121"/>
                <a:gd name="connsiteX3" fmla="*/ 537028 w 1479579"/>
                <a:gd name="connsiteY3" fmla="*/ 507121 h 507121"/>
                <a:gd name="connsiteX4" fmla="*/ 0 w 1479579"/>
                <a:gd name="connsiteY4" fmla="*/ 0 h 507121"/>
                <a:gd name="connsiteX0" fmla="*/ 101601 w 1581180"/>
                <a:gd name="connsiteY0" fmla="*/ 0 h 507121"/>
                <a:gd name="connsiteX1" fmla="*/ 1581180 w 1581180"/>
                <a:gd name="connsiteY1" fmla="*/ 261257 h 507121"/>
                <a:gd name="connsiteX2" fmla="*/ 1581180 w 1581180"/>
                <a:gd name="connsiteY2" fmla="*/ 507121 h 507121"/>
                <a:gd name="connsiteX3" fmla="*/ 0 w 1581180"/>
                <a:gd name="connsiteY3" fmla="*/ 231349 h 507121"/>
                <a:gd name="connsiteX4" fmla="*/ 101601 w 1581180"/>
                <a:gd name="connsiteY4" fmla="*/ 0 h 507121"/>
                <a:gd name="connsiteX0" fmla="*/ 101601 w 1581180"/>
                <a:gd name="connsiteY0" fmla="*/ 0 h 521635"/>
                <a:gd name="connsiteX1" fmla="*/ 1581180 w 1581180"/>
                <a:gd name="connsiteY1" fmla="*/ 261257 h 521635"/>
                <a:gd name="connsiteX2" fmla="*/ 1566666 w 1581180"/>
                <a:gd name="connsiteY2" fmla="*/ 521635 h 521635"/>
                <a:gd name="connsiteX3" fmla="*/ 0 w 1581180"/>
                <a:gd name="connsiteY3" fmla="*/ 231349 h 521635"/>
                <a:gd name="connsiteX4" fmla="*/ 101601 w 1581180"/>
                <a:gd name="connsiteY4" fmla="*/ 0 h 521635"/>
                <a:gd name="connsiteX0" fmla="*/ 72572 w 1552151"/>
                <a:gd name="connsiteY0" fmla="*/ 0 h 521635"/>
                <a:gd name="connsiteX1" fmla="*/ 1552151 w 1552151"/>
                <a:gd name="connsiteY1" fmla="*/ 261257 h 521635"/>
                <a:gd name="connsiteX2" fmla="*/ 1537637 w 1552151"/>
                <a:gd name="connsiteY2" fmla="*/ 521635 h 521635"/>
                <a:gd name="connsiteX3" fmla="*/ 0 w 1552151"/>
                <a:gd name="connsiteY3" fmla="*/ 231349 h 521635"/>
                <a:gd name="connsiteX4" fmla="*/ 72572 w 1552151"/>
                <a:gd name="connsiteY4" fmla="*/ 0 h 521635"/>
                <a:gd name="connsiteX0" fmla="*/ 43543 w 1523122"/>
                <a:gd name="connsiteY0" fmla="*/ 0 h 521635"/>
                <a:gd name="connsiteX1" fmla="*/ 1523122 w 1523122"/>
                <a:gd name="connsiteY1" fmla="*/ 261257 h 521635"/>
                <a:gd name="connsiteX2" fmla="*/ 1508608 w 1523122"/>
                <a:gd name="connsiteY2" fmla="*/ 521635 h 521635"/>
                <a:gd name="connsiteX3" fmla="*/ 0 w 1523122"/>
                <a:gd name="connsiteY3" fmla="*/ 231349 h 521635"/>
                <a:gd name="connsiteX4" fmla="*/ 43543 w 1523122"/>
                <a:gd name="connsiteY4" fmla="*/ 0 h 521635"/>
                <a:gd name="connsiteX0" fmla="*/ 43543 w 1541946"/>
                <a:gd name="connsiteY0" fmla="*/ 0 h 497822"/>
                <a:gd name="connsiteX1" fmla="*/ 1523122 w 1541946"/>
                <a:gd name="connsiteY1" fmla="*/ 261257 h 497822"/>
                <a:gd name="connsiteX2" fmla="*/ 1541946 w 1541946"/>
                <a:gd name="connsiteY2" fmla="*/ 497822 h 497822"/>
                <a:gd name="connsiteX3" fmla="*/ 0 w 1541946"/>
                <a:gd name="connsiteY3" fmla="*/ 231349 h 497822"/>
                <a:gd name="connsiteX4" fmla="*/ 43543 w 1541946"/>
                <a:gd name="connsiteY4" fmla="*/ 0 h 497822"/>
                <a:gd name="connsiteX0" fmla="*/ 5443 w 1503846"/>
                <a:gd name="connsiteY0" fmla="*/ 0 h 497822"/>
                <a:gd name="connsiteX1" fmla="*/ 1485022 w 1503846"/>
                <a:gd name="connsiteY1" fmla="*/ 261257 h 497822"/>
                <a:gd name="connsiteX2" fmla="*/ 1503846 w 1503846"/>
                <a:gd name="connsiteY2" fmla="*/ 497822 h 497822"/>
                <a:gd name="connsiteX3" fmla="*/ 0 w 1503846"/>
                <a:gd name="connsiteY3" fmla="*/ 212299 h 497822"/>
                <a:gd name="connsiteX4" fmla="*/ 5443 w 1503846"/>
                <a:gd name="connsiteY4" fmla="*/ 0 h 497822"/>
                <a:gd name="connsiteX0" fmla="*/ 5443 w 1503846"/>
                <a:gd name="connsiteY0" fmla="*/ 0 h 497822"/>
                <a:gd name="connsiteX1" fmla="*/ 1485022 w 1503846"/>
                <a:gd name="connsiteY1" fmla="*/ 261257 h 497822"/>
                <a:gd name="connsiteX2" fmla="*/ 1503846 w 1503846"/>
                <a:gd name="connsiteY2" fmla="*/ 497822 h 497822"/>
                <a:gd name="connsiteX3" fmla="*/ 0 w 1503846"/>
                <a:gd name="connsiteY3" fmla="*/ 212299 h 497822"/>
                <a:gd name="connsiteX4" fmla="*/ 5443 w 1503846"/>
                <a:gd name="connsiteY4" fmla="*/ 0 h 497822"/>
                <a:gd name="connsiteX0" fmla="*/ 5443 w 1583989"/>
                <a:gd name="connsiteY0" fmla="*/ 0 h 578784"/>
                <a:gd name="connsiteX1" fmla="*/ 1485022 w 1583989"/>
                <a:gd name="connsiteY1" fmla="*/ 261257 h 578784"/>
                <a:gd name="connsiteX2" fmla="*/ 1583989 w 1583989"/>
                <a:gd name="connsiteY2" fmla="*/ 578784 h 578784"/>
                <a:gd name="connsiteX3" fmla="*/ 0 w 1583989"/>
                <a:gd name="connsiteY3" fmla="*/ 212299 h 578784"/>
                <a:gd name="connsiteX4" fmla="*/ 5443 w 1583989"/>
                <a:gd name="connsiteY4" fmla="*/ 0 h 578784"/>
                <a:gd name="connsiteX0" fmla="*/ 5443 w 1583989"/>
                <a:gd name="connsiteY0" fmla="*/ 0 h 578784"/>
                <a:gd name="connsiteX1" fmla="*/ 1447623 w 1583989"/>
                <a:gd name="connsiteY1" fmla="*/ 346982 h 578784"/>
                <a:gd name="connsiteX2" fmla="*/ 1583989 w 1583989"/>
                <a:gd name="connsiteY2" fmla="*/ 578784 h 578784"/>
                <a:gd name="connsiteX3" fmla="*/ 0 w 1583989"/>
                <a:gd name="connsiteY3" fmla="*/ 212299 h 578784"/>
                <a:gd name="connsiteX4" fmla="*/ 5443 w 1583989"/>
                <a:gd name="connsiteY4" fmla="*/ 0 h 578784"/>
                <a:gd name="connsiteX0" fmla="*/ 5443 w 1586537"/>
                <a:gd name="connsiteY0" fmla="*/ 0 h 578784"/>
                <a:gd name="connsiteX1" fmla="*/ 1586537 w 1586537"/>
                <a:gd name="connsiteY1" fmla="*/ 346982 h 578784"/>
                <a:gd name="connsiteX2" fmla="*/ 1583989 w 1586537"/>
                <a:gd name="connsiteY2" fmla="*/ 578784 h 578784"/>
                <a:gd name="connsiteX3" fmla="*/ 0 w 1586537"/>
                <a:gd name="connsiteY3" fmla="*/ 212299 h 578784"/>
                <a:gd name="connsiteX4" fmla="*/ 5443 w 1586537"/>
                <a:gd name="connsiteY4" fmla="*/ 0 h 578784"/>
                <a:gd name="connsiteX0" fmla="*/ 5443 w 1666679"/>
                <a:gd name="connsiteY0" fmla="*/ 0 h 578784"/>
                <a:gd name="connsiteX1" fmla="*/ 1666679 w 1666679"/>
                <a:gd name="connsiteY1" fmla="*/ 356507 h 578784"/>
                <a:gd name="connsiteX2" fmla="*/ 1583989 w 1666679"/>
                <a:gd name="connsiteY2" fmla="*/ 578784 h 578784"/>
                <a:gd name="connsiteX3" fmla="*/ 0 w 1666679"/>
                <a:gd name="connsiteY3" fmla="*/ 212299 h 578784"/>
                <a:gd name="connsiteX4" fmla="*/ 5443 w 1666679"/>
                <a:gd name="connsiteY4" fmla="*/ 0 h 578784"/>
                <a:gd name="connsiteX0" fmla="*/ 5443 w 1666679"/>
                <a:gd name="connsiteY0" fmla="*/ 0 h 578784"/>
                <a:gd name="connsiteX1" fmla="*/ 1666679 w 1666679"/>
                <a:gd name="connsiteY1" fmla="*/ 356507 h 578784"/>
                <a:gd name="connsiteX2" fmla="*/ 1658789 w 1666679"/>
                <a:gd name="connsiteY2" fmla="*/ 578784 h 578784"/>
                <a:gd name="connsiteX3" fmla="*/ 0 w 1666679"/>
                <a:gd name="connsiteY3" fmla="*/ 212299 h 578784"/>
                <a:gd name="connsiteX4" fmla="*/ 5443 w 1666679"/>
                <a:gd name="connsiteY4" fmla="*/ 0 h 578784"/>
                <a:gd name="connsiteX0" fmla="*/ 5443 w 1658841"/>
                <a:gd name="connsiteY0" fmla="*/ 0 h 578784"/>
                <a:gd name="connsiteX1" fmla="*/ 1650650 w 1658841"/>
                <a:gd name="connsiteY1" fmla="*/ 299357 h 578784"/>
                <a:gd name="connsiteX2" fmla="*/ 1658789 w 1658841"/>
                <a:gd name="connsiteY2" fmla="*/ 578784 h 578784"/>
                <a:gd name="connsiteX3" fmla="*/ 0 w 1658841"/>
                <a:gd name="connsiteY3" fmla="*/ 212299 h 578784"/>
                <a:gd name="connsiteX4" fmla="*/ 5443 w 1658841"/>
                <a:gd name="connsiteY4" fmla="*/ 0 h 578784"/>
                <a:gd name="connsiteX0" fmla="*/ 5443 w 1690859"/>
                <a:gd name="connsiteY0" fmla="*/ 0 h 521634"/>
                <a:gd name="connsiteX1" fmla="*/ 1650650 w 1690859"/>
                <a:gd name="connsiteY1" fmla="*/ 299357 h 521634"/>
                <a:gd name="connsiteX2" fmla="*/ 1690847 w 1690859"/>
                <a:gd name="connsiteY2" fmla="*/ 521634 h 521634"/>
                <a:gd name="connsiteX3" fmla="*/ 0 w 1690859"/>
                <a:gd name="connsiteY3" fmla="*/ 212299 h 521634"/>
                <a:gd name="connsiteX4" fmla="*/ 5443 w 1690859"/>
                <a:gd name="connsiteY4" fmla="*/ 0 h 521634"/>
                <a:gd name="connsiteX0" fmla="*/ 5443 w 1698737"/>
                <a:gd name="connsiteY0" fmla="*/ 0 h 521634"/>
                <a:gd name="connsiteX1" fmla="*/ 1698737 w 1698737"/>
                <a:gd name="connsiteY1" fmla="*/ 294595 h 521634"/>
                <a:gd name="connsiteX2" fmla="*/ 1690847 w 1698737"/>
                <a:gd name="connsiteY2" fmla="*/ 521634 h 521634"/>
                <a:gd name="connsiteX3" fmla="*/ 0 w 1698737"/>
                <a:gd name="connsiteY3" fmla="*/ 212299 h 521634"/>
                <a:gd name="connsiteX4" fmla="*/ 5443 w 1698737"/>
                <a:gd name="connsiteY4" fmla="*/ 0 h 521634"/>
                <a:gd name="connsiteX0" fmla="*/ 5443 w 1698737"/>
                <a:gd name="connsiteY0" fmla="*/ 0 h 521634"/>
                <a:gd name="connsiteX1" fmla="*/ 1698737 w 1698737"/>
                <a:gd name="connsiteY1" fmla="*/ 207425 h 521634"/>
                <a:gd name="connsiteX2" fmla="*/ 1690847 w 1698737"/>
                <a:gd name="connsiteY2" fmla="*/ 521634 h 521634"/>
                <a:gd name="connsiteX3" fmla="*/ 0 w 1698737"/>
                <a:gd name="connsiteY3" fmla="*/ 212299 h 521634"/>
                <a:gd name="connsiteX4" fmla="*/ 5443 w 1698737"/>
                <a:gd name="connsiteY4" fmla="*/ 0 h 521634"/>
                <a:gd name="connsiteX0" fmla="*/ 5443 w 1698737"/>
                <a:gd name="connsiteY0" fmla="*/ 0 h 453143"/>
                <a:gd name="connsiteX1" fmla="*/ 1698737 w 1698737"/>
                <a:gd name="connsiteY1" fmla="*/ 207425 h 453143"/>
                <a:gd name="connsiteX2" fmla="*/ 1690847 w 1698737"/>
                <a:gd name="connsiteY2" fmla="*/ 453143 h 453143"/>
                <a:gd name="connsiteX3" fmla="*/ 0 w 1698737"/>
                <a:gd name="connsiteY3" fmla="*/ 212299 h 453143"/>
                <a:gd name="connsiteX4" fmla="*/ 5443 w 1698737"/>
                <a:gd name="connsiteY4" fmla="*/ 0 h 453143"/>
                <a:gd name="connsiteX0" fmla="*/ 5443 w 1698737"/>
                <a:gd name="connsiteY0" fmla="*/ 0 h 490502"/>
                <a:gd name="connsiteX1" fmla="*/ 1698737 w 1698737"/>
                <a:gd name="connsiteY1" fmla="*/ 207425 h 490502"/>
                <a:gd name="connsiteX2" fmla="*/ 1690847 w 1698737"/>
                <a:gd name="connsiteY2" fmla="*/ 490502 h 490502"/>
                <a:gd name="connsiteX3" fmla="*/ 0 w 1698737"/>
                <a:gd name="connsiteY3" fmla="*/ 212299 h 490502"/>
                <a:gd name="connsiteX4" fmla="*/ 5443 w 1698737"/>
                <a:gd name="connsiteY4" fmla="*/ 0 h 490502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268337 h 546540"/>
                <a:gd name="connsiteX4" fmla="*/ 14599 w 1698737"/>
                <a:gd name="connsiteY4" fmla="*/ 0 h 546540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224752 h 546540"/>
                <a:gd name="connsiteX4" fmla="*/ 14599 w 1698737"/>
                <a:gd name="connsiteY4" fmla="*/ 0 h 546540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193620 h 546540"/>
                <a:gd name="connsiteX4" fmla="*/ 14599 w 1698737"/>
                <a:gd name="connsiteY4" fmla="*/ 0 h 546540"/>
                <a:gd name="connsiteX0" fmla="*/ 5442 w 1689580"/>
                <a:gd name="connsiteY0" fmla="*/ 0 h 546540"/>
                <a:gd name="connsiteX1" fmla="*/ 1689580 w 1689580"/>
                <a:gd name="connsiteY1" fmla="*/ 263463 h 546540"/>
                <a:gd name="connsiteX2" fmla="*/ 1681690 w 1689580"/>
                <a:gd name="connsiteY2" fmla="*/ 546540 h 546540"/>
                <a:gd name="connsiteX3" fmla="*/ 0 w 1689580"/>
                <a:gd name="connsiteY3" fmla="*/ 174941 h 546540"/>
                <a:gd name="connsiteX4" fmla="*/ 5442 w 1689580"/>
                <a:gd name="connsiteY4" fmla="*/ 0 h 546540"/>
                <a:gd name="connsiteX0" fmla="*/ 0 w 1848965"/>
                <a:gd name="connsiteY0" fmla="*/ 0 h 608804"/>
                <a:gd name="connsiteX1" fmla="*/ 1848965 w 1848965"/>
                <a:gd name="connsiteY1" fmla="*/ 325727 h 608804"/>
                <a:gd name="connsiteX2" fmla="*/ 1841075 w 1848965"/>
                <a:gd name="connsiteY2" fmla="*/ 608804 h 608804"/>
                <a:gd name="connsiteX3" fmla="*/ 159385 w 1848965"/>
                <a:gd name="connsiteY3" fmla="*/ 237205 h 608804"/>
                <a:gd name="connsiteX4" fmla="*/ 0 w 1848965"/>
                <a:gd name="connsiteY4" fmla="*/ 0 h 608804"/>
                <a:gd name="connsiteX0" fmla="*/ 5442 w 1854407"/>
                <a:gd name="connsiteY0" fmla="*/ 0 h 608804"/>
                <a:gd name="connsiteX1" fmla="*/ 1854407 w 1854407"/>
                <a:gd name="connsiteY1" fmla="*/ 325727 h 608804"/>
                <a:gd name="connsiteX2" fmla="*/ 1846517 w 1854407"/>
                <a:gd name="connsiteY2" fmla="*/ 608804 h 608804"/>
                <a:gd name="connsiteX3" fmla="*/ 0 w 1854407"/>
                <a:gd name="connsiteY3" fmla="*/ 193620 h 608804"/>
                <a:gd name="connsiteX4" fmla="*/ 5442 w 1854407"/>
                <a:gd name="connsiteY4" fmla="*/ 0 h 608804"/>
                <a:gd name="connsiteX0" fmla="*/ 5442 w 1855829"/>
                <a:gd name="connsiteY0" fmla="*/ 0 h 596351"/>
                <a:gd name="connsiteX1" fmla="*/ 1854407 w 1855829"/>
                <a:gd name="connsiteY1" fmla="*/ 325727 h 596351"/>
                <a:gd name="connsiteX2" fmla="*/ 1855675 w 1855829"/>
                <a:gd name="connsiteY2" fmla="*/ 596351 h 596351"/>
                <a:gd name="connsiteX3" fmla="*/ 0 w 1855829"/>
                <a:gd name="connsiteY3" fmla="*/ 193620 h 596351"/>
                <a:gd name="connsiteX4" fmla="*/ 5442 w 1855829"/>
                <a:gd name="connsiteY4" fmla="*/ 0 h 596351"/>
                <a:gd name="connsiteX0" fmla="*/ 12311 w 1855829"/>
                <a:gd name="connsiteY0" fmla="*/ 0 h 596351"/>
                <a:gd name="connsiteX1" fmla="*/ 1854407 w 1855829"/>
                <a:gd name="connsiteY1" fmla="*/ 325727 h 596351"/>
                <a:gd name="connsiteX2" fmla="*/ 1855675 w 1855829"/>
                <a:gd name="connsiteY2" fmla="*/ 596351 h 596351"/>
                <a:gd name="connsiteX3" fmla="*/ 0 w 1855829"/>
                <a:gd name="connsiteY3" fmla="*/ 193620 h 596351"/>
                <a:gd name="connsiteX4" fmla="*/ 12311 w 1855829"/>
                <a:gd name="connsiteY4" fmla="*/ 0 h 596351"/>
                <a:gd name="connsiteX0" fmla="*/ 0 w 1860687"/>
                <a:gd name="connsiteY0" fmla="*/ 0 h 596351"/>
                <a:gd name="connsiteX1" fmla="*/ 1859265 w 1860687"/>
                <a:gd name="connsiteY1" fmla="*/ 325727 h 596351"/>
                <a:gd name="connsiteX2" fmla="*/ 1860533 w 1860687"/>
                <a:gd name="connsiteY2" fmla="*/ 596351 h 596351"/>
                <a:gd name="connsiteX3" fmla="*/ 4858 w 1860687"/>
                <a:gd name="connsiteY3" fmla="*/ 193620 h 596351"/>
                <a:gd name="connsiteX4" fmla="*/ 0 w 1860687"/>
                <a:gd name="connsiteY4" fmla="*/ 0 h 596351"/>
                <a:gd name="connsiteX0" fmla="*/ 0 w 1884589"/>
                <a:gd name="connsiteY0" fmla="*/ 0 h 610360"/>
                <a:gd name="connsiteX1" fmla="*/ 1859265 w 1884589"/>
                <a:gd name="connsiteY1" fmla="*/ 325727 h 610360"/>
                <a:gd name="connsiteX2" fmla="*/ 1884570 w 1884589"/>
                <a:gd name="connsiteY2" fmla="*/ 610360 h 610360"/>
                <a:gd name="connsiteX3" fmla="*/ 4858 w 1884589"/>
                <a:gd name="connsiteY3" fmla="*/ 193620 h 610360"/>
                <a:gd name="connsiteX4" fmla="*/ 0 w 1884589"/>
                <a:gd name="connsiteY4" fmla="*/ 0 h 61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589" h="610360">
                  <a:moveTo>
                    <a:pt x="0" y="0"/>
                  </a:moveTo>
                  <a:lnTo>
                    <a:pt x="1859265" y="325727"/>
                  </a:lnTo>
                  <a:cubicBezTo>
                    <a:pt x="1858416" y="402994"/>
                    <a:pt x="1885419" y="533093"/>
                    <a:pt x="1884570" y="610360"/>
                  </a:cubicBezTo>
                  <a:lnTo>
                    <a:pt x="4858" y="193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57DD75-C5CF-47B8-874C-E4477695F647}"/>
                </a:ext>
              </a:extLst>
            </p:cNvPr>
            <p:cNvSpPr/>
            <p:nvPr/>
          </p:nvSpPr>
          <p:spPr>
            <a:xfrm rot="19316143">
              <a:off x="9505823" y="3073519"/>
              <a:ext cx="1604470" cy="1443329"/>
            </a:xfrm>
            <a:custGeom>
              <a:avLst/>
              <a:gdLst>
                <a:gd name="connsiteX0" fmla="*/ 0 w 415722"/>
                <a:gd name="connsiteY0" fmla="*/ 0 h 221433"/>
                <a:gd name="connsiteX1" fmla="*/ 415722 w 415722"/>
                <a:gd name="connsiteY1" fmla="*/ 0 h 221433"/>
                <a:gd name="connsiteX2" fmla="*/ 415722 w 415722"/>
                <a:gd name="connsiteY2" fmla="*/ 221433 h 221433"/>
                <a:gd name="connsiteX3" fmla="*/ 0 w 415722"/>
                <a:gd name="connsiteY3" fmla="*/ 221433 h 221433"/>
                <a:gd name="connsiteX4" fmla="*/ 0 w 415722"/>
                <a:gd name="connsiteY4" fmla="*/ 0 h 221433"/>
                <a:gd name="connsiteX0" fmla="*/ 0 w 441969"/>
                <a:gd name="connsiteY0" fmla="*/ 0 h 241987"/>
                <a:gd name="connsiteX1" fmla="*/ 441969 w 441969"/>
                <a:gd name="connsiteY1" fmla="*/ 20554 h 241987"/>
                <a:gd name="connsiteX2" fmla="*/ 441969 w 441969"/>
                <a:gd name="connsiteY2" fmla="*/ 241987 h 241987"/>
                <a:gd name="connsiteX3" fmla="*/ 26247 w 441969"/>
                <a:gd name="connsiteY3" fmla="*/ 241987 h 241987"/>
                <a:gd name="connsiteX4" fmla="*/ 0 w 441969"/>
                <a:gd name="connsiteY4" fmla="*/ 0 h 241987"/>
                <a:gd name="connsiteX0" fmla="*/ 0 w 1429205"/>
                <a:gd name="connsiteY0" fmla="*/ 0 h 1190506"/>
                <a:gd name="connsiteX1" fmla="*/ 441969 w 1429205"/>
                <a:gd name="connsiteY1" fmla="*/ 20554 h 1190506"/>
                <a:gd name="connsiteX2" fmla="*/ 1429205 w 1429205"/>
                <a:gd name="connsiteY2" fmla="*/ 1190506 h 1190506"/>
                <a:gd name="connsiteX3" fmla="*/ 26247 w 1429205"/>
                <a:gd name="connsiteY3" fmla="*/ 241987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41969 w 1429205"/>
                <a:gd name="connsiteY1" fmla="*/ 20554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34787 w 1429205"/>
                <a:gd name="connsiteY1" fmla="*/ 45174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26791 w 1429205"/>
                <a:gd name="connsiteY1" fmla="*/ 63109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13915 w 1429205"/>
                <a:gd name="connsiteY1" fmla="*/ 40928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40454"/>
                <a:gd name="connsiteY0" fmla="*/ 0 h 1199315"/>
                <a:gd name="connsiteX1" fmla="*/ 425164 w 1440454"/>
                <a:gd name="connsiteY1" fmla="*/ 49737 h 1199315"/>
                <a:gd name="connsiteX2" fmla="*/ 1440454 w 1440454"/>
                <a:gd name="connsiteY2" fmla="*/ 1199315 h 1199315"/>
                <a:gd name="connsiteX3" fmla="*/ 1004040 w 1440454"/>
                <a:gd name="connsiteY3" fmla="*/ 1140769 h 1199315"/>
                <a:gd name="connsiteX4" fmla="*/ 0 w 1440454"/>
                <a:gd name="connsiteY4" fmla="*/ 0 h 1199315"/>
                <a:gd name="connsiteX0" fmla="*/ 0 w 1450076"/>
                <a:gd name="connsiteY0" fmla="*/ 0 h 1194752"/>
                <a:gd name="connsiteX1" fmla="*/ 425164 w 1450076"/>
                <a:gd name="connsiteY1" fmla="*/ 49737 h 1194752"/>
                <a:gd name="connsiteX2" fmla="*/ 1450076 w 1450076"/>
                <a:gd name="connsiteY2" fmla="*/ 1194752 h 1194752"/>
                <a:gd name="connsiteX3" fmla="*/ 1004040 w 1450076"/>
                <a:gd name="connsiteY3" fmla="*/ 1140769 h 1194752"/>
                <a:gd name="connsiteX4" fmla="*/ 0 w 1450076"/>
                <a:gd name="connsiteY4" fmla="*/ 0 h 1194752"/>
                <a:gd name="connsiteX0" fmla="*/ 0 w 1450076"/>
                <a:gd name="connsiteY0" fmla="*/ 0 h 1194752"/>
                <a:gd name="connsiteX1" fmla="*/ 425164 w 1450076"/>
                <a:gd name="connsiteY1" fmla="*/ 49737 h 1194752"/>
                <a:gd name="connsiteX2" fmla="*/ 1450076 w 1450076"/>
                <a:gd name="connsiteY2" fmla="*/ 1194752 h 1194752"/>
                <a:gd name="connsiteX3" fmla="*/ 1011539 w 1450076"/>
                <a:gd name="connsiteY3" fmla="*/ 1146642 h 1194752"/>
                <a:gd name="connsiteX4" fmla="*/ 0 w 1450076"/>
                <a:gd name="connsiteY4" fmla="*/ 0 h 1194752"/>
                <a:gd name="connsiteX0" fmla="*/ 0 w 1350916"/>
                <a:gd name="connsiteY0" fmla="*/ 47478 h 1145015"/>
                <a:gd name="connsiteX1" fmla="*/ 326004 w 1350916"/>
                <a:gd name="connsiteY1" fmla="*/ 0 h 1145015"/>
                <a:gd name="connsiteX2" fmla="*/ 1350916 w 1350916"/>
                <a:gd name="connsiteY2" fmla="*/ 1145015 h 1145015"/>
                <a:gd name="connsiteX3" fmla="*/ 912379 w 1350916"/>
                <a:gd name="connsiteY3" fmla="*/ 1096905 h 1145015"/>
                <a:gd name="connsiteX4" fmla="*/ 0 w 1350916"/>
                <a:gd name="connsiteY4" fmla="*/ 47478 h 1145015"/>
                <a:gd name="connsiteX0" fmla="*/ 0 w 1298649"/>
                <a:gd name="connsiteY0" fmla="*/ 5313 h 1145015"/>
                <a:gd name="connsiteX1" fmla="*/ 273737 w 1298649"/>
                <a:gd name="connsiteY1" fmla="*/ 0 h 1145015"/>
                <a:gd name="connsiteX2" fmla="*/ 1298649 w 1298649"/>
                <a:gd name="connsiteY2" fmla="*/ 1145015 h 1145015"/>
                <a:gd name="connsiteX3" fmla="*/ 860112 w 1298649"/>
                <a:gd name="connsiteY3" fmla="*/ 1096905 h 1145015"/>
                <a:gd name="connsiteX4" fmla="*/ 0 w 1298649"/>
                <a:gd name="connsiteY4" fmla="*/ 5313 h 1145015"/>
                <a:gd name="connsiteX0" fmla="*/ 0 w 1298649"/>
                <a:gd name="connsiteY0" fmla="*/ 0 h 1139702"/>
                <a:gd name="connsiteX1" fmla="*/ 257083 w 1298649"/>
                <a:gd name="connsiteY1" fmla="*/ 14685 h 1139702"/>
                <a:gd name="connsiteX2" fmla="*/ 1298649 w 1298649"/>
                <a:gd name="connsiteY2" fmla="*/ 1139702 h 1139702"/>
                <a:gd name="connsiteX3" fmla="*/ 860112 w 1298649"/>
                <a:gd name="connsiteY3" fmla="*/ 1091592 h 1139702"/>
                <a:gd name="connsiteX4" fmla="*/ 0 w 1298649"/>
                <a:gd name="connsiteY4" fmla="*/ 0 h 1139702"/>
                <a:gd name="connsiteX0" fmla="*/ 0 w 1298649"/>
                <a:gd name="connsiteY0" fmla="*/ 0 h 1139702"/>
                <a:gd name="connsiteX1" fmla="*/ 257083 w 1298649"/>
                <a:gd name="connsiteY1" fmla="*/ 14685 h 1139702"/>
                <a:gd name="connsiteX2" fmla="*/ 1298649 w 1298649"/>
                <a:gd name="connsiteY2" fmla="*/ 1139702 h 1139702"/>
                <a:gd name="connsiteX3" fmla="*/ 833529 w 1298649"/>
                <a:gd name="connsiteY3" fmla="*/ 1072017 h 1139702"/>
                <a:gd name="connsiteX4" fmla="*/ 0 w 1298649"/>
                <a:gd name="connsiteY4" fmla="*/ 0 h 1139702"/>
                <a:gd name="connsiteX0" fmla="*/ 0 w 1263738"/>
                <a:gd name="connsiteY0" fmla="*/ 0 h 1130126"/>
                <a:gd name="connsiteX1" fmla="*/ 257083 w 1263738"/>
                <a:gd name="connsiteY1" fmla="*/ 14685 h 1130126"/>
                <a:gd name="connsiteX2" fmla="*/ 1263738 w 1263738"/>
                <a:gd name="connsiteY2" fmla="*/ 1130126 h 1130126"/>
                <a:gd name="connsiteX3" fmla="*/ 833529 w 1263738"/>
                <a:gd name="connsiteY3" fmla="*/ 1072017 h 1130126"/>
                <a:gd name="connsiteX4" fmla="*/ 0 w 1263738"/>
                <a:gd name="connsiteY4" fmla="*/ 0 h 1130126"/>
                <a:gd name="connsiteX0" fmla="*/ 0 w 1263738"/>
                <a:gd name="connsiteY0" fmla="*/ 0 h 1130126"/>
                <a:gd name="connsiteX1" fmla="*/ 192925 w 1263738"/>
                <a:gd name="connsiteY1" fmla="*/ 6759 h 1130126"/>
                <a:gd name="connsiteX2" fmla="*/ 1263738 w 1263738"/>
                <a:gd name="connsiteY2" fmla="*/ 1130126 h 1130126"/>
                <a:gd name="connsiteX3" fmla="*/ 833529 w 1263738"/>
                <a:gd name="connsiteY3" fmla="*/ 1072017 h 1130126"/>
                <a:gd name="connsiteX4" fmla="*/ 0 w 1263738"/>
                <a:gd name="connsiteY4" fmla="*/ 0 h 1130126"/>
                <a:gd name="connsiteX0" fmla="*/ 0 w 1275005"/>
                <a:gd name="connsiteY0" fmla="*/ 0 h 1147496"/>
                <a:gd name="connsiteX1" fmla="*/ 204192 w 1275005"/>
                <a:gd name="connsiteY1" fmla="*/ 24129 h 1147496"/>
                <a:gd name="connsiteX2" fmla="*/ 1275005 w 1275005"/>
                <a:gd name="connsiteY2" fmla="*/ 1147496 h 1147496"/>
                <a:gd name="connsiteX3" fmla="*/ 844796 w 1275005"/>
                <a:gd name="connsiteY3" fmla="*/ 1089387 h 1147496"/>
                <a:gd name="connsiteX4" fmla="*/ 0 w 1275005"/>
                <a:gd name="connsiteY4" fmla="*/ 0 h 1147496"/>
                <a:gd name="connsiteX0" fmla="*/ 0 w 1258744"/>
                <a:gd name="connsiteY0" fmla="*/ 0 h 1147655"/>
                <a:gd name="connsiteX1" fmla="*/ 204192 w 1258744"/>
                <a:gd name="connsiteY1" fmla="*/ 24129 h 1147655"/>
                <a:gd name="connsiteX2" fmla="*/ 1258744 w 1258744"/>
                <a:gd name="connsiteY2" fmla="*/ 1147655 h 1147655"/>
                <a:gd name="connsiteX3" fmla="*/ 844796 w 1258744"/>
                <a:gd name="connsiteY3" fmla="*/ 1089387 h 1147655"/>
                <a:gd name="connsiteX4" fmla="*/ 0 w 1258744"/>
                <a:gd name="connsiteY4" fmla="*/ 0 h 1147655"/>
                <a:gd name="connsiteX0" fmla="*/ 0 w 1259610"/>
                <a:gd name="connsiteY0" fmla="*/ 0 h 1154338"/>
                <a:gd name="connsiteX1" fmla="*/ 204192 w 1259610"/>
                <a:gd name="connsiteY1" fmla="*/ 24129 h 1154338"/>
                <a:gd name="connsiteX2" fmla="*/ 1259610 w 1259610"/>
                <a:gd name="connsiteY2" fmla="*/ 1154338 h 1154338"/>
                <a:gd name="connsiteX3" fmla="*/ 844796 w 1259610"/>
                <a:gd name="connsiteY3" fmla="*/ 1089387 h 1154338"/>
                <a:gd name="connsiteX4" fmla="*/ 0 w 1259610"/>
                <a:gd name="connsiteY4" fmla="*/ 0 h 1154338"/>
                <a:gd name="connsiteX0" fmla="*/ 0 w 1251876"/>
                <a:gd name="connsiteY0" fmla="*/ 0 h 1136570"/>
                <a:gd name="connsiteX1" fmla="*/ 204192 w 1251876"/>
                <a:gd name="connsiteY1" fmla="*/ 24129 h 1136570"/>
                <a:gd name="connsiteX2" fmla="*/ 1251876 w 1251876"/>
                <a:gd name="connsiteY2" fmla="*/ 1136570 h 1136570"/>
                <a:gd name="connsiteX3" fmla="*/ 844796 w 1251876"/>
                <a:gd name="connsiteY3" fmla="*/ 1089387 h 1136570"/>
                <a:gd name="connsiteX4" fmla="*/ 0 w 1251876"/>
                <a:gd name="connsiteY4" fmla="*/ 0 h 1136570"/>
                <a:gd name="connsiteX0" fmla="*/ 0 w 1247613"/>
                <a:gd name="connsiteY0" fmla="*/ 0 h 1145533"/>
                <a:gd name="connsiteX1" fmla="*/ 204192 w 1247613"/>
                <a:gd name="connsiteY1" fmla="*/ 24129 h 1145533"/>
                <a:gd name="connsiteX2" fmla="*/ 1247613 w 1247613"/>
                <a:gd name="connsiteY2" fmla="*/ 1145533 h 1145533"/>
                <a:gd name="connsiteX3" fmla="*/ 844796 w 1247613"/>
                <a:gd name="connsiteY3" fmla="*/ 1089387 h 1145533"/>
                <a:gd name="connsiteX4" fmla="*/ 0 w 1247613"/>
                <a:gd name="connsiteY4" fmla="*/ 0 h 1145533"/>
                <a:gd name="connsiteX0" fmla="*/ 0 w 1251876"/>
                <a:gd name="connsiteY0" fmla="*/ 0 h 1136569"/>
                <a:gd name="connsiteX1" fmla="*/ 204192 w 1251876"/>
                <a:gd name="connsiteY1" fmla="*/ 24129 h 1136569"/>
                <a:gd name="connsiteX2" fmla="*/ 1251876 w 1251876"/>
                <a:gd name="connsiteY2" fmla="*/ 1136569 h 1136569"/>
                <a:gd name="connsiteX3" fmla="*/ 844796 w 1251876"/>
                <a:gd name="connsiteY3" fmla="*/ 1089387 h 1136569"/>
                <a:gd name="connsiteX4" fmla="*/ 0 w 1251876"/>
                <a:gd name="connsiteY4" fmla="*/ 0 h 1136569"/>
                <a:gd name="connsiteX0" fmla="*/ 0 w 1207001"/>
                <a:gd name="connsiteY0" fmla="*/ 0 h 1171767"/>
                <a:gd name="connsiteX1" fmla="*/ 204192 w 1207001"/>
                <a:gd name="connsiteY1" fmla="*/ 24129 h 1171767"/>
                <a:gd name="connsiteX2" fmla="*/ 1207001 w 1207001"/>
                <a:gd name="connsiteY2" fmla="*/ 1171767 h 1171767"/>
                <a:gd name="connsiteX3" fmla="*/ 844796 w 1207001"/>
                <a:gd name="connsiteY3" fmla="*/ 1089387 h 1171767"/>
                <a:gd name="connsiteX4" fmla="*/ 0 w 1207001"/>
                <a:gd name="connsiteY4" fmla="*/ 0 h 1171767"/>
                <a:gd name="connsiteX0" fmla="*/ 0 w 1296971"/>
                <a:gd name="connsiteY0" fmla="*/ 0 h 1247857"/>
                <a:gd name="connsiteX1" fmla="*/ 294162 w 1296971"/>
                <a:gd name="connsiteY1" fmla="*/ 100219 h 1247857"/>
                <a:gd name="connsiteX2" fmla="*/ 1296971 w 1296971"/>
                <a:gd name="connsiteY2" fmla="*/ 1247857 h 1247857"/>
                <a:gd name="connsiteX3" fmla="*/ 934766 w 1296971"/>
                <a:gd name="connsiteY3" fmla="*/ 1165477 h 1247857"/>
                <a:gd name="connsiteX4" fmla="*/ 0 w 1296971"/>
                <a:gd name="connsiteY4" fmla="*/ 0 h 1247857"/>
                <a:gd name="connsiteX0" fmla="*/ 0 w 1296971"/>
                <a:gd name="connsiteY0" fmla="*/ 0 h 1247857"/>
                <a:gd name="connsiteX1" fmla="*/ 308903 w 1296971"/>
                <a:gd name="connsiteY1" fmla="*/ 86561 h 1247857"/>
                <a:gd name="connsiteX2" fmla="*/ 1296971 w 1296971"/>
                <a:gd name="connsiteY2" fmla="*/ 1247857 h 1247857"/>
                <a:gd name="connsiteX3" fmla="*/ 934766 w 1296971"/>
                <a:gd name="connsiteY3" fmla="*/ 1165477 h 1247857"/>
                <a:gd name="connsiteX4" fmla="*/ 0 w 1296971"/>
                <a:gd name="connsiteY4" fmla="*/ 0 h 1247857"/>
                <a:gd name="connsiteX0" fmla="*/ 0 w 1296971"/>
                <a:gd name="connsiteY0" fmla="*/ 0 h 1247857"/>
                <a:gd name="connsiteX1" fmla="*/ 308903 w 1296971"/>
                <a:gd name="connsiteY1" fmla="*/ 86561 h 1247857"/>
                <a:gd name="connsiteX2" fmla="*/ 1296971 w 1296971"/>
                <a:gd name="connsiteY2" fmla="*/ 1247857 h 1247857"/>
                <a:gd name="connsiteX3" fmla="*/ 954458 w 1296971"/>
                <a:gd name="connsiteY3" fmla="*/ 1171681 h 1247857"/>
                <a:gd name="connsiteX4" fmla="*/ 0 w 1296971"/>
                <a:gd name="connsiteY4" fmla="*/ 0 h 1247857"/>
                <a:gd name="connsiteX0" fmla="*/ 0 w 1283277"/>
                <a:gd name="connsiteY0" fmla="*/ 0 h 1246726"/>
                <a:gd name="connsiteX1" fmla="*/ 308903 w 1283277"/>
                <a:gd name="connsiteY1" fmla="*/ 8656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  <a:gd name="connsiteX0" fmla="*/ 0 w 1290323"/>
                <a:gd name="connsiteY0" fmla="*/ 0 h 1237009"/>
                <a:gd name="connsiteX1" fmla="*/ 308903 w 1290323"/>
                <a:gd name="connsiteY1" fmla="*/ 86561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75269 w 1290323"/>
                <a:gd name="connsiteY1" fmla="*/ 59088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68795 w 1290323"/>
                <a:gd name="connsiteY1" fmla="*/ 78693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71917 w 1290323"/>
                <a:gd name="connsiteY1" fmla="*/ 106415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84637 w 1290323"/>
                <a:gd name="connsiteY1" fmla="*/ 142251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83277"/>
                <a:gd name="connsiteY0" fmla="*/ 0 h 1246726"/>
                <a:gd name="connsiteX1" fmla="*/ 384637 w 1283277"/>
                <a:gd name="connsiteY1" fmla="*/ 14225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  <a:gd name="connsiteX0" fmla="*/ 0 w 1283277"/>
                <a:gd name="connsiteY0" fmla="*/ 0 h 1246726"/>
                <a:gd name="connsiteX1" fmla="*/ 384637 w 1283277"/>
                <a:gd name="connsiteY1" fmla="*/ 14225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277" h="1246726">
                  <a:moveTo>
                    <a:pt x="0" y="0"/>
                  </a:moveTo>
                  <a:lnTo>
                    <a:pt x="384637" y="142251"/>
                  </a:lnTo>
                  <a:lnTo>
                    <a:pt x="1283277" y="1246726"/>
                  </a:lnTo>
                  <a:lnTo>
                    <a:pt x="954458" y="1171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76FD83E-DD8E-46D4-8E5F-3B92B910CC6B}"/>
                </a:ext>
              </a:extLst>
            </p:cNvPr>
            <p:cNvSpPr/>
            <p:nvPr/>
          </p:nvSpPr>
          <p:spPr>
            <a:xfrm>
              <a:off x="10488394" y="4029509"/>
              <a:ext cx="164998" cy="1278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1CB93CA1-B642-4C0D-ADAC-A7D0BFCEE96D}"/>
                </a:ext>
              </a:extLst>
            </p:cNvPr>
            <p:cNvSpPr/>
            <p:nvPr/>
          </p:nvSpPr>
          <p:spPr>
            <a:xfrm>
              <a:off x="9574292" y="3849809"/>
              <a:ext cx="164998" cy="1278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4EEE913-B3CB-43CA-A6CB-BE6E4EF8C756}"/>
              </a:ext>
            </a:extLst>
          </p:cNvPr>
          <p:cNvGrpSpPr/>
          <p:nvPr/>
        </p:nvGrpSpPr>
        <p:grpSpPr>
          <a:xfrm flipH="1">
            <a:off x="17742284" y="8386364"/>
            <a:ext cx="653543" cy="685856"/>
            <a:chOff x="4664384" y="3985422"/>
            <a:chExt cx="653543" cy="685856"/>
          </a:xfrm>
        </p:grpSpPr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BF0968F-311B-4980-B115-0D0F577FE03F}"/>
                </a:ext>
              </a:extLst>
            </p:cNvPr>
            <p:cNvCxnSpPr>
              <a:cxnSpLocks/>
            </p:cNvCxnSpPr>
            <p:nvPr/>
          </p:nvCxnSpPr>
          <p:spPr>
            <a:xfrm>
              <a:off x="4801674" y="3985422"/>
              <a:ext cx="396372" cy="1082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AA03938F-F1A1-42DA-B97E-ACFAE831E056}"/>
                </a:ext>
              </a:extLst>
            </p:cNvPr>
            <p:cNvCxnSpPr>
              <a:cxnSpLocks/>
            </p:cNvCxnSpPr>
            <p:nvPr/>
          </p:nvCxnSpPr>
          <p:spPr>
            <a:xfrm>
              <a:off x="4664384" y="4064894"/>
              <a:ext cx="422157" cy="11908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95789C4-BC75-481B-8AC1-126C99924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3073" y="4172265"/>
              <a:ext cx="50845" cy="4447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ectangle: Top Corners Rounded 333">
              <a:extLst>
                <a:ext uri="{FF2B5EF4-FFF2-40B4-BE49-F238E27FC236}">
                  <a16:creationId xmlns:a16="http://schemas.microsoft.com/office/drawing/2014/main" id="{9989D2B0-8B85-4271-8A7E-709F29E7CA54}"/>
                </a:ext>
              </a:extLst>
            </p:cNvPr>
            <p:cNvSpPr/>
            <p:nvPr/>
          </p:nvSpPr>
          <p:spPr>
            <a:xfrm>
              <a:off x="5078164" y="4524538"/>
              <a:ext cx="239763" cy="71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5" name="Rectangle: Top Corners Rounded 334">
              <a:extLst>
                <a:ext uri="{FF2B5EF4-FFF2-40B4-BE49-F238E27FC236}">
                  <a16:creationId xmlns:a16="http://schemas.microsoft.com/office/drawing/2014/main" id="{7C4C70DE-FB99-40B2-8DB7-EEA46CBAB07B}"/>
                </a:ext>
              </a:extLst>
            </p:cNvPr>
            <p:cNvSpPr/>
            <p:nvPr/>
          </p:nvSpPr>
          <p:spPr>
            <a:xfrm>
              <a:off x="4994689" y="4599542"/>
              <a:ext cx="239763" cy="71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357B2289-3521-44C9-AA40-601E45F552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2487" y="4086612"/>
              <a:ext cx="23691" cy="4747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92C86EC-5CBF-4109-A988-94F133716403}"/>
              </a:ext>
            </a:extLst>
          </p:cNvPr>
          <p:cNvGrpSpPr/>
          <p:nvPr/>
        </p:nvGrpSpPr>
        <p:grpSpPr>
          <a:xfrm>
            <a:off x="15262539" y="3419383"/>
            <a:ext cx="1888074" cy="3492022"/>
            <a:chOff x="9392988" y="3680535"/>
            <a:chExt cx="1072737" cy="1984043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7B88099E-958A-4C27-9B0F-0118B8551794}"/>
                </a:ext>
              </a:extLst>
            </p:cNvPr>
            <p:cNvSpPr/>
            <p:nvPr/>
          </p:nvSpPr>
          <p:spPr>
            <a:xfrm flipH="1">
              <a:off x="9926267" y="4607775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DC24A57F-FA4E-4F55-841C-289D8B8CBA65}"/>
                </a:ext>
              </a:extLst>
            </p:cNvPr>
            <p:cNvSpPr/>
            <p:nvPr/>
          </p:nvSpPr>
          <p:spPr>
            <a:xfrm flipH="1">
              <a:off x="9974251" y="4318557"/>
              <a:ext cx="76849" cy="9740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13728F35-9E25-4816-AE32-09FCB7C0C5B0}"/>
                </a:ext>
              </a:extLst>
            </p:cNvPr>
            <p:cNvSpPr/>
            <p:nvPr/>
          </p:nvSpPr>
          <p:spPr>
            <a:xfrm flipH="1">
              <a:off x="9392988" y="4476320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054C0DCC-B707-4327-B2D1-51018CE421E5}"/>
                </a:ext>
              </a:extLst>
            </p:cNvPr>
            <p:cNvSpPr/>
            <p:nvPr/>
          </p:nvSpPr>
          <p:spPr>
            <a:xfrm flipH="1">
              <a:off x="10388876" y="4431567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945B69-1F6B-4738-9A70-2253115A2DB9}"/>
                </a:ext>
              </a:extLst>
            </p:cNvPr>
            <p:cNvSpPr/>
            <p:nvPr/>
          </p:nvSpPr>
          <p:spPr>
            <a:xfrm>
              <a:off x="9396719" y="4291823"/>
              <a:ext cx="1063524" cy="337816"/>
            </a:xfrm>
            <a:custGeom>
              <a:avLst/>
              <a:gdLst>
                <a:gd name="connsiteX0" fmla="*/ 0 w 622993"/>
                <a:gd name="connsiteY0" fmla="*/ 0 h 296541"/>
                <a:gd name="connsiteX1" fmla="*/ 622993 w 622993"/>
                <a:gd name="connsiteY1" fmla="*/ 0 h 296541"/>
                <a:gd name="connsiteX2" fmla="*/ 622993 w 622993"/>
                <a:gd name="connsiteY2" fmla="*/ 296541 h 296541"/>
                <a:gd name="connsiteX3" fmla="*/ 0 w 622993"/>
                <a:gd name="connsiteY3" fmla="*/ 296541 h 296541"/>
                <a:gd name="connsiteX4" fmla="*/ 0 w 622993"/>
                <a:gd name="connsiteY4" fmla="*/ 0 h 296541"/>
                <a:gd name="connsiteX0" fmla="*/ 485775 w 1108768"/>
                <a:gd name="connsiteY0" fmla="*/ 0 h 296541"/>
                <a:gd name="connsiteX1" fmla="*/ 1108768 w 1108768"/>
                <a:gd name="connsiteY1" fmla="*/ 0 h 296541"/>
                <a:gd name="connsiteX2" fmla="*/ 1108768 w 1108768"/>
                <a:gd name="connsiteY2" fmla="*/ 296541 h 296541"/>
                <a:gd name="connsiteX3" fmla="*/ 0 w 1108768"/>
                <a:gd name="connsiteY3" fmla="*/ 131441 h 296541"/>
                <a:gd name="connsiteX4" fmla="*/ 485775 w 1108768"/>
                <a:gd name="connsiteY4" fmla="*/ 0 h 296541"/>
                <a:gd name="connsiteX0" fmla="*/ 485775 w 1108768"/>
                <a:gd name="connsiteY0" fmla="*/ 0 h 318766"/>
                <a:gd name="connsiteX1" fmla="*/ 1108768 w 1108768"/>
                <a:gd name="connsiteY1" fmla="*/ 0 h 318766"/>
                <a:gd name="connsiteX2" fmla="*/ 537268 w 1108768"/>
                <a:gd name="connsiteY2" fmla="*/ 318766 h 318766"/>
                <a:gd name="connsiteX3" fmla="*/ 0 w 1108768"/>
                <a:gd name="connsiteY3" fmla="*/ 131441 h 318766"/>
                <a:gd name="connsiteX4" fmla="*/ 485775 w 1108768"/>
                <a:gd name="connsiteY4" fmla="*/ 0 h 318766"/>
                <a:gd name="connsiteX0" fmla="*/ 485775 w 1156393"/>
                <a:gd name="connsiteY0" fmla="*/ 0 h 318766"/>
                <a:gd name="connsiteX1" fmla="*/ 1156393 w 1156393"/>
                <a:gd name="connsiteY1" fmla="*/ 212725 h 318766"/>
                <a:gd name="connsiteX2" fmla="*/ 537268 w 1156393"/>
                <a:gd name="connsiteY2" fmla="*/ 318766 h 318766"/>
                <a:gd name="connsiteX3" fmla="*/ 0 w 1156393"/>
                <a:gd name="connsiteY3" fmla="*/ 131441 h 318766"/>
                <a:gd name="connsiteX4" fmla="*/ 485775 w 1156393"/>
                <a:gd name="connsiteY4" fmla="*/ 0 h 318766"/>
                <a:gd name="connsiteX0" fmla="*/ 622300 w 1156393"/>
                <a:gd name="connsiteY0" fmla="*/ 0 h 290191"/>
                <a:gd name="connsiteX1" fmla="*/ 1156393 w 1156393"/>
                <a:gd name="connsiteY1" fmla="*/ 184150 h 290191"/>
                <a:gd name="connsiteX2" fmla="*/ 537268 w 1156393"/>
                <a:gd name="connsiteY2" fmla="*/ 290191 h 290191"/>
                <a:gd name="connsiteX3" fmla="*/ 0 w 1156393"/>
                <a:gd name="connsiteY3" fmla="*/ 102866 h 290191"/>
                <a:gd name="connsiteX4" fmla="*/ 622300 w 1156393"/>
                <a:gd name="connsiteY4" fmla="*/ 0 h 290191"/>
                <a:gd name="connsiteX0" fmla="*/ 501650 w 1156393"/>
                <a:gd name="connsiteY0" fmla="*/ 0 h 290191"/>
                <a:gd name="connsiteX1" fmla="*/ 1156393 w 1156393"/>
                <a:gd name="connsiteY1" fmla="*/ 184150 h 290191"/>
                <a:gd name="connsiteX2" fmla="*/ 537268 w 1156393"/>
                <a:gd name="connsiteY2" fmla="*/ 290191 h 290191"/>
                <a:gd name="connsiteX3" fmla="*/ 0 w 1156393"/>
                <a:gd name="connsiteY3" fmla="*/ 102866 h 290191"/>
                <a:gd name="connsiteX4" fmla="*/ 501650 w 1156393"/>
                <a:gd name="connsiteY4" fmla="*/ 0 h 290191"/>
                <a:gd name="connsiteX0" fmla="*/ 606425 w 1156393"/>
                <a:gd name="connsiteY0" fmla="*/ 0 h 312416"/>
                <a:gd name="connsiteX1" fmla="*/ 1156393 w 1156393"/>
                <a:gd name="connsiteY1" fmla="*/ 206375 h 312416"/>
                <a:gd name="connsiteX2" fmla="*/ 537268 w 1156393"/>
                <a:gd name="connsiteY2" fmla="*/ 312416 h 312416"/>
                <a:gd name="connsiteX3" fmla="*/ 0 w 1156393"/>
                <a:gd name="connsiteY3" fmla="*/ 125091 h 312416"/>
                <a:gd name="connsiteX4" fmla="*/ 606425 w 1156393"/>
                <a:gd name="connsiteY4" fmla="*/ 0 h 312416"/>
                <a:gd name="connsiteX0" fmla="*/ 587375 w 1156393"/>
                <a:gd name="connsiteY0" fmla="*/ 0 h 321941"/>
                <a:gd name="connsiteX1" fmla="*/ 1156393 w 1156393"/>
                <a:gd name="connsiteY1" fmla="*/ 215900 h 321941"/>
                <a:gd name="connsiteX2" fmla="*/ 537268 w 1156393"/>
                <a:gd name="connsiteY2" fmla="*/ 321941 h 321941"/>
                <a:gd name="connsiteX3" fmla="*/ 0 w 1156393"/>
                <a:gd name="connsiteY3" fmla="*/ 134616 h 321941"/>
                <a:gd name="connsiteX4" fmla="*/ 587375 w 1156393"/>
                <a:gd name="connsiteY4" fmla="*/ 0 h 321941"/>
                <a:gd name="connsiteX0" fmla="*/ 587375 w 1156393"/>
                <a:gd name="connsiteY0" fmla="*/ 0 h 337816"/>
                <a:gd name="connsiteX1" fmla="*/ 1156393 w 1156393"/>
                <a:gd name="connsiteY1" fmla="*/ 215900 h 337816"/>
                <a:gd name="connsiteX2" fmla="*/ 546793 w 1156393"/>
                <a:gd name="connsiteY2" fmla="*/ 337816 h 337816"/>
                <a:gd name="connsiteX3" fmla="*/ 0 w 1156393"/>
                <a:gd name="connsiteY3" fmla="*/ 134616 h 337816"/>
                <a:gd name="connsiteX4" fmla="*/ 587375 w 1156393"/>
                <a:gd name="connsiteY4" fmla="*/ 0 h 337816"/>
                <a:gd name="connsiteX0" fmla="*/ 587375 w 1042093"/>
                <a:gd name="connsiteY0" fmla="*/ 0 h 337816"/>
                <a:gd name="connsiteX1" fmla="*/ 1042093 w 1042093"/>
                <a:gd name="connsiteY1" fmla="*/ 139700 h 337816"/>
                <a:gd name="connsiteX2" fmla="*/ 546793 w 1042093"/>
                <a:gd name="connsiteY2" fmla="*/ 337816 h 337816"/>
                <a:gd name="connsiteX3" fmla="*/ 0 w 1042093"/>
                <a:gd name="connsiteY3" fmla="*/ 134616 h 337816"/>
                <a:gd name="connsiteX4" fmla="*/ 587375 w 1042093"/>
                <a:gd name="connsiteY4" fmla="*/ 0 h 337816"/>
                <a:gd name="connsiteX0" fmla="*/ 587375 w 1042093"/>
                <a:gd name="connsiteY0" fmla="*/ 0 h 337816"/>
                <a:gd name="connsiteX1" fmla="*/ 1042093 w 1042093"/>
                <a:gd name="connsiteY1" fmla="*/ 139700 h 337816"/>
                <a:gd name="connsiteX2" fmla="*/ 546793 w 1042093"/>
                <a:gd name="connsiteY2" fmla="*/ 337816 h 337816"/>
                <a:gd name="connsiteX3" fmla="*/ 0 w 1042093"/>
                <a:gd name="connsiteY3" fmla="*/ 134616 h 337816"/>
                <a:gd name="connsiteX4" fmla="*/ 587375 w 1042093"/>
                <a:gd name="connsiteY4" fmla="*/ 0 h 337816"/>
                <a:gd name="connsiteX0" fmla="*/ 608806 w 1063524"/>
                <a:gd name="connsiteY0" fmla="*/ 0 h 337816"/>
                <a:gd name="connsiteX1" fmla="*/ 1063524 w 1063524"/>
                <a:gd name="connsiteY1" fmla="*/ 139700 h 337816"/>
                <a:gd name="connsiteX2" fmla="*/ 568224 w 1063524"/>
                <a:gd name="connsiteY2" fmla="*/ 337816 h 337816"/>
                <a:gd name="connsiteX3" fmla="*/ 0 w 1063524"/>
                <a:gd name="connsiteY3" fmla="*/ 191766 h 337816"/>
                <a:gd name="connsiteX4" fmla="*/ 608806 w 1063524"/>
                <a:gd name="connsiteY4" fmla="*/ 0 h 33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24" h="337816">
                  <a:moveTo>
                    <a:pt x="608806" y="0"/>
                  </a:moveTo>
                  <a:cubicBezTo>
                    <a:pt x="760379" y="46567"/>
                    <a:pt x="988151" y="83608"/>
                    <a:pt x="1063524" y="139700"/>
                  </a:cubicBezTo>
                  <a:lnTo>
                    <a:pt x="568224" y="337816"/>
                  </a:lnTo>
                  <a:lnTo>
                    <a:pt x="0" y="191766"/>
                  </a:lnTo>
                  <a:lnTo>
                    <a:pt x="608806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B83359-2FFC-47DE-8C13-4B1759304BDD}"/>
                </a:ext>
              </a:extLst>
            </p:cNvPr>
            <p:cNvSpPr/>
            <p:nvPr/>
          </p:nvSpPr>
          <p:spPr>
            <a:xfrm>
              <a:off x="9393964" y="3680535"/>
              <a:ext cx="602778" cy="958967"/>
            </a:xfrm>
            <a:custGeom>
              <a:avLst/>
              <a:gdLst>
                <a:gd name="connsiteX0" fmla="*/ 0 w 237653"/>
                <a:gd name="connsiteY0" fmla="*/ 0 h 743067"/>
                <a:gd name="connsiteX1" fmla="*/ 237653 w 237653"/>
                <a:gd name="connsiteY1" fmla="*/ 0 h 743067"/>
                <a:gd name="connsiteX2" fmla="*/ 237653 w 237653"/>
                <a:gd name="connsiteY2" fmla="*/ 743067 h 743067"/>
                <a:gd name="connsiteX3" fmla="*/ 0 w 237653"/>
                <a:gd name="connsiteY3" fmla="*/ 743067 h 743067"/>
                <a:gd name="connsiteX4" fmla="*/ 0 w 237653"/>
                <a:gd name="connsiteY4" fmla="*/ 0 h 743067"/>
                <a:gd name="connsiteX0" fmla="*/ 0 w 561503"/>
                <a:gd name="connsiteY0" fmla="*/ 0 h 958967"/>
                <a:gd name="connsiteX1" fmla="*/ 237653 w 561503"/>
                <a:gd name="connsiteY1" fmla="*/ 0 h 958967"/>
                <a:gd name="connsiteX2" fmla="*/ 561503 w 561503"/>
                <a:gd name="connsiteY2" fmla="*/ 958967 h 958967"/>
                <a:gd name="connsiteX3" fmla="*/ 0 w 561503"/>
                <a:gd name="connsiteY3" fmla="*/ 743067 h 958967"/>
                <a:gd name="connsiteX4" fmla="*/ 0 w 561503"/>
                <a:gd name="connsiteY4" fmla="*/ 0 h 958967"/>
                <a:gd name="connsiteX0" fmla="*/ 0 w 583728"/>
                <a:gd name="connsiteY0" fmla="*/ 0 h 958967"/>
                <a:gd name="connsiteX1" fmla="*/ 583728 w 583728"/>
                <a:gd name="connsiteY1" fmla="*/ 50800 h 958967"/>
                <a:gd name="connsiteX2" fmla="*/ 561503 w 583728"/>
                <a:gd name="connsiteY2" fmla="*/ 958967 h 958967"/>
                <a:gd name="connsiteX3" fmla="*/ 0 w 583728"/>
                <a:gd name="connsiteY3" fmla="*/ 743067 h 958967"/>
                <a:gd name="connsiteX4" fmla="*/ 0 w 583728"/>
                <a:gd name="connsiteY4" fmla="*/ 0 h 958967"/>
                <a:gd name="connsiteX0" fmla="*/ 0 w 593253"/>
                <a:gd name="connsiteY0" fmla="*/ 0 h 958967"/>
                <a:gd name="connsiteX1" fmla="*/ 593253 w 593253"/>
                <a:gd name="connsiteY1" fmla="*/ 34925 h 958967"/>
                <a:gd name="connsiteX2" fmla="*/ 561503 w 593253"/>
                <a:gd name="connsiteY2" fmla="*/ 958967 h 958967"/>
                <a:gd name="connsiteX3" fmla="*/ 0 w 593253"/>
                <a:gd name="connsiteY3" fmla="*/ 743067 h 958967"/>
                <a:gd name="connsiteX4" fmla="*/ 0 w 593253"/>
                <a:gd name="connsiteY4" fmla="*/ 0 h 958967"/>
                <a:gd name="connsiteX0" fmla="*/ 9525 w 602778"/>
                <a:gd name="connsiteY0" fmla="*/ 0 h 958967"/>
                <a:gd name="connsiteX1" fmla="*/ 602778 w 602778"/>
                <a:gd name="connsiteY1" fmla="*/ 34925 h 958967"/>
                <a:gd name="connsiteX2" fmla="*/ 571028 w 602778"/>
                <a:gd name="connsiteY2" fmla="*/ 958967 h 958967"/>
                <a:gd name="connsiteX3" fmla="*/ 0 w 602778"/>
                <a:gd name="connsiteY3" fmla="*/ 809742 h 958967"/>
                <a:gd name="connsiteX4" fmla="*/ 9525 w 602778"/>
                <a:gd name="connsiteY4" fmla="*/ 0 h 95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778" h="958967">
                  <a:moveTo>
                    <a:pt x="9525" y="0"/>
                  </a:moveTo>
                  <a:lnTo>
                    <a:pt x="602778" y="34925"/>
                  </a:lnTo>
                  <a:lnTo>
                    <a:pt x="571028" y="958967"/>
                  </a:lnTo>
                  <a:lnTo>
                    <a:pt x="0" y="809742"/>
                  </a:lnTo>
                  <a:lnTo>
                    <a:pt x="9525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965929E-56F7-4F3A-ACA4-7A14063757D8}"/>
                </a:ext>
              </a:extLst>
            </p:cNvPr>
            <p:cNvSpPr/>
            <p:nvPr/>
          </p:nvSpPr>
          <p:spPr>
            <a:xfrm>
              <a:off x="9396855" y="4493478"/>
              <a:ext cx="529668" cy="264095"/>
            </a:xfrm>
            <a:custGeom>
              <a:avLst/>
              <a:gdLst>
                <a:gd name="connsiteX0" fmla="*/ 0 w 447118"/>
                <a:gd name="connsiteY0" fmla="*/ 0 h 238695"/>
                <a:gd name="connsiteX1" fmla="*/ 447118 w 447118"/>
                <a:gd name="connsiteY1" fmla="*/ 0 h 238695"/>
                <a:gd name="connsiteX2" fmla="*/ 447118 w 447118"/>
                <a:gd name="connsiteY2" fmla="*/ 238695 h 238695"/>
                <a:gd name="connsiteX3" fmla="*/ 0 w 447118"/>
                <a:gd name="connsiteY3" fmla="*/ 238695 h 238695"/>
                <a:gd name="connsiteX4" fmla="*/ 0 w 447118"/>
                <a:gd name="connsiteY4" fmla="*/ 0 h 238695"/>
                <a:gd name="connsiteX0" fmla="*/ 0 w 529668"/>
                <a:gd name="connsiteY0" fmla="*/ 0 h 238695"/>
                <a:gd name="connsiteX1" fmla="*/ 529668 w 529668"/>
                <a:gd name="connsiteY1" fmla="*/ 120650 h 238695"/>
                <a:gd name="connsiteX2" fmla="*/ 447118 w 529668"/>
                <a:gd name="connsiteY2" fmla="*/ 238695 h 238695"/>
                <a:gd name="connsiteX3" fmla="*/ 0 w 529668"/>
                <a:gd name="connsiteY3" fmla="*/ 238695 h 238695"/>
                <a:gd name="connsiteX4" fmla="*/ 0 w 529668"/>
                <a:gd name="connsiteY4" fmla="*/ 0 h 2386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0 w 529668"/>
                <a:gd name="connsiteY3" fmla="*/ 2640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042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11695 h 264095"/>
                <a:gd name="connsiteX4" fmla="*/ 0 w 529668"/>
                <a:gd name="connsiteY4" fmla="*/ 0 h 26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68" h="264095">
                  <a:moveTo>
                    <a:pt x="0" y="0"/>
                  </a:moveTo>
                  <a:lnTo>
                    <a:pt x="529668" y="146050"/>
                  </a:lnTo>
                  <a:lnTo>
                    <a:pt x="529668" y="264095"/>
                  </a:lnTo>
                  <a:lnTo>
                    <a:pt x="0" y="111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Rectangle 30">
              <a:extLst>
                <a:ext uri="{FF2B5EF4-FFF2-40B4-BE49-F238E27FC236}">
                  <a16:creationId xmlns:a16="http://schemas.microsoft.com/office/drawing/2014/main" id="{01B034C8-FEA3-4C96-A7F3-45146F1D9D8D}"/>
                </a:ext>
              </a:extLst>
            </p:cNvPr>
            <p:cNvSpPr/>
            <p:nvPr/>
          </p:nvSpPr>
          <p:spPr>
            <a:xfrm>
              <a:off x="9987318" y="4423262"/>
              <a:ext cx="462993" cy="307752"/>
            </a:xfrm>
            <a:custGeom>
              <a:avLst/>
              <a:gdLst>
                <a:gd name="connsiteX0" fmla="*/ 0 w 447118"/>
                <a:gd name="connsiteY0" fmla="*/ 0 h 238695"/>
                <a:gd name="connsiteX1" fmla="*/ 447118 w 447118"/>
                <a:gd name="connsiteY1" fmla="*/ 0 h 238695"/>
                <a:gd name="connsiteX2" fmla="*/ 447118 w 447118"/>
                <a:gd name="connsiteY2" fmla="*/ 238695 h 238695"/>
                <a:gd name="connsiteX3" fmla="*/ 0 w 447118"/>
                <a:gd name="connsiteY3" fmla="*/ 238695 h 238695"/>
                <a:gd name="connsiteX4" fmla="*/ 0 w 447118"/>
                <a:gd name="connsiteY4" fmla="*/ 0 h 238695"/>
                <a:gd name="connsiteX0" fmla="*/ 0 w 529668"/>
                <a:gd name="connsiteY0" fmla="*/ 0 h 238695"/>
                <a:gd name="connsiteX1" fmla="*/ 529668 w 529668"/>
                <a:gd name="connsiteY1" fmla="*/ 120650 h 238695"/>
                <a:gd name="connsiteX2" fmla="*/ 447118 w 529668"/>
                <a:gd name="connsiteY2" fmla="*/ 238695 h 238695"/>
                <a:gd name="connsiteX3" fmla="*/ 0 w 529668"/>
                <a:gd name="connsiteY3" fmla="*/ 238695 h 238695"/>
                <a:gd name="connsiteX4" fmla="*/ 0 w 529668"/>
                <a:gd name="connsiteY4" fmla="*/ 0 h 2386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0 w 529668"/>
                <a:gd name="connsiteY3" fmla="*/ 2640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042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11695 h 264095"/>
                <a:gd name="connsiteX4" fmla="*/ 0 w 529668"/>
                <a:gd name="connsiteY4" fmla="*/ 0 h 264095"/>
                <a:gd name="connsiteX0" fmla="*/ 0 w 529668"/>
                <a:gd name="connsiteY0" fmla="*/ 203200 h 467295"/>
                <a:gd name="connsiteX1" fmla="*/ 472518 w 529668"/>
                <a:gd name="connsiteY1" fmla="*/ 0 h 467295"/>
                <a:gd name="connsiteX2" fmla="*/ 529668 w 529668"/>
                <a:gd name="connsiteY2" fmla="*/ 467295 h 467295"/>
                <a:gd name="connsiteX3" fmla="*/ 0 w 529668"/>
                <a:gd name="connsiteY3" fmla="*/ 314895 h 467295"/>
                <a:gd name="connsiteX4" fmla="*/ 0 w 529668"/>
                <a:gd name="connsiteY4" fmla="*/ 203200 h 467295"/>
                <a:gd name="connsiteX0" fmla="*/ 0 w 491568"/>
                <a:gd name="connsiteY0" fmla="*/ 203200 h 314895"/>
                <a:gd name="connsiteX1" fmla="*/ 472518 w 491568"/>
                <a:gd name="connsiteY1" fmla="*/ 0 h 314895"/>
                <a:gd name="connsiteX2" fmla="*/ 491568 w 491568"/>
                <a:gd name="connsiteY2" fmla="*/ 105345 h 314895"/>
                <a:gd name="connsiteX3" fmla="*/ 0 w 491568"/>
                <a:gd name="connsiteY3" fmla="*/ 314895 h 314895"/>
                <a:gd name="connsiteX4" fmla="*/ 0 w 491568"/>
                <a:gd name="connsiteY4" fmla="*/ 203200 h 314895"/>
                <a:gd name="connsiteX0" fmla="*/ 0 w 491568"/>
                <a:gd name="connsiteY0" fmla="*/ 196057 h 307752"/>
                <a:gd name="connsiteX1" fmla="*/ 460612 w 491568"/>
                <a:gd name="connsiteY1" fmla="*/ 0 h 307752"/>
                <a:gd name="connsiteX2" fmla="*/ 491568 w 491568"/>
                <a:gd name="connsiteY2" fmla="*/ 98202 h 307752"/>
                <a:gd name="connsiteX3" fmla="*/ 0 w 491568"/>
                <a:gd name="connsiteY3" fmla="*/ 307752 h 307752"/>
                <a:gd name="connsiteX4" fmla="*/ 0 w 491568"/>
                <a:gd name="connsiteY4" fmla="*/ 196057 h 307752"/>
                <a:gd name="connsiteX0" fmla="*/ 0 w 462993"/>
                <a:gd name="connsiteY0" fmla="*/ 196057 h 307752"/>
                <a:gd name="connsiteX1" fmla="*/ 460612 w 462993"/>
                <a:gd name="connsiteY1" fmla="*/ 0 h 307752"/>
                <a:gd name="connsiteX2" fmla="*/ 462993 w 462993"/>
                <a:gd name="connsiteY2" fmla="*/ 100583 h 307752"/>
                <a:gd name="connsiteX3" fmla="*/ 0 w 462993"/>
                <a:gd name="connsiteY3" fmla="*/ 307752 h 307752"/>
                <a:gd name="connsiteX4" fmla="*/ 0 w 462993"/>
                <a:gd name="connsiteY4" fmla="*/ 196057 h 307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993" h="307752">
                  <a:moveTo>
                    <a:pt x="0" y="196057"/>
                  </a:moveTo>
                  <a:lnTo>
                    <a:pt x="460612" y="0"/>
                  </a:lnTo>
                  <a:cubicBezTo>
                    <a:pt x="461406" y="33528"/>
                    <a:pt x="462199" y="67055"/>
                    <a:pt x="462993" y="100583"/>
                  </a:cubicBezTo>
                  <a:lnTo>
                    <a:pt x="0" y="307752"/>
                  </a:lnTo>
                  <a:lnTo>
                    <a:pt x="0" y="19605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A2750DAC-D171-4B1E-8C4A-AE53C2068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3255" y="3706566"/>
              <a:ext cx="40528" cy="974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3621798-42EC-4D4D-8F49-40F8204D5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0721" y="3696128"/>
              <a:ext cx="30410" cy="9417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E93CF7D4-34D2-4EEE-9029-17AC1B092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0693" y="3696128"/>
              <a:ext cx="9160" cy="8876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38F1828-0E1B-40C1-BAFB-F10E10E218DF}"/>
              </a:ext>
            </a:extLst>
          </p:cNvPr>
          <p:cNvGrpSpPr/>
          <p:nvPr/>
        </p:nvGrpSpPr>
        <p:grpSpPr>
          <a:xfrm>
            <a:off x="-13466442" y="-5911027"/>
            <a:ext cx="25709654" cy="12676494"/>
            <a:chOff x="-8738473" y="-3579838"/>
            <a:chExt cx="20981685" cy="1034530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8E46F5-9DA7-44C5-B0AD-A07C61518030}"/>
                </a:ext>
              </a:extLst>
            </p:cNvPr>
            <p:cNvSpPr/>
            <p:nvPr/>
          </p:nvSpPr>
          <p:spPr>
            <a:xfrm>
              <a:off x="9753060" y="3619785"/>
              <a:ext cx="152718" cy="273560"/>
            </a:xfrm>
            <a:custGeom>
              <a:avLst/>
              <a:gdLst>
                <a:gd name="connsiteX0" fmla="*/ 0 w 45719"/>
                <a:gd name="connsiteY0" fmla="*/ 0 h 202123"/>
                <a:gd name="connsiteX1" fmla="*/ 45719 w 45719"/>
                <a:gd name="connsiteY1" fmla="*/ 0 h 202123"/>
                <a:gd name="connsiteX2" fmla="*/ 45719 w 45719"/>
                <a:gd name="connsiteY2" fmla="*/ 202123 h 202123"/>
                <a:gd name="connsiteX3" fmla="*/ 0 w 45719"/>
                <a:gd name="connsiteY3" fmla="*/ 202123 h 202123"/>
                <a:gd name="connsiteX4" fmla="*/ 0 w 45719"/>
                <a:gd name="connsiteY4" fmla="*/ 0 h 202123"/>
                <a:gd name="connsiteX0" fmla="*/ 368618 w 414337"/>
                <a:gd name="connsiteY0" fmla="*/ 0 h 214312"/>
                <a:gd name="connsiteX1" fmla="*/ 0 w 414337"/>
                <a:gd name="connsiteY1" fmla="*/ 214312 h 214312"/>
                <a:gd name="connsiteX2" fmla="*/ 414337 w 414337"/>
                <a:gd name="connsiteY2" fmla="*/ 202123 h 214312"/>
                <a:gd name="connsiteX3" fmla="*/ 368618 w 414337"/>
                <a:gd name="connsiteY3" fmla="*/ 202123 h 214312"/>
                <a:gd name="connsiteX4" fmla="*/ 368618 w 414337"/>
                <a:gd name="connsiteY4" fmla="*/ 0 h 214312"/>
                <a:gd name="connsiteX0" fmla="*/ 382906 w 382906"/>
                <a:gd name="connsiteY0" fmla="*/ 0 h 454536"/>
                <a:gd name="connsiteX1" fmla="*/ 14288 w 382906"/>
                <a:gd name="connsiteY1" fmla="*/ 214312 h 454536"/>
                <a:gd name="connsiteX2" fmla="*/ 0 w 382906"/>
                <a:gd name="connsiteY2" fmla="*/ 454536 h 454536"/>
                <a:gd name="connsiteX3" fmla="*/ 382906 w 382906"/>
                <a:gd name="connsiteY3" fmla="*/ 202123 h 454536"/>
                <a:gd name="connsiteX4" fmla="*/ 382906 w 382906"/>
                <a:gd name="connsiteY4" fmla="*/ 0 h 454536"/>
                <a:gd name="connsiteX0" fmla="*/ 368618 w 368618"/>
                <a:gd name="connsiteY0" fmla="*/ 0 h 441836"/>
                <a:gd name="connsiteX1" fmla="*/ 0 w 368618"/>
                <a:gd name="connsiteY1" fmla="*/ 214312 h 441836"/>
                <a:gd name="connsiteX2" fmla="*/ 4762 w 368618"/>
                <a:gd name="connsiteY2" fmla="*/ 441836 h 441836"/>
                <a:gd name="connsiteX3" fmla="*/ 368618 w 368618"/>
                <a:gd name="connsiteY3" fmla="*/ 202123 h 441836"/>
                <a:gd name="connsiteX4" fmla="*/ 368618 w 368618"/>
                <a:gd name="connsiteY4" fmla="*/ 0 h 441836"/>
                <a:gd name="connsiteX0" fmla="*/ 368618 w 368618"/>
                <a:gd name="connsiteY0" fmla="*/ 0 h 346586"/>
                <a:gd name="connsiteX1" fmla="*/ 0 w 368618"/>
                <a:gd name="connsiteY1" fmla="*/ 214312 h 346586"/>
                <a:gd name="connsiteX2" fmla="*/ 328612 w 368618"/>
                <a:gd name="connsiteY2" fmla="*/ 346586 h 346586"/>
                <a:gd name="connsiteX3" fmla="*/ 368618 w 368618"/>
                <a:gd name="connsiteY3" fmla="*/ 202123 h 346586"/>
                <a:gd name="connsiteX4" fmla="*/ 368618 w 368618"/>
                <a:gd name="connsiteY4" fmla="*/ 0 h 346586"/>
                <a:gd name="connsiteX0" fmla="*/ 165418 w 165418"/>
                <a:gd name="connsiteY0" fmla="*/ 0 h 346586"/>
                <a:gd name="connsiteX1" fmla="*/ 0 w 165418"/>
                <a:gd name="connsiteY1" fmla="*/ 125412 h 346586"/>
                <a:gd name="connsiteX2" fmla="*/ 125412 w 165418"/>
                <a:gd name="connsiteY2" fmla="*/ 346586 h 346586"/>
                <a:gd name="connsiteX3" fmla="*/ 165418 w 165418"/>
                <a:gd name="connsiteY3" fmla="*/ 202123 h 346586"/>
                <a:gd name="connsiteX4" fmla="*/ 165418 w 165418"/>
                <a:gd name="connsiteY4" fmla="*/ 0 h 346586"/>
                <a:gd name="connsiteX0" fmla="*/ 165418 w 165418"/>
                <a:gd name="connsiteY0" fmla="*/ 0 h 302136"/>
                <a:gd name="connsiteX1" fmla="*/ 0 w 165418"/>
                <a:gd name="connsiteY1" fmla="*/ 125412 h 302136"/>
                <a:gd name="connsiteX2" fmla="*/ 4762 w 165418"/>
                <a:gd name="connsiteY2" fmla="*/ 302136 h 302136"/>
                <a:gd name="connsiteX3" fmla="*/ 165418 w 165418"/>
                <a:gd name="connsiteY3" fmla="*/ 202123 h 302136"/>
                <a:gd name="connsiteX4" fmla="*/ 165418 w 165418"/>
                <a:gd name="connsiteY4" fmla="*/ 0 h 302136"/>
                <a:gd name="connsiteX0" fmla="*/ 160656 w 160656"/>
                <a:gd name="connsiteY0" fmla="*/ 0 h 302136"/>
                <a:gd name="connsiteX1" fmla="*/ 26988 w 160656"/>
                <a:gd name="connsiteY1" fmla="*/ 84137 h 302136"/>
                <a:gd name="connsiteX2" fmla="*/ 0 w 160656"/>
                <a:gd name="connsiteY2" fmla="*/ 302136 h 302136"/>
                <a:gd name="connsiteX3" fmla="*/ 160656 w 160656"/>
                <a:gd name="connsiteY3" fmla="*/ 202123 h 302136"/>
                <a:gd name="connsiteX4" fmla="*/ 160656 w 160656"/>
                <a:gd name="connsiteY4" fmla="*/ 0 h 302136"/>
                <a:gd name="connsiteX0" fmla="*/ 144781 w 144781"/>
                <a:gd name="connsiteY0" fmla="*/ 0 h 302136"/>
                <a:gd name="connsiteX1" fmla="*/ 11113 w 144781"/>
                <a:gd name="connsiteY1" fmla="*/ 84137 h 302136"/>
                <a:gd name="connsiteX2" fmla="*/ 0 w 144781"/>
                <a:gd name="connsiteY2" fmla="*/ 302136 h 302136"/>
                <a:gd name="connsiteX3" fmla="*/ 144781 w 144781"/>
                <a:gd name="connsiteY3" fmla="*/ 202123 h 302136"/>
                <a:gd name="connsiteX4" fmla="*/ 144781 w 144781"/>
                <a:gd name="connsiteY4" fmla="*/ 0 h 302136"/>
                <a:gd name="connsiteX0" fmla="*/ 140019 w 140019"/>
                <a:gd name="connsiteY0" fmla="*/ 0 h 294992"/>
                <a:gd name="connsiteX1" fmla="*/ 6351 w 140019"/>
                <a:gd name="connsiteY1" fmla="*/ 84137 h 294992"/>
                <a:gd name="connsiteX2" fmla="*/ 0 w 140019"/>
                <a:gd name="connsiteY2" fmla="*/ 294992 h 294992"/>
                <a:gd name="connsiteX3" fmla="*/ 140019 w 140019"/>
                <a:gd name="connsiteY3" fmla="*/ 202123 h 294992"/>
                <a:gd name="connsiteX4" fmla="*/ 140019 w 140019"/>
                <a:gd name="connsiteY4" fmla="*/ 0 h 294992"/>
                <a:gd name="connsiteX0" fmla="*/ 156688 w 156688"/>
                <a:gd name="connsiteY0" fmla="*/ 0 h 290229"/>
                <a:gd name="connsiteX1" fmla="*/ 6351 w 156688"/>
                <a:gd name="connsiteY1" fmla="*/ 79374 h 290229"/>
                <a:gd name="connsiteX2" fmla="*/ 0 w 156688"/>
                <a:gd name="connsiteY2" fmla="*/ 290229 h 290229"/>
                <a:gd name="connsiteX3" fmla="*/ 140019 w 156688"/>
                <a:gd name="connsiteY3" fmla="*/ 197360 h 290229"/>
                <a:gd name="connsiteX4" fmla="*/ 156688 w 156688"/>
                <a:gd name="connsiteY4" fmla="*/ 0 h 290229"/>
                <a:gd name="connsiteX0" fmla="*/ 159069 w 159069"/>
                <a:gd name="connsiteY0" fmla="*/ 0 h 283085"/>
                <a:gd name="connsiteX1" fmla="*/ 6351 w 159069"/>
                <a:gd name="connsiteY1" fmla="*/ 72230 h 283085"/>
                <a:gd name="connsiteX2" fmla="*/ 0 w 159069"/>
                <a:gd name="connsiteY2" fmla="*/ 283085 h 283085"/>
                <a:gd name="connsiteX3" fmla="*/ 140019 w 159069"/>
                <a:gd name="connsiteY3" fmla="*/ 190216 h 283085"/>
                <a:gd name="connsiteX4" fmla="*/ 159069 w 159069"/>
                <a:gd name="connsiteY4" fmla="*/ 0 h 283085"/>
                <a:gd name="connsiteX0" fmla="*/ 152718 w 152718"/>
                <a:gd name="connsiteY0" fmla="*/ 0 h 273560"/>
                <a:gd name="connsiteX1" fmla="*/ 0 w 152718"/>
                <a:gd name="connsiteY1" fmla="*/ 72230 h 273560"/>
                <a:gd name="connsiteX2" fmla="*/ 5556 w 152718"/>
                <a:gd name="connsiteY2" fmla="*/ 273560 h 273560"/>
                <a:gd name="connsiteX3" fmla="*/ 133668 w 152718"/>
                <a:gd name="connsiteY3" fmla="*/ 190216 h 273560"/>
                <a:gd name="connsiteX4" fmla="*/ 152718 w 152718"/>
                <a:gd name="connsiteY4" fmla="*/ 0 h 27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718" h="273560">
                  <a:moveTo>
                    <a:pt x="152718" y="0"/>
                  </a:moveTo>
                  <a:lnTo>
                    <a:pt x="0" y="72230"/>
                  </a:lnTo>
                  <a:lnTo>
                    <a:pt x="5556" y="273560"/>
                  </a:lnTo>
                  <a:lnTo>
                    <a:pt x="133668" y="190216"/>
                  </a:lnTo>
                  <a:lnTo>
                    <a:pt x="15271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F1F06A3-57AF-4F13-8EE7-19D56452C789}"/>
                </a:ext>
              </a:extLst>
            </p:cNvPr>
            <p:cNvSpPr/>
            <p:nvPr/>
          </p:nvSpPr>
          <p:spPr>
            <a:xfrm>
              <a:off x="-1911460" y="1891952"/>
              <a:ext cx="467290" cy="457548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3A632B0B-C2F1-431A-80F2-20D803DCA354}"/>
                </a:ext>
              </a:extLst>
            </p:cNvPr>
            <p:cNvSpPr/>
            <p:nvPr/>
          </p:nvSpPr>
          <p:spPr>
            <a:xfrm>
              <a:off x="-487520" y="1891952"/>
              <a:ext cx="467290" cy="457548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FAF0A7F3-605E-48AC-86B0-280832786323}"/>
                </a:ext>
              </a:extLst>
            </p:cNvPr>
            <p:cNvSpPr/>
            <p:nvPr/>
          </p:nvSpPr>
          <p:spPr>
            <a:xfrm>
              <a:off x="-1209503" y="1931293"/>
              <a:ext cx="467290" cy="45754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627C07-EEF9-4FEC-9A90-4FAC021BE46F}"/>
                </a:ext>
              </a:extLst>
            </p:cNvPr>
            <p:cNvSpPr/>
            <p:nvPr/>
          </p:nvSpPr>
          <p:spPr>
            <a:xfrm>
              <a:off x="-4337844" y="-1465580"/>
              <a:ext cx="10895729" cy="5736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E60FC5-A792-49E1-8626-6F9612572ED6}"/>
                </a:ext>
              </a:extLst>
            </p:cNvPr>
            <p:cNvSpPr/>
            <p:nvPr/>
          </p:nvSpPr>
          <p:spPr>
            <a:xfrm>
              <a:off x="-6125396" y="-3569070"/>
              <a:ext cx="14691876" cy="2154643"/>
            </a:xfrm>
            <a:custGeom>
              <a:avLst/>
              <a:gdLst>
                <a:gd name="connsiteX0" fmla="*/ 0 w 4949371"/>
                <a:gd name="connsiteY0" fmla="*/ 0 h 501723"/>
                <a:gd name="connsiteX1" fmla="*/ 4949371 w 4949371"/>
                <a:gd name="connsiteY1" fmla="*/ 0 h 501723"/>
                <a:gd name="connsiteX2" fmla="*/ 4949371 w 4949371"/>
                <a:gd name="connsiteY2" fmla="*/ 501723 h 501723"/>
                <a:gd name="connsiteX3" fmla="*/ 0 w 4949371"/>
                <a:gd name="connsiteY3" fmla="*/ 501723 h 501723"/>
                <a:gd name="connsiteX4" fmla="*/ 0 w 4949371"/>
                <a:gd name="connsiteY4" fmla="*/ 0 h 501723"/>
                <a:gd name="connsiteX0" fmla="*/ 0 w 5979885"/>
                <a:gd name="connsiteY0" fmla="*/ 0 h 1227437"/>
                <a:gd name="connsiteX1" fmla="*/ 5979885 w 5979885"/>
                <a:gd name="connsiteY1" fmla="*/ 725714 h 1227437"/>
                <a:gd name="connsiteX2" fmla="*/ 5979885 w 5979885"/>
                <a:gd name="connsiteY2" fmla="*/ 1227437 h 1227437"/>
                <a:gd name="connsiteX3" fmla="*/ 1030514 w 5979885"/>
                <a:gd name="connsiteY3" fmla="*/ 1227437 h 1227437"/>
                <a:gd name="connsiteX4" fmla="*/ 0 w 5979885"/>
                <a:gd name="connsiteY4" fmla="*/ 0 h 1227437"/>
                <a:gd name="connsiteX0" fmla="*/ 0 w 7300685"/>
                <a:gd name="connsiteY0" fmla="*/ 0 h 1227437"/>
                <a:gd name="connsiteX1" fmla="*/ 7300685 w 7300685"/>
                <a:gd name="connsiteY1" fmla="*/ 0 h 1227437"/>
                <a:gd name="connsiteX2" fmla="*/ 5979885 w 7300685"/>
                <a:gd name="connsiteY2" fmla="*/ 1227437 h 1227437"/>
                <a:gd name="connsiteX3" fmla="*/ 1030514 w 7300685"/>
                <a:gd name="connsiteY3" fmla="*/ 1227437 h 1227437"/>
                <a:gd name="connsiteX4" fmla="*/ 0 w 7300685"/>
                <a:gd name="connsiteY4" fmla="*/ 0 h 1227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1227437">
                  <a:moveTo>
                    <a:pt x="0" y="0"/>
                  </a:moveTo>
                  <a:lnTo>
                    <a:pt x="7300685" y="0"/>
                  </a:lnTo>
                  <a:lnTo>
                    <a:pt x="5979885" y="1227437"/>
                  </a:lnTo>
                  <a:lnTo>
                    <a:pt x="1030514" y="1227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C2EABE1-473B-4D23-A40C-A0388DF06CEB}"/>
                </a:ext>
              </a:extLst>
            </p:cNvPr>
            <p:cNvSpPr/>
            <p:nvPr/>
          </p:nvSpPr>
          <p:spPr>
            <a:xfrm>
              <a:off x="-8738473" y="-3579838"/>
              <a:ext cx="4750983" cy="10334537"/>
            </a:xfrm>
            <a:custGeom>
              <a:avLst/>
              <a:gdLst>
                <a:gd name="connsiteX0" fmla="*/ 0 w 691715"/>
                <a:gd name="connsiteY0" fmla="*/ 0 h 6023429"/>
                <a:gd name="connsiteX1" fmla="*/ 691715 w 691715"/>
                <a:gd name="connsiteY1" fmla="*/ 0 h 6023429"/>
                <a:gd name="connsiteX2" fmla="*/ 691715 w 691715"/>
                <a:gd name="connsiteY2" fmla="*/ 6023429 h 6023429"/>
                <a:gd name="connsiteX3" fmla="*/ 0 w 691715"/>
                <a:gd name="connsiteY3" fmla="*/ 6023429 h 6023429"/>
                <a:gd name="connsiteX4" fmla="*/ 0 w 691715"/>
                <a:gd name="connsiteY4" fmla="*/ 0 h 6023429"/>
                <a:gd name="connsiteX0" fmla="*/ 0 w 2360858"/>
                <a:gd name="connsiteY0" fmla="*/ 0 h 6023429"/>
                <a:gd name="connsiteX1" fmla="*/ 691715 w 2360858"/>
                <a:gd name="connsiteY1" fmla="*/ 0 h 6023429"/>
                <a:gd name="connsiteX2" fmla="*/ 2360858 w 2360858"/>
                <a:gd name="connsiteY2" fmla="*/ 4630057 h 6023429"/>
                <a:gd name="connsiteX3" fmla="*/ 0 w 2360858"/>
                <a:gd name="connsiteY3" fmla="*/ 6023429 h 6023429"/>
                <a:gd name="connsiteX4" fmla="*/ 0 w 2360858"/>
                <a:gd name="connsiteY4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60858 w 2360858"/>
                <a:gd name="connsiteY2" fmla="*/ 4630057 h 6023429"/>
                <a:gd name="connsiteX3" fmla="*/ 0 w 2360858"/>
                <a:gd name="connsiteY3" fmla="*/ 6023429 h 6023429"/>
                <a:gd name="connsiteX4" fmla="*/ 0 w 2360858"/>
                <a:gd name="connsiteY4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06322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5439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5439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0858" h="6023429">
                  <a:moveTo>
                    <a:pt x="0" y="0"/>
                  </a:moveTo>
                  <a:lnTo>
                    <a:pt x="1315829" y="0"/>
                  </a:lnTo>
                  <a:cubicBezTo>
                    <a:pt x="1436619" y="233438"/>
                    <a:pt x="2234070" y="998099"/>
                    <a:pt x="2325315" y="1254397"/>
                  </a:cubicBezTo>
                  <a:lnTo>
                    <a:pt x="2360858" y="4630057"/>
                  </a:lnTo>
                  <a:lnTo>
                    <a:pt x="0" y="602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777700-D39F-43D1-B7E6-94680A9CF0CE}"/>
                </a:ext>
              </a:extLst>
            </p:cNvPr>
            <p:cNvSpPr/>
            <p:nvPr/>
          </p:nvSpPr>
          <p:spPr>
            <a:xfrm>
              <a:off x="5771156" y="-3569070"/>
              <a:ext cx="6472056" cy="10334537"/>
            </a:xfrm>
            <a:custGeom>
              <a:avLst/>
              <a:gdLst>
                <a:gd name="connsiteX0" fmla="*/ 0 w 1815734"/>
                <a:gd name="connsiteY0" fmla="*/ 0 h 6023429"/>
                <a:gd name="connsiteX1" fmla="*/ 1815734 w 1815734"/>
                <a:gd name="connsiteY1" fmla="*/ 0 h 6023429"/>
                <a:gd name="connsiteX2" fmla="*/ 1815734 w 1815734"/>
                <a:gd name="connsiteY2" fmla="*/ 6023429 h 6023429"/>
                <a:gd name="connsiteX3" fmla="*/ 0 w 1815734"/>
                <a:gd name="connsiteY3" fmla="*/ 6023429 h 6023429"/>
                <a:gd name="connsiteX4" fmla="*/ 0 w 1815734"/>
                <a:gd name="connsiteY4" fmla="*/ 0 h 6023429"/>
                <a:gd name="connsiteX0" fmla="*/ 1246780 w 3062514"/>
                <a:gd name="connsiteY0" fmla="*/ 0 h 6023429"/>
                <a:gd name="connsiteX1" fmla="*/ 3062514 w 3062514"/>
                <a:gd name="connsiteY1" fmla="*/ 0 h 6023429"/>
                <a:gd name="connsiteX2" fmla="*/ 3062514 w 3062514"/>
                <a:gd name="connsiteY2" fmla="*/ 6023429 h 6023429"/>
                <a:gd name="connsiteX3" fmla="*/ 1246780 w 3062514"/>
                <a:gd name="connsiteY3" fmla="*/ 6023429 h 6023429"/>
                <a:gd name="connsiteX4" fmla="*/ 0 w 3062514"/>
                <a:gd name="connsiteY4" fmla="*/ 1248229 h 6023429"/>
                <a:gd name="connsiteX5" fmla="*/ 1246780 w 3062514"/>
                <a:gd name="connsiteY5" fmla="*/ 0 h 6023429"/>
                <a:gd name="connsiteX0" fmla="*/ 1249338 w 3065072"/>
                <a:gd name="connsiteY0" fmla="*/ 0 h 6023429"/>
                <a:gd name="connsiteX1" fmla="*/ 3065072 w 3065072"/>
                <a:gd name="connsiteY1" fmla="*/ 0 h 6023429"/>
                <a:gd name="connsiteX2" fmla="*/ 3065072 w 3065072"/>
                <a:gd name="connsiteY2" fmla="*/ 6023429 h 6023429"/>
                <a:gd name="connsiteX3" fmla="*/ 1110 w 3065072"/>
                <a:gd name="connsiteY3" fmla="*/ 4630057 h 6023429"/>
                <a:gd name="connsiteX4" fmla="*/ 2558 w 3065072"/>
                <a:gd name="connsiteY4" fmla="*/ 1248229 h 6023429"/>
                <a:gd name="connsiteX5" fmla="*/ 1249338 w 3065072"/>
                <a:gd name="connsiteY5" fmla="*/ 0 h 6023429"/>
                <a:gd name="connsiteX0" fmla="*/ 1280201 w 3095935"/>
                <a:gd name="connsiteY0" fmla="*/ 0 h 6023429"/>
                <a:gd name="connsiteX1" fmla="*/ 3095935 w 3095935"/>
                <a:gd name="connsiteY1" fmla="*/ 0 h 6023429"/>
                <a:gd name="connsiteX2" fmla="*/ 3095935 w 3095935"/>
                <a:gd name="connsiteY2" fmla="*/ 6023429 h 6023429"/>
                <a:gd name="connsiteX3" fmla="*/ 318 w 3095935"/>
                <a:gd name="connsiteY3" fmla="*/ 4582432 h 6023429"/>
                <a:gd name="connsiteX4" fmla="*/ 33421 w 3095935"/>
                <a:gd name="connsiteY4" fmla="*/ 1248229 h 6023429"/>
                <a:gd name="connsiteX5" fmla="*/ 1280201 w 3095935"/>
                <a:gd name="connsiteY5" fmla="*/ 0 h 6023429"/>
                <a:gd name="connsiteX0" fmla="*/ 1264550 w 3080284"/>
                <a:gd name="connsiteY0" fmla="*/ 0 h 6023429"/>
                <a:gd name="connsiteX1" fmla="*/ 3080284 w 3080284"/>
                <a:gd name="connsiteY1" fmla="*/ 0 h 6023429"/>
                <a:gd name="connsiteX2" fmla="*/ 3080284 w 3080284"/>
                <a:gd name="connsiteY2" fmla="*/ 6023429 h 6023429"/>
                <a:gd name="connsiteX3" fmla="*/ 495 w 3080284"/>
                <a:gd name="connsiteY3" fmla="*/ 4601482 h 6023429"/>
                <a:gd name="connsiteX4" fmla="*/ 17770 w 3080284"/>
                <a:gd name="connsiteY4" fmla="*/ 1248229 h 6023429"/>
                <a:gd name="connsiteX5" fmla="*/ 1264550 w 3080284"/>
                <a:gd name="connsiteY5" fmla="*/ 0 h 6023429"/>
                <a:gd name="connsiteX0" fmla="*/ 1249338 w 3065072"/>
                <a:gd name="connsiteY0" fmla="*/ 0 h 6023429"/>
                <a:gd name="connsiteX1" fmla="*/ 3065072 w 3065072"/>
                <a:gd name="connsiteY1" fmla="*/ 0 h 6023429"/>
                <a:gd name="connsiteX2" fmla="*/ 3065072 w 3065072"/>
                <a:gd name="connsiteY2" fmla="*/ 6023429 h 6023429"/>
                <a:gd name="connsiteX3" fmla="*/ 1111 w 3065072"/>
                <a:gd name="connsiteY3" fmla="*/ 4611007 h 6023429"/>
                <a:gd name="connsiteX4" fmla="*/ 2558 w 3065072"/>
                <a:gd name="connsiteY4" fmla="*/ 1248229 h 6023429"/>
                <a:gd name="connsiteX5" fmla="*/ 1249338 w 3065072"/>
                <a:gd name="connsiteY5" fmla="*/ 0 h 6023429"/>
                <a:gd name="connsiteX0" fmla="*/ 1264549 w 3080283"/>
                <a:gd name="connsiteY0" fmla="*/ 0 h 6023429"/>
                <a:gd name="connsiteX1" fmla="*/ 3080283 w 3080283"/>
                <a:gd name="connsiteY1" fmla="*/ 0 h 6023429"/>
                <a:gd name="connsiteX2" fmla="*/ 3080283 w 3080283"/>
                <a:gd name="connsiteY2" fmla="*/ 6023429 h 6023429"/>
                <a:gd name="connsiteX3" fmla="*/ 494 w 3080283"/>
                <a:gd name="connsiteY3" fmla="*/ 4611007 h 6023429"/>
                <a:gd name="connsiteX4" fmla="*/ 17769 w 3080283"/>
                <a:gd name="connsiteY4" fmla="*/ 1248229 h 6023429"/>
                <a:gd name="connsiteX5" fmla="*/ 1264549 w 3080283"/>
                <a:gd name="connsiteY5" fmla="*/ 0 h 6023429"/>
                <a:gd name="connsiteX0" fmla="*/ 1272104 w 3087838"/>
                <a:gd name="connsiteY0" fmla="*/ 0 h 6023429"/>
                <a:gd name="connsiteX1" fmla="*/ 3087838 w 3087838"/>
                <a:gd name="connsiteY1" fmla="*/ 0 h 6023429"/>
                <a:gd name="connsiteX2" fmla="*/ 3087838 w 3087838"/>
                <a:gd name="connsiteY2" fmla="*/ 6023429 h 6023429"/>
                <a:gd name="connsiteX3" fmla="*/ 8049 w 3087838"/>
                <a:gd name="connsiteY3" fmla="*/ 4611007 h 6023429"/>
                <a:gd name="connsiteX4" fmla="*/ 0 w 3087838"/>
                <a:gd name="connsiteY4" fmla="*/ 1225369 h 6023429"/>
                <a:gd name="connsiteX5" fmla="*/ 1272104 w 3087838"/>
                <a:gd name="connsiteY5" fmla="*/ 0 h 6023429"/>
                <a:gd name="connsiteX0" fmla="*/ 1272998 w 3088732"/>
                <a:gd name="connsiteY0" fmla="*/ 0 h 6023429"/>
                <a:gd name="connsiteX1" fmla="*/ 3088732 w 3088732"/>
                <a:gd name="connsiteY1" fmla="*/ 0 h 6023429"/>
                <a:gd name="connsiteX2" fmla="*/ 3088732 w 3088732"/>
                <a:gd name="connsiteY2" fmla="*/ 6023429 h 6023429"/>
                <a:gd name="connsiteX3" fmla="*/ 8943 w 3088732"/>
                <a:gd name="connsiteY3" fmla="*/ 4611007 h 6023429"/>
                <a:gd name="connsiteX4" fmla="*/ 894 w 3088732"/>
                <a:gd name="connsiteY4" fmla="*/ 1225369 h 6023429"/>
                <a:gd name="connsiteX5" fmla="*/ 1272998 w 3088732"/>
                <a:gd name="connsiteY5" fmla="*/ 0 h 602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8732" h="6023429">
                  <a:moveTo>
                    <a:pt x="1272998" y="0"/>
                  </a:moveTo>
                  <a:lnTo>
                    <a:pt x="3088732" y="0"/>
                  </a:lnTo>
                  <a:lnTo>
                    <a:pt x="3088732" y="6023429"/>
                  </a:lnTo>
                  <a:lnTo>
                    <a:pt x="8943" y="4611007"/>
                  </a:lnTo>
                  <a:cubicBezTo>
                    <a:pt x="-8074" y="2990245"/>
                    <a:pt x="5249" y="2846131"/>
                    <a:pt x="894" y="1225369"/>
                  </a:cubicBezTo>
                  <a:lnTo>
                    <a:pt x="12729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99F9D15-475D-44E3-84C5-C9DDCA7F6A63}"/>
                </a:ext>
              </a:extLst>
            </p:cNvPr>
            <p:cNvSpPr/>
            <p:nvPr/>
          </p:nvSpPr>
          <p:spPr>
            <a:xfrm rot="21429455">
              <a:off x="-8201567" y="1132952"/>
              <a:ext cx="3076228" cy="2343921"/>
            </a:xfrm>
            <a:custGeom>
              <a:avLst/>
              <a:gdLst>
                <a:gd name="connsiteX0" fmla="*/ 0 w 1587012"/>
                <a:gd name="connsiteY0" fmla="*/ 0 h 1058409"/>
                <a:gd name="connsiteX1" fmla="*/ 1587012 w 1587012"/>
                <a:gd name="connsiteY1" fmla="*/ 0 h 1058409"/>
                <a:gd name="connsiteX2" fmla="*/ 1587012 w 1587012"/>
                <a:gd name="connsiteY2" fmla="*/ 1058409 h 1058409"/>
                <a:gd name="connsiteX3" fmla="*/ 0 w 1587012"/>
                <a:gd name="connsiteY3" fmla="*/ 1058409 h 1058409"/>
                <a:gd name="connsiteX4" fmla="*/ 0 w 1587012"/>
                <a:gd name="connsiteY4" fmla="*/ 0 h 1058409"/>
                <a:gd name="connsiteX0" fmla="*/ 0 w 1587012"/>
                <a:gd name="connsiteY0" fmla="*/ 114300 h 1172709"/>
                <a:gd name="connsiteX1" fmla="*/ 1518432 w 1587012"/>
                <a:gd name="connsiteY1" fmla="*/ 0 h 1172709"/>
                <a:gd name="connsiteX2" fmla="*/ 1587012 w 1587012"/>
                <a:gd name="connsiteY2" fmla="*/ 1172709 h 1172709"/>
                <a:gd name="connsiteX3" fmla="*/ 0 w 1587012"/>
                <a:gd name="connsiteY3" fmla="*/ 1172709 h 1172709"/>
                <a:gd name="connsiteX4" fmla="*/ 0 w 1587012"/>
                <a:gd name="connsiteY4" fmla="*/ 114300 h 1172709"/>
                <a:gd name="connsiteX0" fmla="*/ 0 w 1587012"/>
                <a:gd name="connsiteY0" fmla="*/ 114300 h 1172709"/>
                <a:gd name="connsiteX1" fmla="*/ 1518432 w 1587012"/>
                <a:gd name="connsiteY1" fmla="*/ 0 h 1172709"/>
                <a:gd name="connsiteX2" fmla="*/ 1587012 w 1587012"/>
                <a:gd name="connsiteY2" fmla="*/ 1066029 h 1172709"/>
                <a:gd name="connsiteX3" fmla="*/ 0 w 1587012"/>
                <a:gd name="connsiteY3" fmla="*/ 1172709 h 1172709"/>
                <a:gd name="connsiteX4" fmla="*/ 0 w 1587012"/>
                <a:gd name="connsiteY4" fmla="*/ 114300 h 1172709"/>
                <a:gd name="connsiteX0" fmla="*/ 0 w 1587012"/>
                <a:gd name="connsiteY0" fmla="*/ 114300 h 1187949"/>
                <a:gd name="connsiteX1" fmla="*/ 1518432 w 1587012"/>
                <a:gd name="connsiteY1" fmla="*/ 0 h 1187949"/>
                <a:gd name="connsiteX2" fmla="*/ 1587012 w 1587012"/>
                <a:gd name="connsiteY2" fmla="*/ 1066029 h 1187949"/>
                <a:gd name="connsiteX3" fmla="*/ 45720 w 1587012"/>
                <a:gd name="connsiteY3" fmla="*/ 1187949 h 1187949"/>
                <a:gd name="connsiteX4" fmla="*/ 0 w 1587012"/>
                <a:gd name="connsiteY4" fmla="*/ 114300 h 1187949"/>
                <a:gd name="connsiteX0" fmla="*/ 0 w 1518432"/>
                <a:gd name="connsiteY0" fmla="*/ 114300 h 1187949"/>
                <a:gd name="connsiteX1" fmla="*/ 1518432 w 1518432"/>
                <a:gd name="connsiteY1" fmla="*/ 0 h 1187949"/>
                <a:gd name="connsiteX2" fmla="*/ 1419372 w 1518432"/>
                <a:gd name="connsiteY2" fmla="*/ 974589 h 1187949"/>
                <a:gd name="connsiteX3" fmla="*/ 45720 w 1518432"/>
                <a:gd name="connsiteY3" fmla="*/ 1187949 h 1187949"/>
                <a:gd name="connsiteX4" fmla="*/ 0 w 1518432"/>
                <a:gd name="connsiteY4" fmla="*/ 114300 h 1187949"/>
                <a:gd name="connsiteX0" fmla="*/ 0 w 1426992"/>
                <a:gd name="connsiteY0" fmla="*/ 121920 h 1195569"/>
                <a:gd name="connsiteX1" fmla="*/ 1426992 w 1426992"/>
                <a:gd name="connsiteY1" fmla="*/ 0 h 1195569"/>
                <a:gd name="connsiteX2" fmla="*/ 1419372 w 1426992"/>
                <a:gd name="connsiteY2" fmla="*/ 982209 h 1195569"/>
                <a:gd name="connsiteX3" fmla="*/ 45720 w 1426992"/>
                <a:gd name="connsiteY3" fmla="*/ 1195569 h 1195569"/>
                <a:gd name="connsiteX4" fmla="*/ 0 w 1426992"/>
                <a:gd name="connsiteY4" fmla="*/ 121920 h 1195569"/>
                <a:gd name="connsiteX0" fmla="*/ 0 w 1426992"/>
                <a:gd name="connsiteY0" fmla="*/ 121920 h 1241289"/>
                <a:gd name="connsiteX1" fmla="*/ 1426992 w 1426992"/>
                <a:gd name="connsiteY1" fmla="*/ 0 h 1241289"/>
                <a:gd name="connsiteX2" fmla="*/ 1419372 w 1426992"/>
                <a:gd name="connsiteY2" fmla="*/ 982209 h 1241289"/>
                <a:gd name="connsiteX3" fmla="*/ 76200 w 1426992"/>
                <a:gd name="connsiteY3" fmla="*/ 1241289 h 1241289"/>
                <a:gd name="connsiteX4" fmla="*/ 0 w 1426992"/>
                <a:gd name="connsiteY4" fmla="*/ 12192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8892 w 1396512"/>
                <a:gd name="connsiteY2" fmla="*/ 98220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1272 w 1396512"/>
                <a:gd name="connsiteY2" fmla="*/ 93648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1272 w 1396512"/>
                <a:gd name="connsiteY2" fmla="*/ 91362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88892"/>
                <a:gd name="connsiteY0" fmla="*/ 175260 h 1264149"/>
                <a:gd name="connsiteX1" fmla="*/ 1388892 w 1388892"/>
                <a:gd name="connsiteY1" fmla="*/ 0 h 1264149"/>
                <a:gd name="connsiteX2" fmla="*/ 1381272 w 1388892"/>
                <a:gd name="connsiteY2" fmla="*/ 936489 h 1264149"/>
                <a:gd name="connsiteX3" fmla="*/ 45720 w 1388892"/>
                <a:gd name="connsiteY3" fmla="*/ 1264149 h 1264149"/>
                <a:gd name="connsiteX4" fmla="*/ 0 w 1388892"/>
                <a:gd name="connsiteY4" fmla="*/ 175260 h 126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8892" h="1264149">
                  <a:moveTo>
                    <a:pt x="0" y="175260"/>
                  </a:moveTo>
                  <a:lnTo>
                    <a:pt x="1388892" y="0"/>
                  </a:lnTo>
                  <a:lnTo>
                    <a:pt x="1381272" y="936489"/>
                  </a:lnTo>
                  <a:lnTo>
                    <a:pt x="45720" y="1264149"/>
                  </a:lnTo>
                  <a:lnTo>
                    <a:pt x="0" y="17526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085A84A-4754-4027-8F61-87085855EC9B}"/>
                </a:ext>
              </a:extLst>
            </p:cNvPr>
            <p:cNvGrpSpPr/>
            <p:nvPr/>
          </p:nvGrpSpPr>
          <p:grpSpPr>
            <a:xfrm>
              <a:off x="-3103968" y="-301681"/>
              <a:ext cx="7965150" cy="4433420"/>
              <a:chOff x="2837951" y="1419048"/>
              <a:chExt cx="5675318" cy="315889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181D23-17EA-4E90-ABA4-565E3B2476F8}"/>
                  </a:ext>
                </a:extLst>
              </p:cNvPr>
              <p:cNvSpPr/>
              <p:nvPr/>
            </p:nvSpPr>
            <p:spPr>
              <a:xfrm>
                <a:off x="3424239" y="1715148"/>
                <a:ext cx="4487348" cy="17130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3EF8B7C-F194-44AF-8DED-0AB0BF1512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6650" y="1524000"/>
                <a:ext cx="390525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19061E0-64BB-4C65-94F1-E609BCD40EDB}"/>
                  </a:ext>
                </a:extLst>
              </p:cNvPr>
              <p:cNvGrpSpPr/>
              <p:nvPr/>
            </p:nvGrpSpPr>
            <p:grpSpPr>
              <a:xfrm flipH="1">
                <a:off x="7338156" y="1419048"/>
                <a:ext cx="1175113" cy="3158894"/>
                <a:chOff x="4702627" y="1209490"/>
                <a:chExt cx="1456895" cy="3365951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96B1D63C-0CB2-485E-B69D-642261E5A2DA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39AC15AC-C729-4BE9-BC19-6AA7B0371EFE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04D77EAB-8EA7-4196-AF34-0923CDB1962C}"/>
                  </a:ext>
                </a:extLst>
              </p:cNvPr>
              <p:cNvGrpSpPr/>
              <p:nvPr/>
            </p:nvGrpSpPr>
            <p:grpSpPr>
              <a:xfrm>
                <a:off x="2837951" y="1419048"/>
                <a:ext cx="1175113" cy="3158894"/>
                <a:chOff x="4702627" y="1209490"/>
                <a:chExt cx="1456895" cy="3365951"/>
              </a:xfrm>
            </p:grpSpPr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489245FA-DF2D-41C1-B4D9-F9C51ED9A6E4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35CC709D-AB8F-46A2-8814-EE0B82930D1A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D18901E-F337-4A65-9004-0B6855156E2F}"/>
                </a:ext>
              </a:extLst>
            </p:cNvPr>
            <p:cNvSpPr/>
            <p:nvPr/>
          </p:nvSpPr>
          <p:spPr>
            <a:xfrm>
              <a:off x="543833" y="-3577059"/>
              <a:ext cx="1168692" cy="1286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B47328-1FF9-4479-88D0-1B43D0402384}"/>
                </a:ext>
              </a:extLst>
            </p:cNvPr>
            <p:cNvGrpSpPr/>
            <p:nvPr/>
          </p:nvGrpSpPr>
          <p:grpSpPr>
            <a:xfrm>
              <a:off x="-8254114" y="3196574"/>
              <a:ext cx="4755638" cy="3403967"/>
              <a:chOff x="282305" y="3951628"/>
              <a:chExt cx="2771798" cy="198398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8" name="Cylinder 67">
                <a:extLst>
                  <a:ext uri="{FF2B5EF4-FFF2-40B4-BE49-F238E27FC236}">
                    <a16:creationId xmlns:a16="http://schemas.microsoft.com/office/drawing/2014/main" id="{020834C3-2EF0-43FF-B00E-12BF5E967FEB}"/>
                  </a:ext>
                </a:extLst>
              </p:cNvPr>
              <p:cNvSpPr/>
              <p:nvPr/>
            </p:nvSpPr>
            <p:spPr>
              <a:xfrm>
                <a:off x="1161067" y="5467824"/>
                <a:ext cx="171819" cy="467788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Cylinder 68">
                <a:extLst>
                  <a:ext uri="{FF2B5EF4-FFF2-40B4-BE49-F238E27FC236}">
                    <a16:creationId xmlns:a16="http://schemas.microsoft.com/office/drawing/2014/main" id="{97EA3905-E5AF-4D8C-B0A2-DBD2D1ED7D50}"/>
                  </a:ext>
                </a:extLst>
              </p:cNvPr>
              <p:cNvSpPr/>
              <p:nvPr/>
            </p:nvSpPr>
            <p:spPr>
              <a:xfrm>
                <a:off x="2789313" y="4535115"/>
                <a:ext cx="153512" cy="407906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Cylinder 69">
                <a:extLst>
                  <a:ext uri="{FF2B5EF4-FFF2-40B4-BE49-F238E27FC236}">
                    <a16:creationId xmlns:a16="http://schemas.microsoft.com/office/drawing/2014/main" id="{5BF8EFB0-AC63-449C-8574-7EA00E4A76F9}"/>
                  </a:ext>
                </a:extLst>
              </p:cNvPr>
              <p:cNvSpPr/>
              <p:nvPr/>
            </p:nvSpPr>
            <p:spPr>
              <a:xfrm>
                <a:off x="290409" y="5467824"/>
                <a:ext cx="171819" cy="467788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309AC41-7BE0-4296-B543-0BDA4627E5A6}"/>
                  </a:ext>
                </a:extLst>
              </p:cNvPr>
              <p:cNvSpPr/>
              <p:nvPr/>
            </p:nvSpPr>
            <p:spPr>
              <a:xfrm>
                <a:off x="312517" y="4496684"/>
                <a:ext cx="2628932" cy="1038797"/>
              </a:xfrm>
              <a:custGeom>
                <a:avLst/>
                <a:gdLst>
                  <a:gd name="connsiteX0" fmla="*/ 0 w 1038257"/>
                  <a:gd name="connsiteY0" fmla="*/ 0 h 48197"/>
                  <a:gd name="connsiteX1" fmla="*/ 1038257 w 1038257"/>
                  <a:gd name="connsiteY1" fmla="*/ 0 h 48197"/>
                  <a:gd name="connsiteX2" fmla="*/ 1038257 w 1038257"/>
                  <a:gd name="connsiteY2" fmla="*/ 48197 h 48197"/>
                  <a:gd name="connsiteX3" fmla="*/ 0 w 1038257"/>
                  <a:gd name="connsiteY3" fmla="*/ 48197 h 48197"/>
                  <a:gd name="connsiteX4" fmla="*/ 0 w 1038257"/>
                  <a:gd name="connsiteY4" fmla="*/ 0 h 48197"/>
                  <a:gd name="connsiteX0" fmla="*/ 2057400 w 2057400"/>
                  <a:gd name="connsiteY0" fmla="*/ 0 h 576835"/>
                  <a:gd name="connsiteX1" fmla="*/ 1038257 w 2057400"/>
                  <a:gd name="connsiteY1" fmla="*/ 528638 h 576835"/>
                  <a:gd name="connsiteX2" fmla="*/ 1038257 w 2057400"/>
                  <a:gd name="connsiteY2" fmla="*/ 576835 h 576835"/>
                  <a:gd name="connsiteX3" fmla="*/ 0 w 2057400"/>
                  <a:gd name="connsiteY3" fmla="*/ 576835 h 576835"/>
                  <a:gd name="connsiteX4" fmla="*/ 2057400 w 2057400"/>
                  <a:gd name="connsiteY4" fmla="*/ 0 h 576835"/>
                  <a:gd name="connsiteX0" fmla="*/ 2057400 w 2757519"/>
                  <a:gd name="connsiteY0" fmla="*/ 0 h 576835"/>
                  <a:gd name="connsiteX1" fmla="*/ 2757519 w 2757519"/>
                  <a:gd name="connsiteY1" fmla="*/ 14288 h 576835"/>
                  <a:gd name="connsiteX2" fmla="*/ 1038257 w 2757519"/>
                  <a:gd name="connsiteY2" fmla="*/ 576835 h 576835"/>
                  <a:gd name="connsiteX3" fmla="*/ 0 w 2757519"/>
                  <a:gd name="connsiteY3" fmla="*/ 576835 h 576835"/>
                  <a:gd name="connsiteX4" fmla="*/ 2057400 w 2757519"/>
                  <a:gd name="connsiteY4" fmla="*/ 0 h 576835"/>
                  <a:gd name="connsiteX0" fmla="*/ 2057400 w 2752757"/>
                  <a:gd name="connsiteY0" fmla="*/ 0 h 576835"/>
                  <a:gd name="connsiteX1" fmla="*/ 2752757 w 2752757"/>
                  <a:gd name="connsiteY1" fmla="*/ 14288 h 576835"/>
                  <a:gd name="connsiteX2" fmla="*/ 1038257 w 2752757"/>
                  <a:gd name="connsiteY2" fmla="*/ 576835 h 576835"/>
                  <a:gd name="connsiteX3" fmla="*/ 0 w 2752757"/>
                  <a:gd name="connsiteY3" fmla="*/ 576835 h 576835"/>
                  <a:gd name="connsiteX4" fmla="*/ 2057400 w 2752757"/>
                  <a:gd name="connsiteY4" fmla="*/ 0 h 576835"/>
                  <a:gd name="connsiteX0" fmla="*/ 2014537 w 2752757"/>
                  <a:gd name="connsiteY0" fmla="*/ 0 h 967360"/>
                  <a:gd name="connsiteX1" fmla="*/ 2752757 w 2752757"/>
                  <a:gd name="connsiteY1" fmla="*/ 404813 h 967360"/>
                  <a:gd name="connsiteX2" fmla="*/ 1038257 w 2752757"/>
                  <a:gd name="connsiteY2" fmla="*/ 967360 h 967360"/>
                  <a:gd name="connsiteX3" fmla="*/ 0 w 2752757"/>
                  <a:gd name="connsiteY3" fmla="*/ 967360 h 967360"/>
                  <a:gd name="connsiteX4" fmla="*/ 2014537 w 2752757"/>
                  <a:gd name="connsiteY4" fmla="*/ 0 h 967360"/>
                  <a:gd name="connsiteX0" fmla="*/ 2014537 w 2652744"/>
                  <a:gd name="connsiteY0" fmla="*/ 0 h 967360"/>
                  <a:gd name="connsiteX1" fmla="*/ 2652744 w 2652744"/>
                  <a:gd name="connsiteY1" fmla="*/ 85725 h 967360"/>
                  <a:gd name="connsiteX2" fmla="*/ 1038257 w 2652744"/>
                  <a:gd name="connsiteY2" fmla="*/ 967360 h 967360"/>
                  <a:gd name="connsiteX3" fmla="*/ 0 w 2652744"/>
                  <a:gd name="connsiteY3" fmla="*/ 967360 h 967360"/>
                  <a:gd name="connsiteX4" fmla="*/ 2014537 w 2652744"/>
                  <a:gd name="connsiteY4" fmla="*/ 0 h 967360"/>
                  <a:gd name="connsiteX0" fmla="*/ 2014537 w 2628932"/>
                  <a:gd name="connsiteY0" fmla="*/ 4762 h 972122"/>
                  <a:gd name="connsiteX1" fmla="*/ 2628932 w 2628932"/>
                  <a:gd name="connsiteY1" fmla="*/ 0 h 972122"/>
                  <a:gd name="connsiteX2" fmla="*/ 1038257 w 2628932"/>
                  <a:gd name="connsiteY2" fmla="*/ 972122 h 972122"/>
                  <a:gd name="connsiteX3" fmla="*/ 0 w 2628932"/>
                  <a:gd name="connsiteY3" fmla="*/ 972122 h 972122"/>
                  <a:gd name="connsiteX4" fmla="*/ 2014537 w 2628932"/>
                  <a:gd name="connsiteY4" fmla="*/ 4762 h 972122"/>
                  <a:gd name="connsiteX0" fmla="*/ 2062162 w 2628932"/>
                  <a:gd name="connsiteY0" fmla="*/ 0 h 1029272"/>
                  <a:gd name="connsiteX1" fmla="*/ 2628932 w 2628932"/>
                  <a:gd name="connsiteY1" fmla="*/ 57150 h 1029272"/>
                  <a:gd name="connsiteX2" fmla="*/ 1038257 w 2628932"/>
                  <a:gd name="connsiteY2" fmla="*/ 1029272 h 1029272"/>
                  <a:gd name="connsiteX3" fmla="*/ 0 w 2628932"/>
                  <a:gd name="connsiteY3" fmla="*/ 1029272 h 1029272"/>
                  <a:gd name="connsiteX4" fmla="*/ 2062162 w 2628932"/>
                  <a:gd name="connsiteY4" fmla="*/ 0 h 1029272"/>
                  <a:gd name="connsiteX0" fmla="*/ 2062162 w 2628932"/>
                  <a:gd name="connsiteY0" fmla="*/ 0 h 1038797"/>
                  <a:gd name="connsiteX1" fmla="*/ 2628932 w 2628932"/>
                  <a:gd name="connsiteY1" fmla="*/ 66675 h 1038797"/>
                  <a:gd name="connsiteX2" fmla="*/ 1038257 w 2628932"/>
                  <a:gd name="connsiteY2" fmla="*/ 1038797 h 1038797"/>
                  <a:gd name="connsiteX3" fmla="*/ 0 w 2628932"/>
                  <a:gd name="connsiteY3" fmla="*/ 1038797 h 1038797"/>
                  <a:gd name="connsiteX4" fmla="*/ 2062162 w 2628932"/>
                  <a:gd name="connsiteY4" fmla="*/ 0 h 1038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932" h="1038797">
                    <a:moveTo>
                      <a:pt x="2062162" y="0"/>
                    </a:moveTo>
                    <a:lnTo>
                      <a:pt x="2628932" y="66675"/>
                    </a:lnTo>
                    <a:lnTo>
                      <a:pt x="1038257" y="1038797"/>
                    </a:lnTo>
                    <a:lnTo>
                      <a:pt x="0" y="1038797"/>
                    </a:lnTo>
                    <a:lnTo>
                      <a:pt x="2062162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59">
                <a:extLst>
                  <a:ext uri="{FF2B5EF4-FFF2-40B4-BE49-F238E27FC236}">
                    <a16:creationId xmlns:a16="http://schemas.microsoft.com/office/drawing/2014/main" id="{56CED9CA-93BC-47D1-AAE4-53006B8EE959}"/>
                  </a:ext>
                </a:extLst>
              </p:cNvPr>
              <p:cNvSpPr/>
              <p:nvPr/>
            </p:nvSpPr>
            <p:spPr>
              <a:xfrm>
                <a:off x="2366706" y="4051076"/>
                <a:ext cx="574743" cy="510260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59">
                <a:extLst>
                  <a:ext uri="{FF2B5EF4-FFF2-40B4-BE49-F238E27FC236}">
                    <a16:creationId xmlns:a16="http://schemas.microsoft.com/office/drawing/2014/main" id="{54E558A7-251A-477A-878C-2EC35E7E60A3}"/>
                  </a:ext>
                </a:extLst>
              </p:cNvPr>
              <p:cNvSpPr/>
              <p:nvPr/>
            </p:nvSpPr>
            <p:spPr>
              <a:xfrm>
                <a:off x="1888907" y="4209018"/>
                <a:ext cx="564697" cy="644433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02DC7B7-240F-4228-A0D2-A46E249D9B22}"/>
                  </a:ext>
                </a:extLst>
              </p:cNvPr>
              <p:cNvSpPr/>
              <p:nvPr/>
            </p:nvSpPr>
            <p:spPr>
              <a:xfrm>
                <a:off x="282305" y="3951628"/>
                <a:ext cx="2771798" cy="669108"/>
              </a:xfrm>
              <a:custGeom>
                <a:avLst/>
                <a:gdLst>
                  <a:gd name="connsiteX0" fmla="*/ 2026920 w 2771798"/>
                  <a:gd name="connsiteY0" fmla="*/ 6300 h 669108"/>
                  <a:gd name="connsiteX1" fmla="*/ 2739268 w 2771798"/>
                  <a:gd name="connsiteY1" fmla="*/ 6300 h 669108"/>
                  <a:gd name="connsiteX2" fmla="*/ 1055248 w 2771798"/>
                  <a:gd name="connsiteY2" fmla="*/ 563146 h 669108"/>
                  <a:gd name="connsiteX3" fmla="*/ 0 w 2771798"/>
                  <a:gd name="connsiteY3" fmla="*/ 563146 h 669108"/>
                  <a:gd name="connsiteX4" fmla="*/ 2768941 w 2771798"/>
                  <a:gd name="connsiteY4" fmla="*/ 0 h 669108"/>
                  <a:gd name="connsiteX5" fmla="*/ 2771798 w 2771798"/>
                  <a:gd name="connsiteY5" fmla="*/ 56174 h 669108"/>
                  <a:gd name="connsiteX6" fmla="*/ 1054441 w 2771798"/>
                  <a:gd name="connsiteY6" fmla="*/ 669108 h 669108"/>
                  <a:gd name="connsiteX7" fmla="*/ 1054441 w 2771798"/>
                  <a:gd name="connsiteY7" fmla="*/ 563880 h 66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1798" h="669108">
                    <a:moveTo>
                      <a:pt x="2026920" y="6300"/>
                    </a:moveTo>
                    <a:lnTo>
                      <a:pt x="2739268" y="6300"/>
                    </a:lnTo>
                    <a:lnTo>
                      <a:pt x="1055248" y="563146"/>
                    </a:lnTo>
                    <a:lnTo>
                      <a:pt x="0" y="563146"/>
                    </a:lnTo>
                    <a:close/>
                    <a:moveTo>
                      <a:pt x="2768941" y="0"/>
                    </a:moveTo>
                    <a:lnTo>
                      <a:pt x="2771798" y="56174"/>
                    </a:lnTo>
                    <a:cubicBezTo>
                      <a:pt x="2208872" y="267629"/>
                      <a:pt x="1626893" y="464797"/>
                      <a:pt x="1054441" y="669108"/>
                    </a:cubicBezTo>
                    <a:lnTo>
                      <a:pt x="1054441" y="56388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F849EA2-8D00-4301-9E8D-6565049F969A}"/>
                  </a:ext>
                </a:extLst>
              </p:cNvPr>
              <p:cNvSpPr/>
              <p:nvPr/>
            </p:nvSpPr>
            <p:spPr>
              <a:xfrm>
                <a:off x="1271864" y="4412405"/>
                <a:ext cx="662340" cy="761273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  <a:gd name="connsiteX0" fmla="*/ 0 w 1287481"/>
                  <a:gd name="connsiteY0" fmla="*/ 230117 h 853208"/>
                  <a:gd name="connsiteX1" fmla="*/ 1287481 w 1287481"/>
                  <a:gd name="connsiteY1" fmla="*/ 0 h 853208"/>
                  <a:gd name="connsiteX2" fmla="*/ 1287481 w 1287481"/>
                  <a:gd name="connsiteY2" fmla="*/ 853208 h 853208"/>
                  <a:gd name="connsiteX3" fmla="*/ 38100 w 1287481"/>
                  <a:gd name="connsiteY3" fmla="*/ 796058 h 853208"/>
                  <a:gd name="connsiteX4" fmla="*/ 0 w 1287481"/>
                  <a:gd name="connsiteY4" fmla="*/ 230117 h 853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53208">
                    <a:moveTo>
                      <a:pt x="0" y="230117"/>
                    </a:moveTo>
                    <a:lnTo>
                      <a:pt x="1287481" y="0"/>
                    </a:lnTo>
                    <a:lnTo>
                      <a:pt x="1287481" y="853208"/>
                    </a:lnTo>
                    <a:lnTo>
                      <a:pt x="38100" y="796058"/>
                    </a:lnTo>
                    <a:lnTo>
                      <a:pt x="0" y="230117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EF955CE-D3CB-4AA7-82ED-57A82D1F7EA8}"/>
                  </a:ext>
                </a:extLst>
              </p:cNvPr>
              <p:cNvSpPr/>
              <p:nvPr/>
            </p:nvSpPr>
            <p:spPr>
              <a:xfrm>
                <a:off x="282305" y="4518878"/>
                <a:ext cx="1043905" cy="103648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47D5A0-8625-41B7-A3A6-A3D328CDFB1E}"/>
                  </a:ext>
                </a:extLst>
              </p:cNvPr>
              <p:cNvSpPr/>
              <p:nvPr/>
            </p:nvSpPr>
            <p:spPr>
              <a:xfrm>
                <a:off x="1335922" y="4405261"/>
                <a:ext cx="601824" cy="1130220"/>
              </a:xfrm>
              <a:custGeom>
                <a:avLst/>
                <a:gdLst>
                  <a:gd name="connsiteX0" fmla="*/ 0 w 266544"/>
                  <a:gd name="connsiteY0" fmla="*/ 0 h 914745"/>
                  <a:gd name="connsiteX1" fmla="*/ 266544 w 266544"/>
                  <a:gd name="connsiteY1" fmla="*/ 0 h 914745"/>
                  <a:gd name="connsiteX2" fmla="*/ 266544 w 266544"/>
                  <a:gd name="connsiteY2" fmla="*/ 914745 h 914745"/>
                  <a:gd name="connsiteX3" fmla="*/ 0 w 266544"/>
                  <a:gd name="connsiteY3" fmla="*/ 914745 h 914745"/>
                  <a:gd name="connsiteX4" fmla="*/ 0 w 266544"/>
                  <a:gd name="connsiteY4" fmla="*/ 0 h 914745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266544 w 601824"/>
                  <a:gd name="connsiteY2" fmla="*/ 1105245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578964 w 601824"/>
                  <a:gd name="connsiteY2" fmla="*/ 769965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590870 w 601824"/>
                  <a:gd name="connsiteY2" fmla="*/ 765308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598014 w 601824"/>
                  <a:gd name="connsiteY2" fmla="*/ 765308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  <a:gd name="connsiteX0" fmla="*/ 0 w 601824"/>
                  <a:gd name="connsiteY0" fmla="*/ 185842 h 1100587"/>
                  <a:gd name="connsiteX1" fmla="*/ 601824 w 601824"/>
                  <a:gd name="connsiteY1" fmla="*/ 0 h 1100587"/>
                  <a:gd name="connsiteX2" fmla="*/ 598014 w 601824"/>
                  <a:gd name="connsiteY2" fmla="*/ 760650 h 1100587"/>
                  <a:gd name="connsiteX3" fmla="*/ 0 w 601824"/>
                  <a:gd name="connsiteY3" fmla="*/ 1100587 h 1100587"/>
                  <a:gd name="connsiteX4" fmla="*/ 0 w 601824"/>
                  <a:gd name="connsiteY4" fmla="*/ 185842 h 1100587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598014 w 601824"/>
                  <a:gd name="connsiteY2" fmla="*/ 765308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824" h="1105245">
                    <a:moveTo>
                      <a:pt x="0" y="190500"/>
                    </a:moveTo>
                    <a:lnTo>
                      <a:pt x="601824" y="0"/>
                    </a:lnTo>
                    <a:lnTo>
                      <a:pt x="598014" y="765308"/>
                    </a:lnTo>
                    <a:lnTo>
                      <a:pt x="0" y="1105245"/>
                    </a:lnTo>
                    <a:lnTo>
                      <a:pt x="0" y="19050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4667DB8-A3BE-4883-A76B-3D0A1CEE9A8A}"/>
                  </a:ext>
                </a:extLst>
              </p:cNvPr>
              <p:cNvSpPr/>
              <p:nvPr/>
            </p:nvSpPr>
            <p:spPr>
              <a:xfrm>
                <a:off x="1934213" y="4237335"/>
                <a:ext cx="521968" cy="944990"/>
              </a:xfrm>
              <a:custGeom>
                <a:avLst/>
                <a:gdLst>
                  <a:gd name="connsiteX0" fmla="*/ 0 w 169543"/>
                  <a:gd name="connsiteY0" fmla="*/ 0 h 808465"/>
                  <a:gd name="connsiteX1" fmla="*/ 169543 w 169543"/>
                  <a:gd name="connsiteY1" fmla="*/ 0 h 808465"/>
                  <a:gd name="connsiteX2" fmla="*/ 169543 w 169543"/>
                  <a:gd name="connsiteY2" fmla="*/ 808465 h 808465"/>
                  <a:gd name="connsiteX3" fmla="*/ 0 w 169543"/>
                  <a:gd name="connsiteY3" fmla="*/ 808465 h 808465"/>
                  <a:gd name="connsiteX4" fmla="*/ 0 w 169543"/>
                  <a:gd name="connsiteY4" fmla="*/ 0 h 808465"/>
                  <a:gd name="connsiteX0" fmla="*/ 0 w 498155"/>
                  <a:gd name="connsiteY0" fmla="*/ 171450 h 979915"/>
                  <a:gd name="connsiteX1" fmla="*/ 498155 w 498155"/>
                  <a:gd name="connsiteY1" fmla="*/ 0 h 979915"/>
                  <a:gd name="connsiteX2" fmla="*/ 169543 w 498155"/>
                  <a:gd name="connsiteY2" fmla="*/ 979915 h 979915"/>
                  <a:gd name="connsiteX3" fmla="*/ 0 w 498155"/>
                  <a:gd name="connsiteY3" fmla="*/ 979915 h 979915"/>
                  <a:gd name="connsiteX4" fmla="*/ 0 w 498155"/>
                  <a:gd name="connsiteY4" fmla="*/ 171450 h 979915"/>
                  <a:gd name="connsiteX0" fmla="*/ 0 w 502918"/>
                  <a:gd name="connsiteY0" fmla="*/ 171450 h 979915"/>
                  <a:gd name="connsiteX1" fmla="*/ 498155 w 502918"/>
                  <a:gd name="connsiteY1" fmla="*/ 0 h 979915"/>
                  <a:gd name="connsiteX2" fmla="*/ 502918 w 502918"/>
                  <a:gd name="connsiteY2" fmla="*/ 617965 h 979915"/>
                  <a:gd name="connsiteX3" fmla="*/ 0 w 502918"/>
                  <a:gd name="connsiteY3" fmla="*/ 979915 h 979915"/>
                  <a:gd name="connsiteX4" fmla="*/ 0 w 502918"/>
                  <a:gd name="connsiteY4" fmla="*/ 171450 h 979915"/>
                  <a:gd name="connsiteX0" fmla="*/ 6350 w 509268"/>
                  <a:gd name="connsiteY0" fmla="*/ 171450 h 951340"/>
                  <a:gd name="connsiteX1" fmla="*/ 504505 w 509268"/>
                  <a:gd name="connsiteY1" fmla="*/ 0 h 951340"/>
                  <a:gd name="connsiteX2" fmla="*/ 509268 w 509268"/>
                  <a:gd name="connsiteY2" fmla="*/ 617965 h 951340"/>
                  <a:gd name="connsiteX3" fmla="*/ 0 w 509268"/>
                  <a:gd name="connsiteY3" fmla="*/ 951340 h 951340"/>
                  <a:gd name="connsiteX4" fmla="*/ 6350 w 509268"/>
                  <a:gd name="connsiteY4" fmla="*/ 171450 h 951340"/>
                  <a:gd name="connsiteX0" fmla="*/ 6350 w 509268"/>
                  <a:gd name="connsiteY0" fmla="*/ 171450 h 941815"/>
                  <a:gd name="connsiteX1" fmla="*/ 504505 w 509268"/>
                  <a:gd name="connsiteY1" fmla="*/ 0 h 941815"/>
                  <a:gd name="connsiteX2" fmla="*/ 509268 w 509268"/>
                  <a:gd name="connsiteY2" fmla="*/ 617965 h 941815"/>
                  <a:gd name="connsiteX3" fmla="*/ 0 w 509268"/>
                  <a:gd name="connsiteY3" fmla="*/ 941815 h 941815"/>
                  <a:gd name="connsiteX4" fmla="*/ 6350 w 509268"/>
                  <a:gd name="connsiteY4" fmla="*/ 171450 h 941815"/>
                  <a:gd name="connsiteX0" fmla="*/ 12700 w 515618"/>
                  <a:gd name="connsiteY0" fmla="*/ 171450 h 941815"/>
                  <a:gd name="connsiteX1" fmla="*/ 510855 w 515618"/>
                  <a:gd name="connsiteY1" fmla="*/ 0 h 941815"/>
                  <a:gd name="connsiteX2" fmla="*/ 515618 w 515618"/>
                  <a:gd name="connsiteY2" fmla="*/ 617965 h 941815"/>
                  <a:gd name="connsiteX3" fmla="*/ 0 w 515618"/>
                  <a:gd name="connsiteY3" fmla="*/ 941815 h 941815"/>
                  <a:gd name="connsiteX4" fmla="*/ 12700 w 515618"/>
                  <a:gd name="connsiteY4" fmla="*/ 171450 h 941815"/>
                  <a:gd name="connsiteX0" fmla="*/ 12700 w 515618"/>
                  <a:gd name="connsiteY0" fmla="*/ 171450 h 941815"/>
                  <a:gd name="connsiteX1" fmla="*/ 510855 w 515618"/>
                  <a:gd name="connsiteY1" fmla="*/ 0 h 941815"/>
                  <a:gd name="connsiteX2" fmla="*/ 515618 w 515618"/>
                  <a:gd name="connsiteY2" fmla="*/ 617965 h 941815"/>
                  <a:gd name="connsiteX3" fmla="*/ 0 w 515618"/>
                  <a:gd name="connsiteY3" fmla="*/ 941815 h 941815"/>
                  <a:gd name="connsiteX4" fmla="*/ 12700 w 515618"/>
                  <a:gd name="connsiteY4" fmla="*/ 171450 h 941815"/>
                  <a:gd name="connsiteX0" fmla="*/ 6350 w 515618"/>
                  <a:gd name="connsiteY0" fmla="*/ 168275 h 941815"/>
                  <a:gd name="connsiteX1" fmla="*/ 510855 w 515618"/>
                  <a:gd name="connsiteY1" fmla="*/ 0 h 941815"/>
                  <a:gd name="connsiteX2" fmla="*/ 515618 w 515618"/>
                  <a:gd name="connsiteY2" fmla="*/ 617965 h 941815"/>
                  <a:gd name="connsiteX3" fmla="*/ 0 w 515618"/>
                  <a:gd name="connsiteY3" fmla="*/ 941815 h 941815"/>
                  <a:gd name="connsiteX4" fmla="*/ 6350 w 515618"/>
                  <a:gd name="connsiteY4" fmla="*/ 168275 h 941815"/>
                  <a:gd name="connsiteX0" fmla="*/ 6350 w 521968"/>
                  <a:gd name="connsiteY0" fmla="*/ 168275 h 941815"/>
                  <a:gd name="connsiteX1" fmla="*/ 510855 w 521968"/>
                  <a:gd name="connsiteY1" fmla="*/ 0 h 941815"/>
                  <a:gd name="connsiteX2" fmla="*/ 521968 w 521968"/>
                  <a:gd name="connsiteY2" fmla="*/ 617965 h 941815"/>
                  <a:gd name="connsiteX3" fmla="*/ 0 w 521968"/>
                  <a:gd name="connsiteY3" fmla="*/ 941815 h 941815"/>
                  <a:gd name="connsiteX4" fmla="*/ 6350 w 521968"/>
                  <a:gd name="connsiteY4" fmla="*/ 168275 h 941815"/>
                  <a:gd name="connsiteX0" fmla="*/ 6350 w 521968"/>
                  <a:gd name="connsiteY0" fmla="*/ 171450 h 944990"/>
                  <a:gd name="connsiteX1" fmla="*/ 510855 w 521968"/>
                  <a:gd name="connsiteY1" fmla="*/ 0 h 944990"/>
                  <a:gd name="connsiteX2" fmla="*/ 521968 w 521968"/>
                  <a:gd name="connsiteY2" fmla="*/ 621140 h 944990"/>
                  <a:gd name="connsiteX3" fmla="*/ 0 w 521968"/>
                  <a:gd name="connsiteY3" fmla="*/ 944990 h 944990"/>
                  <a:gd name="connsiteX4" fmla="*/ 6350 w 521968"/>
                  <a:gd name="connsiteY4" fmla="*/ 171450 h 94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968" h="944990">
                    <a:moveTo>
                      <a:pt x="6350" y="171450"/>
                    </a:moveTo>
                    <a:lnTo>
                      <a:pt x="510855" y="0"/>
                    </a:lnTo>
                    <a:cubicBezTo>
                      <a:pt x="512443" y="205988"/>
                      <a:pt x="520380" y="415152"/>
                      <a:pt x="521968" y="621140"/>
                    </a:cubicBezTo>
                    <a:lnTo>
                      <a:pt x="0" y="944990"/>
                    </a:lnTo>
                    <a:cubicBezTo>
                      <a:pt x="2117" y="685027"/>
                      <a:pt x="4233" y="431413"/>
                      <a:pt x="6350" y="17145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D3526A-F3CA-4FB6-8AD1-3CFB60486DB9}"/>
                  </a:ext>
                </a:extLst>
              </p:cNvPr>
              <p:cNvSpPr/>
              <p:nvPr/>
            </p:nvSpPr>
            <p:spPr>
              <a:xfrm>
                <a:off x="2446655" y="4058741"/>
                <a:ext cx="499149" cy="800703"/>
              </a:xfrm>
              <a:custGeom>
                <a:avLst/>
                <a:gdLst>
                  <a:gd name="connsiteX0" fmla="*/ 0 w 161012"/>
                  <a:gd name="connsiteY0" fmla="*/ 0 h 622109"/>
                  <a:gd name="connsiteX1" fmla="*/ 161012 w 161012"/>
                  <a:gd name="connsiteY1" fmla="*/ 0 h 622109"/>
                  <a:gd name="connsiteX2" fmla="*/ 161012 w 161012"/>
                  <a:gd name="connsiteY2" fmla="*/ 622109 h 622109"/>
                  <a:gd name="connsiteX3" fmla="*/ 0 w 161012"/>
                  <a:gd name="connsiteY3" fmla="*/ 622109 h 622109"/>
                  <a:gd name="connsiteX4" fmla="*/ 0 w 161012"/>
                  <a:gd name="connsiteY4" fmla="*/ 0 h 622109"/>
                  <a:gd name="connsiteX0" fmla="*/ 0 w 170537"/>
                  <a:gd name="connsiteY0" fmla="*/ 4762 h 622109"/>
                  <a:gd name="connsiteX1" fmla="*/ 170537 w 170537"/>
                  <a:gd name="connsiteY1" fmla="*/ 0 h 622109"/>
                  <a:gd name="connsiteX2" fmla="*/ 170537 w 170537"/>
                  <a:gd name="connsiteY2" fmla="*/ 622109 h 622109"/>
                  <a:gd name="connsiteX3" fmla="*/ 9525 w 170537"/>
                  <a:gd name="connsiteY3" fmla="*/ 622109 h 622109"/>
                  <a:gd name="connsiteX4" fmla="*/ 0 w 170537"/>
                  <a:gd name="connsiteY4" fmla="*/ 4762 h 622109"/>
                  <a:gd name="connsiteX0" fmla="*/ 0 w 492006"/>
                  <a:gd name="connsiteY0" fmla="*/ 183356 h 800703"/>
                  <a:gd name="connsiteX1" fmla="*/ 492006 w 492006"/>
                  <a:gd name="connsiteY1" fmla="*/ 0 h 800703"/>
                  <a:gd name="connsiteX2" fmla="*/ 170537 w 492006"/>
                  <a:gd name="connsiteY2" fmla="*/ 800703 h 800703"/>
                  <a:gd name="connsiteX3" fmla="*/ 9525 w 492006"/>
                  <a:gd name="connsiteY3" fmla="*/ 800703 h 800703"/>
                  <a:gd name="connsiteX4" fmla="*/ 0 w 492006"/>
                  <a:gd name="connsiteY4" fmla="*/ 183356 h 800703"/>
                  <a:gd name="connsiteX0" fmla="*/ 0 w 503912"/>
                  <a:gd name="connsiteY0" fmla="*/ 183356 h 800703"/>
                  <a:gd name="connsiteX1" fmla="*/ 492006 w 503912"/>
                  <a:gd name="connsiteY1" fmla="*/ 0 h 800703"/>
                  <a:gd name="connsiteX2" fmla="*/ 503912 w 503912"/>
                  <a:gd name="connsiteY2" fmla="*/ 505428 h 800703"/>
                  <a:gd name="connsiteX3" fmla="*/ 9525 w 503912"/>
                  <a:gd name="connsiteY3" fmla="*/ 800703 h 800703"/>
                  <a:gd name="connsiteX4" fmla="*/ 0 w 503912"/>
                  <a:gd name="connsiteY4" fmla="*/ 183356 h 800703"/>
                  <a:gd name="connsiteX0" fmla="*/ 0 w 499149"/>
                  <a:gd name="connsiteY0" fmla="*/ 183356 h 800703"/>
                  <a:gd name="connsiteX1" fmla="*/ 492006 w 499149"/>
                  <a:gd name="connsiteY1" fmla="*/ 0 h 800703"/>
                  <a:gd name="connsiteX2" fmla="*/ 499149 w 499149"/>
                  <a:gd name="connsiteY2" fmla="*/ 505428 h 800703"/>
                  <a:gd name="connsiteX3" fmla="*/ 9525 w 499149"/>
                  <a:gd name="connsiteY3" fmla="*/ 800703 h 800703"/>
                  <a:gd name="connsiteX4" fmla="*/ 0 w 499149"/>
                  <a:gd name="connsiteY4" fmla="*/ 183356 h 800703"/>
                  <a:gd name="connsiteX0" fmla="*/ 0 w 499149"/>
                  <a:gd name="connsiteY0" fmla="*/ 176212 h 800703"/>
                  <a:gd name="connsiteX1" fmla="*/ 492006 w 499149"/>
                  <a:gd name="connsiteY1" fmla="*/ 0 h 800703"/>
                  <a:gd name="connsiteX2" fmla="*/ 499149 w 499149"/>
                  <a:gd name="connsiteY2" fmla="*/ 505428 h 800703"/>
                  <a:gd name="connsiteX3" fmla="*/ 9525 w 499149"/>
                  <a:gd name="connsiteY3" fmla="*/ 800703 h 800703"/>
                  <a:gd name="connsiteX4" fmla="*/ 0 w 499149"/>
                  <a:gd name="connsiteY4" fmla="*/ 176212 h 800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9149" h="800703">
                    <a:moveTo>
                      <a:pt x="0" y="176212"/>
                    </a:moveTo>
                    <a:lnTo>
                      <a:pt x="492006" y="0"/>
                    </a:lnTo>
                    <a:lnTo>
                      <a:pt x="499149" y="505428"/>
                    </a:lnTo>
                    <a:lnTo>
                      <a:pt x="9525" y="800703"/>
                    </a:lnTo>
                    <a:lnTo>
                      <a:pt x="0" y="176212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CF2EAE-0E48-4141-955C-D34DBD77D0EB}"/>
                </a:ext>
              </a:extLst>
            </p:cNvPr>
            <p:cNvCxnSpPr/>
            <p:nvPr/>
          </p:nvCxnSpPr>
          <p:spPr>
            <a:xfrm>
              <a:off x="1105943" y="-3512753"/>
              <a:ext cx="0" cy="769395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8F6A7D-CD5A-44D7-9B23-8302550AB008}"/>
                </a:ext>
              </a:extLst>
            </p:cNvPr>
            <p:cNvSpPr/>
            <p:nvPr/>
          </p:nvSpPr>
          <p:spPr>
            <a:xfrm>
              <a:off x="163011" y="-2998204"/>
              <a:ext cx="1885868" cy="383265"/>
            </a:xfrm>
            <a:custGeom>
              <a:avLst/>
              <a:gdLst>
                <a:gd name="connsiteX0" fmla="*/ 0 w 1099167"/>
                <a:gd name="connsiteY0" fmla="*/ 54542 h 109083"/>
                <a:gd name="connsiteX1" fmla="*/ 549584 w 1099167"/>
                <a:gd name="connsiteY1" fmla="*/ 0 h 109083"/>
                <a:gd name="connsiteX2" fmla="*/ 1099168 w 1099167"/>
                <a:gd name="connsiteY2" fmla="*/ 54542 h 109083"/>
                <a:gd name="connsiteX3" fmla="*/ 549584 w 1099167"/>
                <a:gd name="connsiteY3" fmla="*/ 109084 h 109083"/>
                <a:gd name="connsiteX4" fmla="*/ 0 w 1099167"/>
                <a:gd name="connsiteY4" fmla="*/ 54542 h 109083"/>
                <a:gd name="connsiteX0" fmla="*/ 0 w 1099168"/>
                <a:gd name="connsiteY0" fmla="*/ 168842 h 223384"/>
                <a:gd name="connsiteX1" fmla="*/ 549584 w 1099168"/>
                <a:gd name="connsiteY1" fmla="*/ 0 h 223384"/>
                <a:gd name="connsiteX2" fmla="*/ 1099168 w 1099168"/>
                <a:gd name="connsiteY2" fmla="*/ 168842 h 223384"/>
                <a:gd name="connsiteX3" fmla="*/ 549584 w 1099168"/>
                <a:gd name="connsiteY3" fmla="*/ 223384 h 223384"/>
                <a:gd name="connsiteX4" fmla="*/ 0 w 1099168"/>
                <a:gd name="connsiteY4" fmla="*/ 168842 h 22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168" h="223384">
                  <a:moveTo>
                    <a:pt x="0" y="168842"/>
                  </a:moveTo>
                  <a:cubicBezTo>
                    <a:pt x="0" y="131611"/>
                    <a:pt x="246057" y="0"/>
                    <a:pt x="549584" y="0"/>
                  </a:cubicBezTo>
                  <a:cubicBezTo>
                    <a:pt x="853111" y="0"/>
                    <a:pt x="1099168" y="138719"/>
                    <a:pt x="1099168" y="168842"/>
                  </a:cubicBezTo>
                  <a:cubicBezTo>
                    <a:pt x="1099168" y="198965"/>
                    <a:pt x="853111" y="223384"/>
                    <a:pt x="549584" y="223384"/>
                  </a:cubicBezTo>
                  <a:cubicBezTo>
                    <a:pt x="246057" y="223384"/>
                    <a:pt x="0" y="206073"/>
                    <a:pt x="0" y="16884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6D48917-4EF3-4746-8EC3-E489D4CB1029}"/>
                </a:ext>
              </a:extLst>
            </p:cNvPr>
            <p:cNvGrpSpPr/>
            <p:nvPr/>
          </p:nvGrpSpPr>
          <p:grpSpPr>
            <a:xfrm>
              <a:off x="-2332484" y="1391497"/>
              <a:ext cx="6178715" cy="3208788"/>
              <a:chOff x="2662569" y="994320"/>
              <a:chExt cx="6390646" cy="3318850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grpSpPr>
          <p:sp>
            <p:nvSpPr>
              <p:cNvPr id="99" name="Rectangle 35">
                <a:extLst>
                  <a:ext uri="{FF2B5EF4-FFF2-40B4-BE49-F238E27FC236}">
                    <a16:creationId xmlns:a16="http://schemas.microsoft.com/office/drawing/2014/main" id="{B4EE3945-4195-45C3-80A8-805B0E3A2116}"/>
                  </a:ext>
                </a:extLst>
              </p:cNvPr>
              <p:cNvSpPr/>
              <p:nvPr/>
            </p:nvSpPr>
            <p:spPr>
              <a:xfrm flipH="1">
                <a:off x="8300945" y="1796797"/>
                <a:ext cx="752270" cy="417808"/>
              </a:xfrm>
              <a:custGeom>
                <a:avLst/>
                <a:gdLst>
                  <a:gd name="connsiteX0" fmla="*/ 0 w 110920"/>
                  <a:gd name="connsiteY0" fmla="*/ 0 h 81258"/>
                  <a:gd name="connsiteX1" fmla="*/ 110920 w 110920"/>
                  <a:gd name="connsiteY1" fmla="*/ 0 h 81258"/>
                  <a:gd name="connsiteX2" fmla="*/ 110920 w 110920"/>
                  <a:gd name="connsiteY2" fmla="*/ 81258 h 81258"/>
                  <a:gd name="connsiteX3" fmla="*/ 0 w 110920"/>
                  <a:gd name="connsiteY3" fmla="*/ 81258 h 81258"/>
                  <a:gd name="connsiteX4" fmla="*/ 0 w 110920"/>
                  <a:gd name="connsiteY4" fmla="*/ 0 h 8125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733220 w 733220"/>
                  <a:gd name="connsiteY2" fmla="*/ 812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5588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558800 w 733220"/>
                  <a:gd name="connsiteY4" fmla="*/ 0 h 417808"/>
                  <a:gd name="connsiteX0" fmla="*/ 558800 w 752270"/>
                  <a:gd name="connsiteY0" fmla="*/ 0 h 417808"/>
                  <a:gd name="connsiteX1" fmla="*/ 752270 w 752270"/>
                  <a:gd name="connsiteY1" fmla="*/ 25400 h 417808"/>
                  <a:gd name="connsiteX2" fmla="*/ 422070 w 752270"/>
                  <a:gd name="connsiteY2" fmla="*/ 411458 h 417808"/>
                  <a:gd name="connsiteX3" fmla="*/ 0 w 752270"/>
                  <a:gd name="connsiteY3" fmla="*/ 417808 h 417808"/>
                  <a:gd name="connsiteX4" fmla="*/ 558800 w 752270"/>
                  <a:gd name="connsiteY4" fmla="*/ 0 h 417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270" h="417808">
                    <a:moveTo>
                      <a:pt x="558800" y="0"/>
                    </a:moveTo>
                    <a:lnTo>
                      <a:pt x="752270" y="25400"/>
                    </a:lnTo>
                    <a:lnTo>
                      <a:pt x="422070" y="411458"/>
                    </a:lnTo>
                    <a:lnTo>
                      <a:pt x="0" y="417808"/>
                    </a:lnTo>
                    <a:lnTo>
                      <a:pt x="5588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DA3C8E4-2397-4C70-9011-71385DE5C512}"/>
                  </a:ext>
                </a:extLst>
              </p:cNvPr>
              <p:cNvSpPr/>
              <p:nvPr/>
            </p:nvSpPr>
            <p:spPr>
              <a:xfrm>
                <a:off x="2662569" y="1788165"/>
                <a:ext cx="761795" cy="417808"/>
              </a:xfrm>
              <a:custGeom>
                <a:avLst/>
                <a:gdLst>
                  <a:gd name="connsiteX0" fmla="*/ 0 w 110920"/>
                  <a:gd name="connsiteY0" fmla="*/ 0 h 81258"/>
                  <a:gd name="connsiteX1" fmla="*/ 110920 w 110920"/>
                  <a:gd name="connsiteY1" fmla="*/ 0 h 81258"/>
                  <a:gd name="connsiteX2" fmla="*/ 110920 w 110920"/>
                  <a:gd name="connsiteY2" fmla="*/ 81258 h 81258"/>
                  <a:gd name="connsiteX3" fmla="*/ 0 w 110920"/>
                  <a:gd name="connsiteY3" fmla="*/ 81258 h 81258"/>
                  <a:gd name="connsiteX4" fmla="*/ 0 w 110920"/>
                  <a:gd name="connsiteY4" fmla="*/ 0 h 8125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733220 w 733220"/>
                  <a:gd name="connsiteY2" fmla="*/ 812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5588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558800 w 733220"/>
                  <a:gd name="connsiteY4" fmla="*/ 0 h 417808"/>
                  <a:gd name="connsiteX0" fmla="*/ 558800 w 752270"/>
                  <a:gd name="connsiteY0" fmla="*/ 0 h 417808"/>
                  <a:gd name="connsiteX1" fmla="*/ 752270 w 752270"/>
                  <a:gd name="connsiteY1" fmla="*/ 25400 h 417808"/>
                  <a:gd name="connsiteX2" fmla="*/ 422070 w 752270"/>
                  <a:gd name="connsiteY2" fmla="*/ 411458 h 417808"/>
                  <a:gd name="connsiteX3" fmla="*/ 0 w 752270"/>
                  <a:gd name="connsiteY3" fmla="*/ 417808 h 417808"/>
                  <a:gd name="connsiteX4" fmla="*/ 558800 w 752270"/>
                  <a:gd name="connsiteY4" fmla="*/ 0 h 417808"/>
                  <a:gd name="connsiteX0" fmla="*/ 558800 w 761795"/>
                  <a:gd name="connsiteY0" fmla="*/ 0 h 417808"/>
                  <a:gd name="connsiteX1" fmla="*/ 761795 w 761795"/>
                  <a:gd name="connsiteY1" fmla="*/ 34925 h 417808"/>
                  <a:gd name="connsiteX2" fmla="*/ 422070 w 761795"/>
                  <a:gd name="connsiteY2" fmla="*/ 411458 h 417808"/>
                  <a:gd name="connsiteX3" fmla="*/ 0 w 761795"/>
                  <a:gd name="connsiteY3" fmla="*/ 417808 h 417808"/>
                  <a:gd name="connsiteX4" fmla="*/ 558800 w 761795"/>
                  <a:gd name="connsiteY4" fmla="*/ 0 h 417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795" h="417808">
                    <a:moveTo>
                      <a:pt x="558800" y="0"/>
                    </a:moveTo>
                    <a:lnTo>
                      <a:pt x="761795" y="34925"/>
                    </a:lnTo>
                    <a:lnTo>
                      <a:pt x="422070" y="411458"/>
                    </a:lnTo>
                    <a:lnTo>
                      <a:pt x="0" y="417808"/>
                    </a:lnTo>
                    <a:lnTo>
                      <a:pt x="5588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536BD5CA-8D72-4693-90B9-D8F9FB0919D4}"/>
                  </a:ext>
                </a:extLst>
              </p:cNvPr>
              <p:cNvSpPr/>
              <p:nvPr/>
            </p:nvSpPr>
            <p:spPr>
              <a:xfrm>
                <a:off x="8041580" y="3451949"/>
                <a:ext cx="112552" cy="5179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5E63B5AB-43E7-48B3-A16B-D8AD7062EECC}"/>
                  </a:ext>
                </a:extLst>
              </p:cNvPr>
              <p:cNvSpPr/>
              <p:nvPr/>
            </p:nvSpPr>
            <p:spPr>
              <a:xfrm>
                <a:off x="3596868" y="3470857"/>
                <a:ext cx="112552" cy="5179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1E3FCFF-ACAD-4C6D-8D67-8A300E3688A2}"/>
                  </a:ext>
                </a:extLst>
              </p:cNvPr>
              <p:cNvSpPr/>
              <p:nvPr/>
            </p:nvSpPr>
            <p:spPr>
              <a:xfrm>
                <a:off x="3408461" y="994320"/>
                <a:ext cx="4900960" cy="1836768"/>
              </a:xfrm>
              <a:prstGeom prst="roundRect">
                <a:avLst>
                  <a:gd name="adj" fmla="val 1390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BF055CA-2891-4BE8-AEC4-2AC05403C02C}"/>
                  </a:ext>
                </a:extLst>
              </p:cNvPr>
              <p:cNvSpPr/>
              <p:nvPr/>
            </p:nvSpPr>
            <p:spPr>
              <a:xfrm>
                <a:off x="5806059" y="2468880"/>
                <a:ext cx="2868212" cy="439519"/>
              </a:xfrm>
              <a:custGeom>
                <a:avLst/>
                <a:gdLst>
                  <a:gd name="connsiteX0" fmla="*/ 0 w 2470198"/>
                  <a:gd name="connsiteY0" fmla="*/ 0 h 424279"/>
                  <a:gd name="connsiteX1" fmla="*/ 2470198 w 2470198"/>
                  <a:gd name="connsiteY1" fmla="*/ 0 h 424279"/>
                  <a:gd name="connsiteX2" fmla="*/ 2470198 w 2470198"/>
                  <a:gd name="connsiteY2" fmla="*/ 424279 h 424279"/>
                  <a:gd name="connsiteX3" fmla="*/ 0 w 2470198"/>
                  <a:gd name="connsiteY3" fmla="*/ 424279 h 424279"/>
                  <a:gd name="connsiteX4" fmla="*/ 0 w 2470198"/>
                  <a:gd name="connsiteY4" fmla="*/ 0 h 424279"/>
                  <a:gd name="connsiteX0" fmla="*/ 0 w 2820718"/>
                  <a:gd name="connsiteY0" fmla="*/ 0 h 424279"/>
                  <a:gd name="connsiteX1" fmla="*/ 2470198 w 2820718"/>
                  <a:gd name="connsiteY1" fmla="*/ 0 h 424279"/>
                  <a:gd name="connsiteX2" fmla="*/ 2820718 w 2820718"/>
                  <a:gd name="connsiteY2" fmla="*/ 363319 h 424279"/>
                  <a:gd name="connsiteX3" fmla="*/ 0 w 2820718"/>
                  <a:gd name="connsiteY3" fmla="*/ 424279 h 424279"/>
                  <a:gd name="connsiteX4" fmla="*/ 0 w 2820718"/>
                  <a:gd name="connsiteY4" fmla="*/ 0 h 424279"/>
                  <a:gd name="connsiteX0" fmla="*/ 0 w 2820718"/>
                  <a:gd name="connsiteY0" fmla="*/ 0 h 424279"/>
                  <a:gd name="connsiteX1" fmla="*/ 2470198 w 2820718"/>
                  <a:gd name="connsiteY1" fmla="*/ 0 h 424279"/>
                  <a:gd name="connsiteX2" fmla="*/ 2820718 w 2820718"/>
                  <a:gd name="connsiteY2" fmla="*/ 393799 h 424279"/>
                  <a:gd name="connsiteX3" fmla="*/ 0 w 2820718"/>
                  <a:gd name="connsiteY3" fmla="*/ 424279 h 424279"/>
                  <a:gd name="connsiteX4" fmla="*/ 0 w 2820718"/>
                  <a:gd name="connsiteY4" fmla="*/ 0 h 424279"/>
                  <a:gd name="connsiteX0" fmla="*/ 0 w 2919778"/>
                  <a:gd name="connsiteY0" fmla="*/ 0 h 424279"/>
                  <a:gd name="connsiteX1" fmla="*/ 2470198 w 2919778"/>
                  <a:gd name="connsiteY1" fmla="*/ 0 h 424279"/>
                  <a:gd name="connsiteX2" fmla="*/ 2919778 w 2919778"/>
                  <a:gd name="connsiteY2" fmla="*/ 378559 h 424279"/>
                  <a:gd name="connsiteX3" fmla="*/ 0 w 2919778"/>
                  <a:gd name="connsiteY3" fmla="*/ 424279 h 424279"/>
                  <a:gd name="connsiteX4" fmla="*/ 0 w 2919778"/>
                  <a:gd name="connsiteY4" fmla="*/ 0 h 424279"/>
                  <a:gd name="connsiteX0" fmla="*/ 0 w 2942638"/>
                  <a:gd name="connsiteY0" fmla="*/ 0 h 424279"/>
                  <a:gd name="connsiteX1" fmla="*/ 2470198 w 2942638"/>
                  <a:gd name="connsiteY1" fmla="*/ 0 h 424279"/>
                  <a:gd name="connsiteX2" fmla="*/ 2942638 w 2942638"/>
                  <a:gd name="connsiteY2" fmla="*/ 401419 h 424279"/>
                  <a:gd name="connsiteX3" fmla="*/ 0 w 2942638"/>
                  <a:gd name="connsiteY3" fmla="*/ 424279 h 424279"/>
                  <a:gd name="connsiteX4" fmla="*/ 0 w 2942638"/>
                  <a:gd name="connsiteY4" fmla="*/ 0 h 424279"/>
                  <a:gd name="connsiteX0" fmla="*/ 0 w 2942638"/>
                  <a:gd name="connsiteY0" fmla="*/ 0 h 439519"/>
                  <a:gd name="connsiteX1" fmla="*/ 2470198 w 2942638"/>
                  <a:gd name="connsiteY1" fmla="*/ 0 h 439519"/>
                  <a:gd name="connsiteX2" fmla="*/ 2942638 w 2942638"/>
                  <a:gd name="connsiteY2" fmla="*/ 439519 h 439519"/>
                  <a:gd name="connsiteX3" fmla="*/ 0 w 2942638"/>
                  <a:gd name="connsiteY3" fmla="*/ 424279 h 439519"/>
                  <a:gd name="connsiteX4" fmla="*/ 0 w 2942638"/>
                  <a:gd name="connsiteY4" fmla="*/ 0 h 439519"/>
                  <a:gd name="connsiteX0" fmla="*/ 0 w 2875963"/>
                  <a:gd name="connsiteY0" fmla="*/ 0 h 439519"/>
                  <a:gd name="connsiteX1" fmla="*/ 2470198 w 2875963"/>
                  <a:gd name="connsiteY1" fmla="*/ 0 h 439519"/>
                  <a:gd name="connsiteX2" fmla="*/ 2875963 w 2875963"/>
                  <a:gd name="connsiteY2" fmla="*/ 439519 h 439519"/>
                  <a:gd name="connsiteX3" fmla="*/ 0 w 2875963"/>
                  <a:gd name="connsiteY3" fmla="*/ 424279 h 439519"/>
                  <a:gd name="connsiteX4" fmla="*/ 0 w 2875963"/>
                  <a:gd name="connsiteY4" fmla="*/ 0 h 439519"/>
                  <a:gd name="connsiteX0" fmla="*/ 0 w 2809288"/>
                  <a:gd name="connsiteY0" fmla="*/ 0 h 439519"/>
                  <a:gd name="connsiteX1" fmla="*/ 2470198 w 2809288"/>
                  <a:gd name="connsiteY1" fmla="*/ 0 h 439519"/>
                  <a:gd name="connsiteX2" fmla="*/ 2809288 w 2809288"/>
                  <a:gd name="connsiteY2" fmla="*/ 439519 h 439519"/>
                  <a:gd name="connsiteX3" fmla="*/ 0 w 2809288"/>
                  <a:gd name="connsiteY3" fmla="*/ 424279 h 439519"/>
                  <a:gd name="connsiteX4" fmla="*/ 0 w 2809288"/>
                  <a:gd name="connsiteY4" fmla="*/ 0 h 439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9288" h="439519">
                    <a:moveTo>
                      <a:pt x="0" y="0"/>
                    </a:moveTo>
                    <a:lnTo>
                      <a:pt x="2470198" y="0"/>
                    </a:lnTo>
                    <a:lnTo>
                      <a:pt x="2809288" y="439519"/>
                    </a:lnTo>
                    <a:lnTo>
                      <a:pt x="0" y="42427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763714B-1E5E-4B89-A94C-025E752369E7}"/>
                  </a:ext>
                </a:extLst>
              </p:cNvPr>
              <p:cNvSpPr/>
              <p:nvPr/>
            </p:nvSpPr>
            <p:spPr>
              <a:xfrm>
                <a:off x="2988417" y="2465070"/>
                <a:ext cx="2875760" cy="438149"/>
              </a:xfrm>
              <a:custGeom>
                <a:avLst/>
                <a:gdLst>
                  <a:gd name="connsiteX0" fmla="*/ 0 w 2441420"/>
                  <a:gd name="connsiteY0" fmla="*/ 0 h 45719"/>
                  <a:gd name="connsiteX1" fmla="*/ 2441420 w 2441420"/>
                  <a:gd name="connsiteY1" fmla="*/ 0 h 45719"/>
                  <a:gd name="connsiteX2" fmla="*/ 2441420 w 2441420"/>
                  <a:gd name="connsiteY2" fmla="*/ 45719 h 45719"/>
                  <a:gd name="connsiteX3" fmla="*/ 0 w 2441420"/>
                  <a:gd name="connsiteY3" fmla="*/ 45719 h 45719"/>
                  <a:gd name="connsiteX4" fmla="*/ 0 w 2441420"/>
                  <a:gd name="connsiteY4" fmla="*/ 0 h 45719"/>
                  <a:gd name="connsiteX0" fmla="*/ 0 w 2449040"/>
                  <a:gd name="connsiteY0" fmla="*/ 0 h 114299"/>
                  <a:gd name="connsiteX1" fmla="*/ 2449040 w 2449040"/>
                  <a:gd name="connsiteY1" fmla="*/ 68580 h 114299"/>
                  <a:gd name="connsiteX2" fmla="*/ 2449040 w 2449040"/>
                  <a:gd name="connsiteY2" fmla="*/ 114299 h 114299"/>
                  <a:gd name="connsiteX3" fmla="*/ 7620 w 2449040"/>
                  <a:gd name="connsiteY3" fmla="*/ 114299 h 114299"/>
                  <a:gd name="connsiteX4" fmla="*/ 0 w 2449040"/>
                  <a:gd name="connsiteY4" fmla="*/ 0 h 114299"/>
                  <a:gd name="connsiteX0" fmla="*/ 342900 w 2791940"/>
                  <a:gd name="connsiteY0" fmla="*/ 0 h 426719"/>
                  <a:gd name="connsiteX1" fmla="*/ 2791940 w 2791940"/>
                  <a:gd name="connsiteY1" fmla="*/ 68580 h 426719"/>
                  <a:gd name="connsiteX2" fmla="*/ 2791940 w 2791940"/>
                  <a:gd name="connsiteY2" fmla="*/ 114299 h 426719"/>
                  <a:gd name="connsiteX3" fmla="*/ 0 w 2791940"/>
                  <a:gd name="connsiteY3" fmla="*/ 426719 h 426719"/>
                  <a:gd name="connsiteX4" fmla="*/ 342900 w 2791940"/>
                  <a:gd name="connsiteY4" fmla="*/ 0 h 426719"/>
                  <a:gd name="connsiteX0" fmla="*/ 342900 w 2807180"/>
                  <a:gd name="connsiteY0" fmla="*/ 0 h 495299"/>
                  <a:gd name="connsiteX1" fmla="*/ 2791940 w 2807180"/>
                  <a:gd name="connsiteY1" fmla="*/ 68580 h 495299"/>
                  <a:gd name="connsiteX2" fmla="*/ 2807180 w 2807180"/>
                  <a:gd name="connsiteY2" fmla="*/ 495299 h 495299"/>
                  <a:gd name="connsiteX3" fmla="*/ 0 w 2807180"/>
                  <a:gd name="connsiteY3" fmla="*/ 426719 h 495299"/>
                  <a:gd name="connsiteX4" fmla="*/ 342900 w 2807180"/>
                  <a:gd name="connsiteY4" fmla="*/ 0 h 495299"/>
                  <a:gd name="connsiteX0" fmla="*/ 411480 w 2875760"/>
                  <a:gd name="connsiteY0" fmla="*/ 0 h 502919"/>
                  <a:gd name="connsiteX1" fmla="*/ 2860520 w 2875760"/>
                  <a:gd name="connsiteY1" fmla="*/ 68580 h 502919"/>
                  <a:gd name="connsiteX2" fmla="*/ 2875760 w 2875760"/>
                  <a:gd name="connsiteY2" fmla="*/ 495299 h 502919"/>
                  <a:gd name="connsiteX3" fmla="*/ 0 w 2875760"/>
                  <a:gd name="connsiteY3" fmla="*/ 502919 h 502919"/>
                  <a:gd name="connsiteX4" fmla="*/ 411480 w 2875760"/>
                  <a:gd name="connsiteY4" fmla="*/ 0 h 502919"/>
                  <a:gd name="connsiteX0" fmla="*/ 396240 w 2875760"/>
                  <a:gd name="connsiteY0" fmla="*/ 0 h 434339"/>
                  <a:gd name="connsiteX1" fmla="*/ 2860520 w 2875760"/>
                  <a:gd name="connsiteY1" fmla="*/ 0 h 434339"/>
                  <a:gd name="connsiteX2" fmla="*/ 2875760 w 2875760"/>
                  <a:gd name="connsiteY2" fmla="*/ 426719 h 434339"/>
                  <a:gd name="connsiteX3" fmla="*/ 0 w 2875760"/>
                  <a:gd name="connsiteY3" fmla="*/ 434339 h 434339"/>
                  <a:gd name="connsiteX4" fmla="*/ 396240 w 2875760"/>
                  <a:gd name="connsiteY4" fmla="*/ 0 h 434339"/>
                  <a:gd name="connsiteX0" fmla="*/ 396240 w 2875760"/>
                  <a:gd name="connsiteY0" fmla="*/ 0 h 464819"/>
                  <a:gd name="connsiteX1" fmla="*/ 2860520 w 2875760"/>
                  <a:gd name="connsiteY1" fmla="*/ 30480 h 464819"/>
                  <a:gd name="connsiteX2" fmla="*/ 2875760 w 2875760"/>
                  <a:gd name="connsiteY2" fmla="*/ 457199 h 464819"/>
                  <a:gd name="connsiteX3" fmla="*/ 0 w 2875760"/>
                  <a:gd name="connsiteY3" fmla="*/ 464819 h 464819"/>
                  <a:gd name="connsiteX4" fmla="*/ 396240 w 2875760"/>
                  <a:gd name="connsiteY4" fmla="*/ 0 h 464819"/>
                  <a:gd name="connsiteX0" fmla="*/ 381000 w 2875760"/>
                  <a:gd name="connsiteY0" fmla="*/ 15240 h 434339"/>
                  <a:gd name="connsiteX1" fmla="*/ 2860520 w 2875760"/>
                  <a:gd name="connsiteY1" fmla="*/ 0 h 434339"/>
                  <a:gd name="connsiteX2" fmla="*/ 2875760 w 2875760"/>
                  <a:gd name="connsiteY2" fmla="*/ 426719 h 434339"/>
                  <a:gd name="connsiteX3" fmla="*/ 0 w 2875760"/>
                  <a:gd name="connsiteY3" fmla="*/ 434339 h 434339"/>
                  <a:gd name="connsiteX4" fmla="*/ 381000 w 2875760"/>
                  <a:gd name="connsiteY4" fmla="*/ 15240 h 434339"/>
                  <a:gd name="connsiteX0" fmla="*/ 400050 w 2875760"/>
                  <a:gd name="connsiteY0" fmla="*/ 0 h 438149"/>
                  <a:gd name="connsiteX1" fmla="*/ 2860520 w 2875760"/>
                  <a:gd name="connsiteY1" fmla="*/ 3810 h 438149"/>
                  <a:gd name="connsiteX2" fmla="*/ 2875760 w 2875760"/>
                  <a:gd name="connsiteY2" fmla="*/ 430529 h 438149"/>
                  <a:gd name="connsiteX3" fmla="*/ 0 w 2875760"/>
                  <a:gd name="connsiteY3" fmla="*/ 438149 h 438149"/>
                  <a:gd name="connsiteX4" fmla="*/ 400050 w 2875760"/>
                  <a:gd name="connsiteY4" fmla="*/ 0 h 438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5760" h="438149">
                    <a:moveTo>
                      <a:pt x="400050" y="0"/>
                    </a:moveTo>
                    <a:lnTo>
                      <a:pt x="2860520" y="3810"/>
                    </a:lnTo>
                    <a:lnTo>
                      <a:pt x="2875760" y="430529"/>
                    </a:lnTo>
                    <a:lnTo>
                      <a:pt x="0" y="438149"/>
                    </a:lnTo>
                    <a:lnTo>
                      <a:pt x="40005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49F7958-08B2-4978-BF79-4B4C53A907D9}"/>
                  </a:ext>
                </a:extLst>
              </p:cNvPr>
              <p:cNvSpPr/>
              <p:nvPr/>
            </p:nvSpPr>
            <p:spPr>
              <a:xfrm>
                <a:off x="3085188" y="2906129"/>
                <a:ext cx="2779795" cy="20293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4F7E76E-E2F2-4FF3-994C-DF8C269A9B08}"/>
                  </a:ext>
                </a:extLst>
              </p:cNvPr>
              <p:cNvSpPr/>
              <p:nvPr/>
            </p:nvSpPr>
            <p:spPr>
              <a:xfrm>
                <a:off x="5859023" y="2906129"/>
                <a:ext cx="2799606" cy="20293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91C2400E-EC0F-417D-815A-DDD6CF069646}"/>
                  </a:ext>
                </a:extLst>
              </p:cNvPr>
              <p:cNvSpPr/>
              <p:nvPr/>
            </p:nvSpPr>
            <p:spPr>
              <a:xfrm>
                <a:off x="3279371" y="3788219"/>
                <a:ext cx="112552" cy="5179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06C1FCEB-1AB7-44C7-8A21-475AE163FF90}"/>
                  </a:ext>
                </a:extLst>
              </p:cNvPr>
              <p:cNvSpPr/>
              <p:nvPr/>
            </p:nvSpPr>
            <p:spPr>
              <a:xfrm>
                <a:off x="8332460" y="3795183"/>
                <a:ext cx="112552" cy="5179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29E266-1167-4E8D-B148-27F26AE1AD68}"/>
                  </a:ext>
                </a:extLst>
              </p:cNvPr>
              <p:cNvSpPr/>
              <p:nvPr/>
            </p:nvSpPr>
            <p:spPr>
              <a:xfrm>
                <a:off x="3089614" y="3109059"/>
                <a:ext cx="5619354" cy="77565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8602CBB-5B0C-4B07-AF19-930313B27296}"/>
                  </a:ext>
                </a:extLst>
              </p:cNvPr>
              <p:cNvSpPr/>
              <p:nvPr/>
            </p:nvSpPr>
            <p:spPr>
              <a:xfrm>
                <a:off x="3047646" y="1832773"/>
                <a:ext cx="392861" cy="1091542"/>
              </a:xfrm>
              <a:custGeom>
                <a:avLst/>
                <a:gdLst>
                  <a:gd name="connsiteX0" fmla="*/ 0 w 325816"/>
                  <a:gd name="connsiteY0" fmla="*/ 0 h 164442"/>
                  <a:gd name="connsiteX1" fmla="*/ 325816 w 325816"/>
                  <a:gd name="connsiteY1" fmla="*/ 0 h 164442"/>
                  <a:gd name="connsiteX2" fmla="*/ 325816 w 325816"/>
                  <a:gd name="connsiteY2" fmla="*/ 164442 h 164442"/>
                  <a:gd name="connsiteX3" fmla="*/ 0 w 325816"/>
                  <a:gd name="connsiteY3" fmla="*/ 164442 h 164442"/>
                  <a:gd name="connsiteX4" fmla="*/ 0 w 325816"/>
                  <a:gd name="connsiteY4" fmla="*/ 0 h 1644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70266 w 370266"/>
                  <a:gd name="connsiteY2" fmla="*/ 1644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57566"/>
                  <a:gd name="connsiteY0" fmla="*/ 374650 h 1028042"/>
                  <a:gd name="connsiteX1" fmla="*/ 357566 w 357566"/>
                  <a:gd name="connsiteY1" fmla="*/ 0 h 1028042"/>
                  <a:gd name="connsiteX2" fmla="*/ 351216 w 357566"/>
                  <a:gd name="connsiteY2" fmla="*/ 659742 h 1028042"/>
                  <a:gd name="connsiteX3" fmla="*/ 0 w 357566"/>
                  <a:gd name="connsiteY3" fmla="*/ 1028042 h 1028042"/>
                  <a:gd name="connsiteX4" fmla="*/ 19050 w 357566"/>
                  <a:gd name="connsiteY4" fmla="*/ 374650 h 1028042"/>
                  <a:gd name="connsiteX0" fmla="*/ 0 w 363916"/>
                  <a:gd name="connsiteY0" fmla="*/ 393700 h 1028042"/>
                  <a:gd name="connsiteX1" fmla="*/ 363916 w 363916"/>
                  <a:gd name="connsiteY1" fmla="*/ 0 h 1028042"/>
                  <a:gd name="connsiteX2" fmla="*/ 357566 w 363916"/>
                  <a:gd name="connsiteY2" fmla="*/ 659742 h 1028042"/>
                  <a:gd name="connsiteX3" fmla="*/ 6350 w 363916"/>
                  <a:gd name="connsiteY3" fmla="*/ 1028042 h 1028042"/>
                  <a:gd name="connsiteX4" fmla="*/ 0 w 363916"/>
                  <a:gd name="connsiteY4" fmla="*/ 393700 h 1028042"/>
                  <a:gd name="connsiteX0" fmla="*/ 0 w 363916"/>
                  <a:gd name="connsiteY0" fmla="*/ 393700 h 1097892"/>
                  <a:gd name="connsiteX1" fmla="*/ 363916 w 363916"/>
                  <a:gd name="connsiteY1" fmla="*/ 0 h 1097892"/>
                  <a:gd name="connsiteX2" fmla="*/ 357566 w 363916"/>
                  <a:gd name="connsiteY2" fmla="*/ 659742 h 1097892"/>
                  <a:gd name="connsiteX3" fmla="*/ 12700 w 363916"/>
                  <a:gd name="connsiteY3" fmla="*/ 1097892 h 1097892"/>
                  <a:gd name="connsiteX4" fmla="*/ 0 w 363916"/>
                  <a:gd name="connsiteY4" fmla="*/ 393700 h 109789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1158"/>
                  <a:gd name="connsiteY0" fmla="*/ 393700 h 1091542"/>
                  <a:gd name="connsiteX1" fmla="*/ 370547 w 371158"/>
                  <a:gd name="connsiteY1" fmla="*/ 0 h 1091542"/>
                  <a:gd name="connsiteX2" fmla="*/ 370547 w 371158"/>
                  <a:gd name="connsiteY2" fmla="*/ 723242 h 1091542"/>
                  <a:gd name="connsiteX3" fmla="*/ 281 w 371158"/>
                  <a:gd name="connsiteY3" fmla="*/ 1091542 h 1091542"/>
                  <a:gd name="connsiteX4" fmla="*/ 6631 w 371158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260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486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92892"/>
                  <a:gd name="connsiteY0" fmla="*/ 393700 h 1091542"/>
                  <a:gd name="connsiteX1" fmla="*/ 370547 w 392892"/>
                  <a:gd name="connsiteY1" fmla="*/ 0 h 1091542"/>
                  <a:gd name="connsiteX2" fmla="*/ 392772 w 392892"/>
                  <a:gd name="connsiteY2" fmla="*/ 615292 h 1091542"/>
                  <a:gd name="connsiteX3" fmla="*/ 281 w 392892"/>
                  <a:gd name="connsiteY3" fmla="*/ 1091542 h 1091542"/>
                  <a:gd name="connsiteX4" fmla="*/ 6631 w 392892"/>
                  <a:gd name="connsiteY4" fmla="*/ 393700 h 1091542"/>
                  <a:gd name="connsiteX0" fmla="*/ 6631 w 392861"/>
                  <a:gd name="connsiteY0" fmla="*/ 393700 h 1091542"/>
                  <a:gd name="connsiteX1" fmla="*/ 361022 w 392861"/>
                  <a:gd name="connsiteY1" fmla="*/ 0 h 1091542"/>
                  <a:gd name="connsiteX2" fmla="*/ 392772 w 392861"/>
                  <a:gd name="connsiteY2" fmla="*/ 615292 h 1091542"/>
                  <a:gd name="connsiteX3" fmla="*/ 281 w 392861"/>
                  <a:gd name="connsiteY3" fmla="*/ 1091542 h 1091542"/>
                  <a:gd name="connsiteX4" fmla="*/ 6631 w 392861"/>
                  <a:gd name="connsiteY4" fmla="*/ 393700 h 1091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861" h="1091542">
                    <a:moveTo>
                      <a:pt x="6631" y="393700"/>
                    </a:moveTo>
                    <a:lnTo>
                      <a:pt x="361022" y="0"/>
                    </a:lnTo>
                    <a:cubicBezTo>
                      <a:pt x="358905" y="219914"/>
                      <a:pt x="394889" y="395378"/>
                      <a:pt x="392772" y="615292"/>
                    </a:cubicBezTo>
                    <a:lnTo>
                      <a:pt x="281" y="1091542"/>
                    </a:lnTo>
                    <a:cubicBezTo>
                      <a:pt x="-1836" y="880095"/>
                      <a:pt x="8748" y="605147"/>
                      <a:pt x="6631" y="39370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E858A96-1F54-42E2-89E2-9D5DF6B26B9E}"/>
                  </a:ext>
                </a:extLst>
              </p:cNvPr>
              <p:cNvSpPr/>
              <p:nvPr/>
            </p:nvSpPr>
            <p:spPr>
              <a:xfrm>
                <a:off x="2665799" y="2199029"/>
                <a:ext cx="419389" cy="16856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34">
                <a:extLst>
                  <a:ext uri="{FF2B5EF4-FFF2-40B4-BE49-F238E27FC236}">
                    <a16:creationId xmlns:a16="http://schemas.microsoft.com/office/drawing/2014/main" id="{01342476-A7B0-4F4A-9FAB-A3FBEDA26203}"/>
                  </a:ext>
                </a:extLst>
              </p:cNvPr>
              <p:cNvSpPr/>
              <p:nvPr/>
            </p:nvSpPr>
            <p:spPr>
              <a:xfrm flipH="1">
                <a:off x="8273296" y="1833532"/>
                <a:ext cx="392847" cy="1099478"/>
              </a:xfrm>
              <a:custGeom>
                <a:avLst/>
                <a:gdLst>
                  <a:gd name="connsiteX0" fmla="*/ 0 w 325816"/>
                  <a:gd name="connsiteY0" fmla="*/ 0 h 164442"/>
                  <a:gd name="connsiteX1" fmla="*/ 325816 w 325816"/>
                  <a:gd name="connsiteY1" fmla="*/ 0 h 164442"/>
                  <a:gd name="connsiteX2" fmla="*/ 325816 w 325816"/>
                  <a:gd name="connsiteY2" fmla="*/ 164442 h 164442"/>
                  <a:gd name="connsiteX3" fmla="*/ 0 w 325816"/>
                  <a:gd name="connsiteY3" fmla="*/ 164442 h 164442"/>
                  <a:gd name="connsiteX4" fmla="*/ 0 w 325816"/>
                  <a:gd name="connsiteY4" fmla="*/ 0 h 1644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70266 w 370266"/>
                  <a:gd name="connsiteY2" fmla="*/ 1644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57566"/>
                  <a:gd name="connsiteY0" fmla="*/ 374650 h 1028042"/>
                  <a:gd name="connsiteX1" fmla="*/ 357566 w 357566"/>
                  <a:gd name="connsiteY1" fmla="*/ 0 h 1028042"/>
                  <a:gd name="connsiteX2" fmla="*/ 351216 w 357566"/>
                  <a:gd name="connsiteY2" fmla="*/ 659742 h 1028042"/>
                  <a:gd name="connsiteX3" fmla="*/ 0 w 357566"/>
                  <a:gd name="connsiteY3" fmla="*/ 1028042 h 1028042"/>
                  <a:gd name="connsiteX4" fmla="*/ 19050 w 357566"/>
                  <a:gd name="connsiteY4" fmla="*/ 374650 h 1028042"/>
                  <a:gd name="connsiteX0" fmla="*/ 0 w 363916"/>
                  <a:gd name="connsiteY0" fmla="*/ 393700 h 1028042"/>
                  <a:gd name="connsiteX1" fmla="*/ 363916 w 363916"/>
                  <a:gd name="connsiteY1" fmla="*/ 0 h 1028042"/>
                  <a:gd name="connsiteX2" fmla="*/ 357566 w 363916"/>
                  <a:gd name="connsiteY2" fmla="*/ 659742 h 1028042"/>
                  <a:gd name="connsiteX3" fmla="*/ 6350 w 363916"/>
                  <a:gd name="connsiteY3" fmla="*/ 1028042 h 1028042"/>
                  <a:gd name="connsiteX4" fmla="*/ 0 w 363916"/>
                  <a:gd name="connsiteY4" fmla="*/ 393700 h 1028042"/>
                  <a:gd name="connsiteX0" fmla="*/ 0 w 363916"/>
                  <a:gd name="connsiteY0" fmla="*/ 393700 h 1097892"/>
                  <a:gd name="connsiteX1" fmla="*/ 363916 w 363916"/>
                  <a:gd name="connsiteY1" fmla="*/ 0 h 1097892"/>
                  <a:gd name="connsiteX2" fmla="*/ 357566 w 363916"/>
                  <a:gd name="connsiteY2" fmla="*/ 659742 h 1097892"/>
                  <a:gd name="connsiteX3" fmla="*/ 12700 w 363916"/>
                  <a:gd name="connsiteY3" fmla="*/ 1097892 h 1097892"/>
                  <a:gd name="connsiteX4" fmla="*/ 0 w 363916"/>
                  <a:gd name="connsiteY4" fmla="*/ 393700 h 109789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1158"/>
                  <a:gd name="connsiteY0" fmla="*/ 393700 h 1091542"/>
                  <a:gd name="connsiteX1" fmla="*/ 370547 w 371158"/>
                  <a:gd name="connsiteY1" fmla="*/ 0 h 1091542"/>
                  <a:gd name="connsiteX2" fmla="*/ 370547 w 371158"/>
                  <a:gd name="connsiteY2" fmla="*/ 723242 h 1091542"/>
                  <a:gd name="connsiteX3" fmla="*/ 281 w 371158"/>
                  <a:gd name="connsiteY3" fmla="*/ 1091542 h 1091542"/>
                  <a:gd name="connsiteX4" fmla="*/ 6631 w 371158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260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486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92892"/>
                  <a:gd name="connsiteY0" fmla="*/ 393700 h 1091542"/>
                  <a:gd name="connsiteX1" fmla="*/ 370547 w 392892"/>
                  <a:gd name="connsiteY1" fmla="*/ 0 h 1091542"/>
                  <a:gd name="connsiteX2" fmla="*/ 392772 w 392892"/>
                  <a:gd name="connsiteY2" fmla="*/ 615292 h 1091542"/>
                  <a:gd name="connsiteX3" fmla="*/ 281 w 392892"/>
                  <a:gd name="connsiteY3" fmla="*/ 1091542 h 1091542"/>
                  <a:gd name="connsiteX4" fmla="*/ 6631 w 392892"/>
                  <a:gd name="connsiteY4" fmla="*/ 393700 h 1091542"/>
                  <a:gd name="connsiteX0" fmla="*/ 6631 w 392861"/>
                  <a:gd name="connsiteY0" fmla="*/ 406400 h 1104242"/>
                  <a:gd name="connsiteX1" fmla="*/ 361022 w 392861"/>
                  <a:gd name="connsiteY1" fmla="*/ 0 h 1104242"/>
                  <a:gd name="connsiteX2" fmla="*/ 392772 w 392861"/>
                  <a:gd name="connsiteY2" fmla="*/ 627992 h 1104242"/>
                  <a:gd name="connsiteX3" fmla="*/ 281 w 392861"/>
                  <a:gd name="connsiteY3" fmla="*/ 1104242 h 1104242"/>
                  <a:gd name="connsiteX4" fmla="*/ 6631 w 392861"/>
                  <a:gd name="connsiteY4" fmla="*/ 406400 h 1104242"/>
                  <a:gd name="connsiteX0" fmla="*/ 6631 w 392856"/>
                  <a:gd name="connsiteY0" fmla="*/ 404018 h 1101860"/>
                  <a:gd name="connsiteX1" fmla="*/ 358641 w 392856"/>
                  <a:gd name="connsiteY1" fmla="*/ 0 h 1101860"/>
                  <a:gd name="connsiteX2" fmla="*/ 392772 w 392856"/>
                  <a:gd name="connsiteY2" fmla="*/ 625610 h 1101860"/>
                  <a:gd name="connsiteX3" fmla="*/ 281 w 392856"/>
                  <a:gd name="connsiteY3" fmla="*/ 1101860 h 1101860"/>
                  <a:gd name="connsiteX4" fmla="*/ 6631 w 392856"/>
                  <a:gd name="connsiteY4" fmla="*/ 404018 h 1101860"/>
                  <a:gd name="connsiteX0" fmla="*/ 6631 w 392856"/>
                  <a:gd name="connsiteY0" fmla="*/ 399255 h 1097097"/>
                  <a:gd name="connsiteX1" fmla="*/ 358641 w 392856"/>
                  <a:gd name="connsiteY1" fmla="*/ 0 h 1097097"/>
                  <a:gd name="connsiteX2" fmla="*/ 392772 w 392856"/>
                  <a:gd name="connsiteY2" fmla="*/ 620847 h 1097097"/>
                  <a:gd name="connsiteX3" fmla="*/ 281 w 392856"/>
                  <a:gd name="connsiteY3" fmla="*/ 1097097 h 1097097"/>
                  <a:gd name="connsiteX4" fmla="*/ 6631 w 392856"/>
                  <a:gd name="connsiteY4" fmla="*/ 399255 h 1097097"/>
                  <a:gd name="connsiteX0" fmla="*/ 6631 w 392847"/>
                  <a:gd name="connsiteY0" fmla="*/ 401636 h 1099478"/>
                  <a:gd name="connsiteX1" fmla="*/ 353878 w 392847"/>
                  <a:gd name="connsiteY1" fmla="*/ 0 h 1099478"/>
                  <a:gd name="connsiteX2" fmla="*/ 392772 w 392847"/>
                  <a:gd name="connsiteY2" fmla="*/ 623228 h 1099478"/>
                  <a:gd name="connsiteX3" fmla="*/ 281 w 392847"/>
                  <a:gd name="connsiteY3" fmla="*/ 1099478 h 1099478"/>
                  <a:gd name="connsiteX4" fmla="*/ 6631 w 392847"/>
                  <a:gd name="connsiteY4" fmla="*/ 401636 h 1099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847" h="1099478">
                    <a:moveTo>
                      <a:pt x="6631" y="401636"/>
                    </a:moveTo>
                    <a:lnTo>
                      <a:pt x="353878" y="0"/>
                    </a:lnTo>
                    <a:cubicBezTo>
                      <a:pt x="351761" y="219914"/>
                      <a:pt x="394889" y="403314"/>
                      <a:pt x="392772" y="623228"/>
                    </a:cubicBezTo>
                    <a:lnTo>
                      <a:pt x="281" y="1099478"/>
                    </a:lnTo>
                    <a:cubicBezTo>
                      <a:pt x="-1836" y="888031"/>
                      <a:pt x="8748" y="613083"/>
                      <a:pt x="6631" y="40163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FD3C7774-C43C-45C6-9E70-6C109340BACC}"/>
                  </a:ext>
                </a:extLst>
              </p:cNvPr>
              <p:cNvSpPr/>
              <p:nvPr/>
            </p:nvSpPr>
            <p:spPr>
              <a:xfrm flipH="1">
                <a:off x="8630596" y="2207661"/>
                <a:ext cx="419389" cy="16856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2559FBC7-CDCF-4B99-B724-26ADBE18564E}"/>
                </a:ext>
              </a:extLst>
            </p:cNvPr>
            <p:cNvGrpSpPr/>
            <p:nvPr/>
          </p:nvGrpSpPr>
          <p:grpSpPr>
            <a:xfrm>
              <a:off x="7407787" y="1398406"/>
              <a:ext cx="3063952" cy="4730446"/>
              <a:chOff x="6368614" y="3276957"/>
              <a:chExt cx="1561330" cy="2410543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74E3D746-64D2-4444-8351-C31FA3576086}"/>
                  </a:ext>
                </a:extLst>
              </p:cNvPr>
              <p:cNvGrpSpPr/>
              <p:nvPr/>
            </p:nvGrpSpPr>
            <p:grpSpPr>
              <a:xfrm flipH="1">
                <a:off x="6368614" y="3287542"/>
                <a:ext cx="1561330" cy="2399958"/>
                <a:chOff x="3631168" y="4906674"/>
                <a:chExt cx="2581020" cy="3967349"/>
              </a:xfrm>
            </p:grpSpPr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7C659EC6-EA42-4B8D-9C7A-48579AAACFA1}"/>
                    </a:ext>
                  </a:extLst>
                </p:cNvPr>
                <p:cNvSpPr/>
                <p:nvPr/>
              </p:nvSpPr>
              <p:spPr>
                <a:xfrm rot="12855210" flipH="1">
                  <a:off x="5591946" y="6416381"/>
                  <a:ext cx="620242" cy="485828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0241" h="485827">
                      <a:moveTo>
                        <a:pt x="0" y="0"/>
                      </a:moveTo>
                      <a:cubicBezTo>
                        <a:pt x="74612" y="141288"/>
                        <a:pt x="430213" y="328613"/>
                        <a:pt x="533400" y="409575"/>
                      </a:cubicBezTo>
                      <a:cubicBezTo>
                        <a:pt x="636587" y="490537"/>
                        <a:pt x="619125" y="485775"/>
                        <a:pt x="619125" y="485775"/>
                      </a:cubicBezTo>
                      <a:lnTo>
                        <a:pt x="619125" y="48577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0E6A63DF-36BE-42C5-A97A-3828B3C2B4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99238" y="7189174"/>
                  <a:ext cx="9912" cy="160030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00B2B6B6-F65A-4BDE-BA6F-9074EF4B5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13125" y="7164404"/>
                  <a:ext cx="40014" cy="1494948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4B79D00A-DA16-4A81-B624-C6679A40BAF7}"/>
                    </a:ext>
                  </a:extLst>
                </p:cNvPr>
                <p:cNvSpPr/>
                <p:nvPr/>
              </p:nvSpPr>
              <p:spPr>
                <a:xfrm>
                  <a:off x="3631168" y="4906674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54613CAA-E8FE-45BE-852B-1B0017ACFC30}"/>
                    </a:ext>
                  </a:extLst>
                </p:cNvPr>
                <p:cNvSpPr/>
                <p:nvPr/>
              </p:nvSpPr>
              <p:spPr>
                <a:xfrm>
                  <a:off x="4468273" y="5794816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Rectangle: Top Corners Rounded 232">
                  <a:extLst>
                    <a:ext uri="{FF2B5EF4-FFF2-40B4-BE49-F238E27FC236}">
                      <a16:creationId xmlns:a16="http://schemas.microsoft.com/office/drawing/2014/main" id="{534EA169-9CFA-4DE2-817C-545DA59BA135}"/>
                    </a:ext>
                  </a:extLst>
                </p:cNvPr>
                <p:cNvSpPr/>
                <p:nvPr/>
              </p:nvSpPr>
              <p:spPr>
                <a:xfrm>
                  <a:off x="5000464" y="8498070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Rectangle: Top Corners Rounded 233">
                  <a:extLst>
                    <a:ext uri="{FF2B5EF4-FFF2-40B4-BE49-F238E27FC236}">
                      <a16:creationId xmlns:a16="http://schemas.microsoft.com/office/drawing/2014/main" id="{F1EFB09F-F741-43D0-B201-975E9D37487F}"/>
                    </a:ext>
                  </a:extLst>
                </p:cNvPr>
                <p:cNvSpPr/>
                <p:nvPr/>
              </p:nvSpPr>
              <p:spPr>
                <a:xfrm>
                  <a:off x="4406469" y="8673713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9CD09E49-4406-4399-A327-A6F2569FBAAA}"/>
                    </a:ext>
                  </a:extLst>
                </p:cNvPr>
                <p:cNvSpPr/>
                <p:nvPr/>
              </p:nvSpPr>
              <p:spPr>
                <a:xfrm rot="20778171">
                  <a:off x="4055699" y="6484206"/>
                  <a:ext cx="829523" cy="681382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0" fmla="*/ 115393 w 948872"/>
                    <a:gd name="connsiteY0" fmla="*/ 0 h 899784"/>
                    <a:gd name="connsiteX1" fmla="*/ 29668 w 948872"/>
                    <a:gd name="connsiteY1" fmla="*/ 438150 h 899784"/>
                    <a:gd name="connsiteX2" fmla="*/ 563068 w 948872"/>
                    <a:gd name="connsiteY2" fmla="*/ 847725 h 899784"/>
                    <a:gd name="connsiteX3" fmla="*/ 948873 w 948872"/>
                    <a:gd name="connsiteY3" fmla="*/ 894102 h 899784"/>
                    <a:gd name="connsiteX0" fmla="*/ 115393 w 563069"/>
                    <a:gd name="connsiteY0" fmla="*/ 0 h 847724"/>
                    <a:gd name="connsiteX1" fmla="*/ 29668 w 563069"/>
                    <a:gd name="connsiteY1" fmla="*/ 438150 h 847724"/>
                    <a:gd name="connsiteX2" fmla="*/ 563068 w 563069"/>
                    <a:gd name="connsiteY2" fmla="*/ 847725 h 847724"/>
                    <a:gd name="connsiteX0" fmla="*/ 133527 w 829523"/>
                    <a:gd name="connsiteY0" fmla="*/ 0 h 681383"/>
                    <a:gd name="connsiteX1" fmla="*/ 47802 w 829523"/>
                    <a:gd name="connsiteY1" fmla="*/ 438150 h 681383"/>
                    <a:gd name="connsiteX2" fmla="*/ 829524 w 829523"/>
                    <a:gd name="connsiteY2" fmla="*/ 681383 h 681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29523" h="681383">
                      <a:moveTo>
                        <a:pt x="133527" y="0"/>
                      </a:moveTo>
                      <a:cubicBezTo>
                        <a:pt x="53358" y="148431"/>
                        <a:pt x="-68198" y="324586"/>
                        <a:pt x="47802" y="438150"/>
                      </a:cubicBezTo>
                      <a:cubicBezTo>
                        <a:pt x="163802" y="551714"/>
                        <a:pt x="676323" y="605391"/>
                        <a:pt x="829524" y="681383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2F6C5F8E-1500-43B3-9003-A6011C219045}"/>
                    </a:ext>
                  </a:extLst>
                </p:cNvPr>
                <p:cNvSpPr/>
                <p:nvPr/>
              </p:nvSpPr>
              <p:spPr>
                <a:xfrm>
                  <a:off x="5065096" y="6239147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345E6B97-F92F-428C-8C6C-38E99530B74A}"/>
                    </a:ext>
                  </a:extLst>
                </p:cNvPr>
                <p:cNvSpPr/>
                <p:nvPr/>
              </p:nvSpPr>
              <p:spPr>
                <a:xfrm>
                  <a:off x="5350866" y="5794815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D2C3DB4B-7D41-4944-8174-B3101634B159}"/>
                    </a:ext>
                  </a:extLst>
                </p:cNvPr>
                <p:cNvSpPr/>
                <p:nvPr/>
              </p:nvSpPr>
              <p:spPr>
                <a:xfrm>
                  <a:off x="4609151" y="5857615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A90737F2-2B78-4B18-94E8-9E6758436195}"/>
                    </a:ext>
                  </a:extLst>
                </p:cNvPr>
                <p:cNvSpPr/>
                <p:nvPr/>
              </p:nvSpPr>
              <p:spPr>
                <a:xfrm>
                  <a:off x="5481507" y="5851996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6B861A5D-3952-477E-A6CA-853AC954C811}"/>
                  </a:ext>
                </a:extLst>
              </p:cNvPr>
              <p:cNvSpPr/>
              <p:nvPr/>
            </p:nvSpPr>
            <p:spPr>
              <a:xfrm>
                <a:off x="6566946" y="3276957"/>
                <a:ext cx="1232186" cy="347260"/>
              </a:xfrm>
              <a:custGeom>
                <a:avLst/>
                <a:gdLst>
                  <a:gd name="connsiteX0" fmla="*/ 584194 w 1232186"/>
                  <a:gd name="connsiteY0" fmla="*/ 0 h 347260"/>
                  <a:gd name="connsiteX1" fmla="*/ 1220462 w 1232186"/>
                  <a:gd name="connsiteY1" fmla="*/ 326419 h 347260"/>
                  <a:gd name="connsiteX2" fmla="*/ 1232186 w 1232186"/>
                  <a:gd name="connsiteY2" fmla="*/ 347260 h 347260"/>
                  <a:gd name="connsiteX3" fmla="*/ 0 w 1232186"/>
                  <a:gd name="connsiteY3" fmla="*/ 347260 h 347260"/>
                  <a:gd name="connsiteX4" fmla="*/ 0 w 1232186"/>
                  <a:gd name="connsiteY4" fmla="*/ 265522 h 347260"/>
                  <a:gd name="connsiteX5" fmla="*/ 41622 w 1232186"/>
                  <a:gd name="connsiteY5" fmla="*/ 216848 h 347260"/>
                  <a:gd name="connsiteX6" fmla="*/ 584194 w 1232186"/>
                  <a:gd name="connsiteY6" fmla="*/ 0 h 347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2186" h="347260">
                    <a:moveTo>
                      <a:pt x="584194" y="0"/>
                    </a:moveTo>
                    <a:cubicBezTo>
                      <a:pt x="849053" y="0"/>
                      <a:pt x="1082570" y="129481"/>
                      <a:pt x="1220462" y="326419"/>
                    </a:cubicBezTo>
                    <a:lnTo>
                      <a:pt x="1232186" y="347260"/>
                    </a:lnTo>
                    <a:lnTo>
                      <a:pt x="0" y="347260"/>
                    </a:lnTo>
                    <a:lnTo>
                      <a:pt x="0" y="265522"/>
                    </a:lnTo>
                    <a:lnTo>
                      <a:pt x="41622" y="216848"/>
                    </a:lnTo>
                    <a:cubicBezTo>
                      <a:pt x="180478" y="82868"/>
                      <a:pt x="372307" y="0"/>
                      <a:pt x="58419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6EDA3046-B2FE-45C0-99C1-2D440D792F59}"/>
                  </a:ext>
                </a:extLst>
              </p:cNvPr>
              <p:cNvSpPr/>
              <p:nvPr/>
            </p:nvSpPr>
            <p:spPr>
              <a:xfrm rot="21346442">
                <a:off x="7696536" y="3595059"/>
                <a:ext cx="205192" cy="305266"/>
              </a:xfrm>
              <a:custGeom>
                <a:avLst/>
                <a:gdLst>
                  <a:gd name="connsiteX0" fmla="*/ 0 w 205192"/>
                  <a:gd name="connsiteY0" fmla="*/ 0 h 305266"/>
                  <a:gd name="connsiteX1" fmla="*/ 95531 w 205192"/>
                  <a:gd name="connsiteY1" fmla="*/ 0 h 305266"/>
                  <a:gd name="connsiteX2" fmla="*/ 149297 w 205192"/>
                  <a:gd name="connsiteY2" fmla="*/ 95577 h 305266"/>
                  <a:gd name="connsiteX3" fmla="*/ 194007 w 205192"/>
                  <a:gd name="connsiteY3" fmla="*/ 234551 h 305266"/>
                  <a:gd name="connsiteX4" fmla="*/ 205192 w 205192"/>
                  <a:gd name="connsiteY4" fmla="*/ 305266 h 305266"/>
                  <a:gd name="connsiteX5" fmla="*/ 0 w 205192"/>
                  <a:gd name="connsiteY5" fmla="*/ 305266 h 305266"/>
                  <a:gd name="connsiteX6" fmla="*/ 0 w 205192"/>
                  <a:gd name="connsiteY6" fmla="*/ 0 h 305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5192" h="305266">
                    <a:moveTo>
                      <a:pt x="0" y="0"/>
                    </a:moveTo>
                    <a:lnTo>
                      <a:pt x="95531" y="0"/>
                    </a:lnTo>
                    <a:lnTo>
                      <a:pt x="149297" y="95577"/>
                    </a:lnTo>
                    <a:cubicBezTo>
                      <a:pt x="168711" y="139865"/>
                      <a:pt x="183786" y="186355"/>
                      <a:pt x="194007" y="234551"/>
                    </a:cubicBezTo>
                    <a:lnTo>
                      <a:pt x="205192" y="305266"/>
                    </a:lnTo>
                    <a:lnTo>
                      <a:pt x="0" y="3052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4F2811FB-2876-4EE3-8D3E-23131D97631E}"/>
                  </a:ext>
                </a:extLst>
              </p:cNvPr>
              <p:cNvSpPr/>
              <p:nvPr/>
            </p:nvSpPr>
            <p:spPr>
              <a:xfrm rot="1390805" flipH="1">
                <a:off x="6504565" y="3499393"/>
                <a:ext cx="114064" cy="305266"/>
              </a:xfrm>
              <a:custGeom>
                <a:avLst/>
                <a:gdLst>
                  <a:gd name="connsiteX0" fmla="*/ 0 w 114064"/>
                  <a:gd name="connsiteY0" fmla="*/ 0 h 305266"/>
                  <a:gd name="connsiteX1" fmla="*/ 55131 w 114064"/>
                  <a:gd name="connsiteY1" fmla="*/ 0 h 305266"/>
                  <a:gd name="connsiteX2" fmla="*/ 89680 w 114064"/>
                  <a:gd name="connsiteY2" fmla="*/ 61418 h 305266"/>
                  <a:gd name="connsiteX3" fmla="*/ 114064 w 114064"/>
                  <a:gd name="connsiteY3" fmla="*/ 137214 h 305266"/>
                  <a:gd name="connsiteX4" fmla="*/ 114064 w 114064"/>
                  <a:gd name="connsiteY4" fmla="*/ 305266 h 305266"/>
                  <a:gd name="connsiteX5" fmla="*/ 109661 w 114064"/>
                  <a:gd name="connsiteY5" fmla="*/ 305266 h 305266"/>
                  <a:gd name="connsiteX6" fmla="*/ 98475 w 114064"/>
                  <a:gd name="connsiteY6" fmla="*/ 234551 h 305266"/>
                  <a:gd name="connsiteX7" fmla="*/ 53765 w 114064"/>
                  <a:gd name="connsiteY7" fmla="*/ 95577 h 305266"/>
                  <a:gd name="connsiteX8" fmla="*/ 0 w 114064"/>
                  <a:gd name="connsiteY8" fmla="*/ 0 h 305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064" h="305266">
                    <a:moveTo>
                      <a:pt x="0" y="0"/>
                    </a:moveTo>
                    <a:lnTo>
                      <a:pt x="55131" y="0"/>
                    </a:lnTo>
                    <a:lnTo>
                      <a:pt x="89680" y="61418"/>
                    </a:lnTo>
                    <a:lnTo>
                      <a:pt x="114064" y="137214"/>
                    </a:lnTo>
                    <a:lnTo>
                      <a:pt x="114064" y="305266"/>
                    </a:lnTo>
                    <a:lnTo>
                      <a:pt x="109661" y="305266"/>
                    </a:lnTo>
                    <a:lnTo>
                      <a:pt x="98475" y="234551"/>
                    </a:lnTo>
                    <a:cubicBezTo>
                      <a:pt x="88255" y="186355"/>
                      <a:pt x="73180" y="139865"/>
                      <a:pt x="53765" y="9557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A201E65D-1FC5-4CD9-A065-FC0D2402C70D}"/>
                </a:ext>
              </a:extLst>
            </p:cNvPr>
            <p:cNvGrpSpPr/>
            <p:nvPr/>
          </p:nvGrpSpPr>
          <p:grpSpPr>
            <a:xfrm flipH="1">
              <a:off x="-1986006" y="1382337"/>
              <a:ext cx="2110149" cy="2787481"/>
              <a:chOff x="3866971" y="6327657"/>
              <a:chExt cx="2661978" cy="351643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C02A42D6-3AC3-45A4-916D-C172C16E2692}"/>
                  </a:ext>
                </a:extLst>
              </p:cNvPr>
              <p:cNvGrpSpPr/>
              <p:nvPr/>
            </p:nvGrpSpPr>
            <p:grpSpPr>
              <a:xfrm flipH="1">
                <a:off x="3866971" y="6342971"/>
                <a:ext cx="2661978" cy="3501125"/>
                <a:chOff x="-704602" y="7985701"/>
                <a:chExt cx="3434247" cy="4516839"/>
              </a:xfrm>
            </p:grpSpPr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BD09AD4C-C075-414A-9C41-3B05E8486FD8}"/>
                    </a:ext>
                  </a:extLst>
                </p:cNvPr>
                <p:cNvSpPr/>
                <p:nvPr/>
              </p:nvSpPr>
              <p:spPr>
                <a:xfrm rot="20860252">
                  <a:off x="-704602" y="7985701"/>
                  <a:ext cx="2536874" cy="2261467"/>
                </a:xfrm>
                <a:custGeom>
                  <a:avLst/>
                  <a:gdLst>
                    <a:gd name="connsiteX0" fmla="*/ 1268437 w 2536874"/>
                    <a:gd name="connsiteY0" fmla="*/ 0 h 2148762"/>
                    <a:gd name="connsiteX1" fmla="*/ 2536874 w 2536874"/>
                    <a:gd name="connsiteY1" fmla="*/ 1223889 h 2148762"/>
                    <a:gd name="connsiteX2" fmla="*/ 2530325 w 2536874"/>
                    <a:gd name="connsiteY2" fmla="*/ 1349025 h 2148762"/>
                    <a:gd name="connsiteX3" fmla="*/ 2529071 w 2536874"/>
                    <a:gd name="connsiteY3" fmla="*/ 1356956 h 2148762"/>
                    <a:gd name="connsiteX4" fmla="*/ 2506790 w 2536874"/>
                    <a:gd name="connsiteY4" fmla="*/ 1337417 h 2148762"/>
                    <a:gd name="connsiteX5" fmla="*/ 1699946 w 2536874"/>
                    <a:gd name="connsiteY5" fmla="*/ 1057940 h 2148762"/>
                    <a:gd name="connsiteX6" fmla="*/ 457279 w 2536874"/>
                    <a:gd name="connsiteY6" fmla="*/ 2035173 h 2148762"/>
                    <a:gd name="connsiteX7" fmla="*/ 439312 w 2536874"/>
                    <a:gd name="connsiteY7" fmla="*/ 2148762 h 2148762"/>
                    <a:gd name="connsiteX8" fmla="*/ 371517 w 2536874"/>
                    <a:gd name="connsiteY8" fmla="*/ 2089309 h 2148762"/>
                    <a:gd name="connsiteX9" fmla="*/ 0 w 2536874"/>
                    <a:gd name="connsiteY9" fmla="*/ 1223889 h 2148762"/>
                    <a:gd name="connsiteX10" fmla="*/ 1268437 w 2536874"/>
                    <a:gd name="connsiteY10" fmla="*/ 0 h 2148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6874" h="2148762">
                      <a:moveTo>
                        <a:pt x="1268437" y="0"/>
                      </a:moveTo>
                      <a:cubicBezTo>
                        <a:pt x="1968975" y="0"/>
                        <a:pt x="2536874" y="547954"/>
                        <a:pt x="2536874" y="1223889"/>
                      </a:cubicBezTo>
                      <a:cubicBezTo>
                        <a:pt x="2536874" y="1266135"/>
                        <a:pt x="2534656" y="1307881"/>
                        <a:pt x="2530325" y="1349025"/>
                      </a:cubicBezTo>
                      <a:lnTo>
                        <a:pt x="2529071" y="1356956"/>
                      </a:lnTo>
                      <a:lnTo>
                        <a:pt x="2506790" y="1337417"/>
                      </a:lnTo>
                      <a:cubicBezTo>
                        <a:pt x="2287529" y="1162822"/>
                        <a:pt x="2006431" y="1057940"/>
                        <a:pt x="1699946" y="1057940"/>
                      </a:cubicBezTo>
                      <a:cubicBezTo>
                        <a:pt x="1086975" y="1057940"/>
                        <a:pt x="575556" y="1477468"/>
                        <a:pt x="457279" y="2035173"/>
                      </a:cubicBezTo>
                      <a:lnTo>
                        <a:pt x="439312" y="2148762"/>
                      </a:lnTo>
                      <a:lnTo>
                        <a:pt x="371517" y="2089309"/>
                      </a:lnTo>
                      <a:cubicBezTo>
                        <a:pt x="141975" y="1867829"/>
                        <a:pt x="0" y="1561857"/>
                        <a:pt x="0" y="1223889"/>
                      </a:cubicBezTo>
                      <a:cubicBezTo>
                        <a:pt x="0" y="547954"/>
                        <a:pt x="567899" y="0"/>
                        <a:pt x="126843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2CD6BA5C-45C3-4868-BA31-12E6438F9B81}"/>
                    </a:ext>
                  </a:extLst>
                </p:cNvPr>
                <p:cNvGrpSpPr/>
                <p:nvPr/>
              </p:nvGrpSpPr>
              <p:grpSpPr>
                <a:xfrm>
                  <a:off x="-229676" y="8483998"/>
                  <a:ext cx="2959321" cy="4018542"/>
                  <a:chOff x="-229676" y="8483998"/>
                  <a:chExt cx="2959321" cy="4018542"/>
                </a:xfrm>
              </p:grpSpPr>
              <p:cxnSp>
                <p:nvCxnSpPr>
                  <p:cNvPr id="275" name="Straight Connector 274">
                    <a:extLst>
                      <a:ext uri="{FF2B5EF4-FFF2-40B4-BE49-F238E27FC236}">
                        <a16:creationId xmlns:a16="http://schemas.microsoft.com/office/drawing/2014/main" id="{59767D4B-5803-43DA-827D-A515234136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88099" y="10587408"/>
                    <a:ext cx="1106799" cy="302376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E7A6357A-688E-44A8-A27F-241F781CAE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4743" y="10809320"/>
                    <a:ext cx="1178800" cy="332516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>
                    <a:extLst>
                      <a:ext uri="{FF2B5EF4-FFF2-40B4-BE49-F238E27FC236}">
                        <a16:creationId xmlns:a16="http://schemas.microsoft.com/office/drawing/2014/main" id="{D7CAC2BB-56E3-40E6-B0C1-5792E04810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934241" y="11109135"/>
                    <a:ext cx="141977" cy="1241855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CE1A557A-02A7-4DE8-A770-5284FB6FC1D3}"/>
                      </a:ext>
                    </a:extLst>
                  </p:cNvPr>
                  <p:cNvSpPr/>
                  <p:nvPr/>
                </p:nvSpPr>
                <p:spPr>
                  <a:xfrm>
                    <a:off x="-229676" y="8483998"/>
                    <a:ext cx="2536874" cy="244777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FFCF7665-9307-4183-B2DE-4BCFA572F0DB}"/>
                      </a:ext>
                    </a:extLst>
                  </p:cNvPr>
                  <p:cNvSpPr/>
                  <p:nvPr/>
                </p:nvSpPr>
                <p:spPr>
                  <a:xfrm>
                    <a:off x="1051647" y="9179351"/>
                    <a:ext cx="261279" cy="2595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0" name="Rectangle: Top Corners Rounded 279">
                    <a:extLst>
                      <a:ext uri="{FF2B5EF4-FFF2-40B4-BE49-F238E27FC236}">
                        <a16:creationId xmlns:a16="http://schemas.microsoft.com/office/drawing/2014/main" id="{AC84FF3D-E9FE-412C-B034-E7431D9F884F}"/>
                      </a:ext>
                    </a:extLst>
                  </p:cNvPr>
                  <p:cNvSpPr/>
                  <p:nvPr/>
                </p:nvSpPr>
                <p:spPr>
                  <a:xfrm>
                    <a:off x="2060150" y="12092795"/>
                    <a:ext cx="669495" cy="20031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1" name="Rectangle: Top Corners Rounded 280">
                    <a:extLst>
                      <a:ext uri="{FF2B5EF4-FFF2-40B4-BE49-F238E27FC236}">
                        <a16:creationId xmlns:a16="http://schemas.microsoft.com/office/drawing/2014/main" id="{839179BB-A8C1-4566-9142-0553679E2F4A}"/>
                      </a:ext>
                    </a:extLst>
                  </p:cNvPr>
                  <p:cNvSpPr/>
                  <p:nvPr/>
                </p:nvSpPr>
                <p:spPr>
                  <a:xfrm>
                    <a:off x="1827061" y="12302231"/>
                    <a:ext cx="669495" cy="20030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2" name="Freeform: Shape 281">
                    <a:extLst>
                      <a:ext uri="{FF2B5EF4-FFF2-40B4-BE49-F238E27FC236}">
                        <a16:creationId xmlns:a16="http://schemas.microsoft.com/office/drawing/2014/main" id="{D8C28AFD-B7CA-47CB-AA0B-DACD7D03A9AF}"/>
                      </a:ext>
                    </a:extLst>
                  </p:cNvPr>
                  <p:cNvSpPr/>
                  <p:nvPr/>
                </p:nvSpPr>
                <p:spPr>
                  <a:xfrm>
                    <a:off x="1008627" y="9969220"/>
                    <a:ext cx="649909" cy="923977"/>
                  </a:xfrm>
                  <a:custGeom>
                    <a:avLst/>
                    <a:gdLst>
                      <a:gd name="connsiteX0" fmla="*/ 115393 w 649909"/>
                      <a:gd name="connsiteY0" fmla="*/ 0 h 923977"/>
                      <a:gd name="connsiteX1" fmla="*/ 29668 w 649909"/>
                      <a:gd name="connsiteY1" fmla="*/ 438150 h 923977"/>
                      <a:gd name="connsiteX2" fmla="*/ 563068 w 649909"/>
                      <a:gd name="connsiteY2" fmla="*/ 847725 h 923977"/>
                      <a:gd name="connsiteX3" fmla="*/ 648793 w 649909"/>
                      <a:gd name="connsiteY3" fmla="*/ 923925 h 923977"/>
                      <a:gd name="connsiteX4" fmla="*/ 648793 w 649909"/>
                      <a:gd name="connsiteY4" fmla="*/ 923925 h 9239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9909" h="923977">
                        <a:moveTo>
                          <a:pt x="115393" y="0"/>
                        </a:moveTo>
                        <a:cubicBezTo>
                          <a:pt x="35224" y="148431"/>
                          <a:pt x="-44945" y="296863"/>
                          <a:pt x="29668" y="438150"/>
                        </a:cubicBezTo>
                        <a:cubicBezTo>
                          <a:pt x="104280" y="579438"/>
                          <a:pt x="459881" y="766763"/>
                          <a:pt x="563068" y="847725"/>
                        </a:cubicBezTo>
                        <a:cubicBezTo>
                          <a:pt x="666255" y="928687"/>
                          <a:pt x="648793" y="923925"/>
                          <a:pt x="648793" y="923925"/>
                        </a:cubicBezTo>
                        <a:lnTo>
                          <a:pt x="648793" y="923925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3" name="Freeform: Shape 282">
                    <a:extLst>
                      <a:ext uri="{FF2B5EF4-FFF2-40B4-BE49-F238E27FC236}">
                        <a16:creationId xmlns:a16="http://schemas.microsoft.com/office/drawing/2014/main" id="{96F2A283-338E-463A-ACA0-F624BBD40634}"/>
                      </a:ext>
                    </a:extLst>
                  </p:cNvPr>
                  <p:cNvSpPr/>
                  <p:nvPr/>
                </p:nvSpPr>
                <p:spPr>
                  <a:xfrm>
                    <a:off x="1648470" y="9623682"/>
                    <a:ext cx="184935" cy="190500"/>
                  </a:xfrm>
                  <a:custGeom>
                    <a:avLst/>
                    <a:gdLst>
                      <a:gd name="connsiteX0" fmla="*/ 33338 w 209668"/>
                      <a:gd name="connsiteY0" fmla="*/ 0 h 195262"/>
                      <a:gd name="connsiteX1" fmla="*/ 57150 w 209668"/>
                      <a:gd name="connsiteY1" fmla="*/ 14287 h 195262"/>
                      <a:gd name="connsiteX2" fmla="*/ 71438 w 209668"/>
                      <a:gd name="connsiteY2" fmla="*/ 23812 h 195262"/>
                      <a:gd name="connsiteX3" fmla="*/ 114300 w 209668"/>
                      <a:gd name="connsiteY3" fmla="*/ 33337 h 195262"/>
                      <a:gd name="connsiteX4" fmla="*/ 128588 w 209668"/>
                      <a:gd name="connsiteY4" fmla="*/ 42862 h 195262"/>
                      <a:gd name="connsiteX5" fmla="*/ 166688 w 209668"/>
                      <a:gd name="connsiteY5" fmla="*/ 52387 h 195262"/>
                      <a:gd name="connsiteX6" fmla="*/ 200025 w 209668"/>
                      <a:gd name="connsiteY6" fmla="*/ 61912 h 195262"/>
                      <a:gd name="connsiteX7" fmla="*/ 209550 w 209668"/>
                      <a:gd name="connsiteY7" fmla="*/ 76200 h 195262"/>
                      <a:gd name="connsiteX8" fmla="*/ 185738 w 209668"/>
                      <a:gd name="connsiteY8" fmla="*/ 157162 h 195262"/>
                      <a:gd name="connsiteX9" fmla="*/ 166688 w 209668"/>
                      <a:gd name="connsiteY9" fmla="*/ 166687 h 195262"/>
                      <a:gd name="connsiteX10" fmla="*/ 123825 w 209668"/>
                      <a:gd name="connsiteY10" fmla="*/ 185737 h 195262"/>
                      <a:gd name="connsiteX11" fmla="*/ 109538 w 209668"/>
                      <a:gd name="connsiteY11" fmla="*/ 190500 h 195262"/>
                      <a:gd name="connsiteX12" fmla="*/ 95250 w 209668"/>
                      <a:gd name="connsiteY12" fmla="*/ 195262 h 195262"/>
                      <a:gd name="connsiteX13" fmla="*/ 23813 w 209668"/>
                      <a:gd name="connsiteY13" fmla="*/ 190500 h 195262"/>
                      <a:gd name="connsiteX14" fmla="*/ 9525 w 209668"/>
                      <a:gd name="connsiteY14" fmla="*/ 185737 h 195262"/>
                      <a:gd name="connsiteX15" fmla="*/ 0 w 209668"/>
                      <a:gd name="connsiteY15" fmla="*/ 176212 h 195262"/>
                      <a:gd name="connsiteX0" fmla="*/ 33338 w 209668"/>
                      <a:gd name="connsiteY0" fmla="*/ 0 h 195262"/>
                      <a:gd name="connsiteX1" fmla="*/ 57150 w 209668"/>
                      <a:gd name="connsiteY1" fmla="*/ 14287 h 195262"/>
                      <a:gd name="connsiteX2" fmla="*/ 71438 w 209668"/>
                      <a:gd name="connsiteY2" fmla="*/ 23812 h 195262"/>
                      <a:gd name="connsiteX3" fmla="*/ 114300 w 209668"/>
                      <a:gd name="connsiteY3" fmla="*/ 33337 h 195262"/>
                      <a:gd name="connsiteX4" fmla="*/ 128588 w 209668"/>
                      <a:gd name="connsiteY4" fmla="*/ 42862 h 195262"/>
                      <a:gd name="connsiteX5" fmla="*/ 200025 w 209668"/>
                      <a:gd name="connsiteY5" fmla="*/ 61912 h 195262"/>
                      <a:gd name="connsiteX6" fmla="*/ 209550 w 209668"/>
                      <a:gd name="connsiteY6" fmla="*/ 76200 h 195262"/>
                      <a:gd name="connsiteX7" fmla="*/ 185738 w 209668"/>
                      <a:gd name="connsiteY7" fmla="*/ 157162 h 195262"/>
                      <a:gd name="connsiteX8" fmla="*/ 166688 w 209668"/>
                      <a:gd name="connsiteY8" fmla="*/ 166687 h 195262"/>
                      <a:gd name="connsiteX9" fmla="*/ 123825 w 209668"/>
                      <a:gd name="connsiteY9" fmla="*/ 185737 h 195262"/>
                      <a:gd name="connsiteX10" fmla="*/ 109538 w 209668"/>
                      <a:gd name="connsiteY10" fmla="*/ 190500 h 195262"/>
                      <a:gd name="connsiteX11" fmla="*/ 95250 w 209668"/>
                      <a:gd name="connsiteY11" fmla="*/ 195262 h 195262"/>
                      <a:gd name="connsiteX12" fmla="*/ 23813 w 209668"/>
                      <a:gd name="connsiteY12" fmla="*/ 190500 h 195262"/>
                      <a:gd name="connsiteX13" fmla="*/ 9525 w 209668"/>
                      <a:gd name="connsiteY13" fmla="*/ 185737 h 195262"/>
                      <a:gd name="connsiteX14" fmla="*/ 0 w 209668"/>
                      <a:gd name="connsiteY14" fmla="*/ 176212 h 195262"/>
                      <a:gd name="connsiteX0" fmla="*/ 33338 w 202730"/>
                      <a:gd name="connsiteY0" fmla="*/ 0 h 195262"/>
                      <a:gd name="connsiteX1" fmla="*/ 57150 w 202730"/>
                      <a:gd name="connsiteY1" fmla="*/ 14287 h 195262"/>
                      <a:gd name="connsiteX2" fmla="*/ 71438 w 202730"/>
                      <a:gd name="connsiteY2" fmla="*/ 23812 h 195262"/>
                      <a:gd name="connsiteX3" fmla="*/ 114300 w 202730"/>
                      <a:gd name="connsiteY3" fmla="*/ 33337 h 195262"/>
                      <a:gd name="connsiteX4" fmla="*/ 128588 w 202730"/>
                      <a:gd name="connsiteY4" fmla="*/ 42862 h 195262"/>
                      <a:gd name="connsiteX5" fmla="*/ 200025 w 202730"/>
                      <a:gd name="connsiteY5" fmla="*/ 61912 h 195262"/>
                      <a:gd name="connsiteX6" fmla="*/ 185738 w 202730"/>
                      <a:gd name="connsiteY6" fmla="*/ 157162 h 195262"/>
                      <a:gd name="connsiteX7" fmla="*/ 166688 w 202730"/>
                      <a:gd name="connsiteY7" fmla="*/ 166687 h 195262"/>
                      <a:gd name="connsiteX8" fmla="*/ 123825 w 202730"/>
                      <a:gd name="connsiteY8" fmla="*/ 185737 h 195262"/>
                      <a:gd name="connsiteX9" fmla="*/ 109538 w 202730"/>
                      <a:gd name="connsiteY9" fmla="*/ 190500 h 195262"/>
                      <a:gd name="connsiteX10" fmla="*/ 95250 w 202730"/>
                      <a:gd name="connsiteY10" fmla="*/ 195262 h 195262"/>
                      <a:gd name="connsiteX11" fmla="*/ 23813 w 202730"/>
                      <a:gd name="connsiteY11" fmla="*/ 190500 h 195262"/>
                      <a:gd name="connsiteX12" fmla="*/ 9525 w 202730"/>
                      <a:gd name="connsiteY12" fmla="*/ 185737 h 195262"/>
                      <a:gd name="connsiteX13" fmla="*/ 0 w 202730"/>
                      <a:gd name="connsiteY13" fmla="*/ 176212 h 195262"/>
                      <a:gd name="connsiteX0" fmla="*/ 33338 w 207126"/>
                      <a:gd name="connsiteY0" fmla="*/ 0 h 195262"/>
                      <a:gd name="connsiteX1" fmla="*/ 57150 w 207126"/>
                      <a:gd name="connsiteY1" fmla="*/ 14287 h 195262"/>
                      <a:gd name="connsiteX2" fmla="*/ 71438 w 207126"/>
                      <a:gd name="connsiteY2" fmla="*/ 23812 h 195262"/>
                      <a:gd name="connsiteX3" fmla="*/ 114300 w 207126"/>
                      <a:gd name="connsiteY3" fmla="*/ 33337 h 195262"/>
                      <a:gd name="connsiteX4" fmla="*/ 128588 w 207126"/>
                      <a:gd name="connsiteY4" fmla="*/ 42862 h 195262"/>
                      <a:gd name="connsiteX5" fmla="*/ 204787 w 207126"/>
                      <a:gd name="connsiteY5" fmla="*/ 76199 h 195262"/>
                      <a:gd name="connsiteX6" fmla="*/ 185738 w 207126"/>
                      <a:gd name="connsiteY6" fmla="*/ 157162 h 195262"/>
                      <a:gd name="connsiteX7" fmla="*/ 166688 w 207126"/>
                      <a:gd name="connsiteY7" fmla="*/ 166687 h 195262"/>
                      <a:gd name="connsiteX8" fmla="*/ 123825 w 207126"/>
                      <a:gd name="connsiteY8" fmla="*/ 185737 h 195262"/>
                      <a:gd name="connsiteX9" fmla="*/ 109538 w 207126"/>
                      <a:gd name="connsiteY9" fmla="*/ 190500 h 195262"/>
                      <a:gd name="connsiteX10" fmla="*/ 95250 w 207126"/>
                      <a:gd name="connsiteY10" fmla="*/ 195262 h 195262"/>
                      <a:gd name="connsiteX11" fmla="*/ 23813 w 207126"/>
                      <a:gd name="connsiteY11" fmla="*/ 190500 h 195262"/>
                      <a:gd name="connsiteX12" fmla="*/ 9525 w 207126"/>
                      <a:gd name="connsiteY12" fmla="*/ 185737 h 195262"/>
                      <a:gd name="connsiteX13" fmla="*/ 0 w 207126"/>
                      <a:gd name="connsiteY13" fmla="*/ 176212 h 195262"/>
                      <a:gd name="connsiteX0" fmla="*/ 33338 w 207126"/>
                      <a:gd name="connsiteY0" fmla="*/ 0 h 190500"/>
                      <a:gd name="connsiteX1" fmla="*/ 57150 w 207126"/>
                      <a:gd name="connsiteY1" fmla="*/ 14287 h 190500"/>
                      <a:gd name="connsiteX2" fmla="*/ 71438 w 207126"/>
                      <a:gd name="connsiteY2" fmla="*/ 23812 h 190500"/>
                      <a:gd name="connsiteX3" fmla="*/ 114300 w 207126"/>
                      <a:gd name="connsiteY3" fmla="*/ 33337 h 190500"/>
                      <a:gd name="connsiteX4" fmla="*/ 128588 w 207126"/>
                      <a:gd name="connsiteY4" fmla="*/ 42862 h 190500"/>
                      <a:gd name="connsiteX5" fmla="*/ 204787 w 207126"/>
                      <a:gd name="connsiteY5" fmla="*/ 76199 h 190500"/>
                      <a:gd name="connsiteX6" fmla="*/ 185738 w 207126"/>
                      <a:gd name="connsiteY6" fmla="*/ 157162 h 190500"/>
                      <a:gd name="connsiteX7" fmla="*/ 166688 w 207126"/>
                      <a:gd name="connsiteY7" fmla="*/ 166687 h 190500"/>
                      <a:gd name="connsiteX8" fmla="*/ 123825 w 207126"/>
                      <a:gd name="connsiteY8" fmla="*/ 185737 h 190500"/>
                      <a:gd name="connsiteX9" fmla="*/ 109538 w 207126"/>
                      <a:gd name="connsiteY9" fmla="*/ 190500 h 190500"/>
                      <a:gd name="connsiteX10" fmla="*/ 23813 w 207126"/>
                      <a:gd name="connsiteY10" fmla="*/ 190500 h 190500"/>
                      <a:gd name="connsiteX11" fmla="*/ 9525 w 207126"/>
                      <a:gd name="connsiteY11" fmla="*/ 185737 h 190500"/>
                      <a:gd name="connsiteX12" fmla="*/ 0 w 207126"/>
                      <a:gd name="connsiteY12" fmla="*/ 176212 h 190500"/>
                      <a:gd name="connsiteX0" fmla="*/ 33338 w 207126"/>
                      <a:gd name="connsiteY0" fmla="*/ 0 h 190500"/>
                      <a:gd name="connsiteX1" fmla="*/ 57150 w 207126"/>
                      <a:gd name="connsiteY1" fmla="*/ 14287 h 190500"/>
                      <a:gd name="connsiteX2" fmla="*/ 71438 w 207126"/>
                      <a:gd name="connsiteY2" fmla="*/ 23812 h 190500"/>
                      <a:gd name="connsiteX3" fmla="*/ 114300 w 207126"/>
                      <a:gd name="connsiteY3" fmla="*/ 33337 h 190500"/>
                      <a:gd name="connsiteX4" fmla="*/ 128588 w 207126"/>
                      <a:gd name="connsiteY4" fmla="*/ 42862 h 190500"/>
                      <a:gd name="connsiteX5" fmla="*/ 204787 w 207126"/>
                      <a:gd name="connsiteY5" fmla="*/ 76199 h 190500"/>
                      <a:gd name="connsiteX6" fmla="*/ 185738 w 207126"/>
                      <a:gd name="connsiteY6" fmla="*/ 157162 h 190500"/>
                      <a:gd name="connsiteX7" fmla="*/ 166688 w 207126"/>
                      <a:gd name="connsiteY7" fmla="*/ 166687 h 190500"/>
                      <a:gd name="connsiteX8" fmla="*/ 123825 w 207126"/>
                      <a:gd name="connsiteY8" fmla="*/ 185737 h 190500"/>
                      <a:gd name="connsiteX9" fmla="*/ 23813 w 207126"/>
                      <a:gd name="connsiteY9" fmla="*/ 190500 h 190500"/>
                      <a:gd name="connsiteX10" fmla="*/ 9525 w 207126"/>
                      <a:gd name="connsiteY10" fmla="*/ 185737 h 190500"/>
                      <a:gd name="connsiteX11" fmla="*/ 0 w 207126"/>
                      <a:gd name="connsiteY11" fmla="*/ 176212 h 190500"/>
                      <a:gd name="connsiteX0" fmla="*/ 33338 w 207779"/>
                      <a:gd name="connsiteY0" fmla="*/ 0 h 190500"/>
                      <a:gd name="connsiteX1" fmla="*/ 57150 w 207779"/>
                      <a:gd name="connsiteY1" fmla="*/ 14287 h 190500"/>
                      <a:gd name="connsiteX2" fmla="*/ 71438 w 207779"/>
                      <a:gd name="connsiteY2" fmla="*/ 23812 h 190500"/>
                      <a:gd name="connsiteX3" fmla="*/ 114300 w 207779"/>
                      <a:gd name="connsiteY3" fmla="*/ 33337 h 190500"/>
                      <a:gd name="connsiteX4" fmla="*/ 128588 w 207779"/>
                      <a:gd name="connsiteY4" fmla="*/ 42862 h 190500"/>
                      <a:gd name="connsiteX5" fmla="*/ 204787 w 207779"/>
                      <a:gd name="connsiteY5" fmla="*/ 76199 h 190500"/>
                      <a:gd name="connsiteX6" fmla="*/ 185738 w 207779"/>
                      <a:gd name="connsiteY6" fmla="*/ 157162 h 190500"/>
                      <a:gd name="connsiteX7" fmla="*/ 123825 w 207779"/>
                      <a:gd name="connsiteY7" fmla="*/ 185737 h 190500"/>
                      <a:gd name="connsiteX8" fmla="*/ 23813 w 207779"/>
                      <a:gd name="connsiteY8" fmla="*/ 190500 h 190500"/>
                      <a:gd name="connsiteX9" fmla="*/ 9525 w 207779"/>
                      <a:gd name="connsiteY9" fmla="*/ 185737 h 190500"/>
                      <a:gd name="connsiteX10" fmla="*/ 0 w 207779"/>
                      <a:gd name="connsiteY10" fmla="*/ 176212 h 190500"/>
                      <a:gd name="connsiteX0" fmla="*/ 33338 w 207779"/>
                      <a:gd name="connsiteY0" fmla="*/ 0 h 190500"/>
                      <a:gd name="connsiteX1" fmla="*/ 57150 w 207779"/>
                      <a:gd name="connsiteY1" fmla="*/ 14287 h 190500"/>
                      <a:gd name="connsiteX2" fmla="*/ 114300 w 207779"/>
                      <a:gd name="connsiteY2" fmla="*/ 33337 h 190500"/>
                      <a:gd name="connsiteX3" fmla="*/ 128588 w 207779"/>
                      <a:gd name="connsiteY3" fmla="*/ 42862 h 190500"/>
                      <a:gd name="connsiteX4" fmla="*/ 204787 w 207779"/>
                      <a:gd name="connsiteY4" fmla="*/ 76199 h 190500"/>
                      <a:gd name="connsiteX5" fmla="*/ 185738 w 207779"/>
                      <a:gd name="connsiteY5" fmla="*/ 157162 h 190500"/>
                      <a:gd name="connsiteX6" fmla="*/ 123825 w 207779"/>
                      <a:gd name="connsiteY6" fmla="*/ 185737 h 190500"/>
                      <a:gd name="connsiteX7" fmla="*/ 23813 w 207779"/>
                      <a:gd name="connsiteY7" fmla="*/ 190500 h 190500"/>
                      <a:gd name="connsiteX8" fmla="*/ 9525 w 207779"/>
                      <a:gd name="connsiteY8" fmla="*/ 185737 h 190500"/>
                      <a:gd name="connsiteX9" fmla="*/ 0 w 207779"/>
                      <a:gd name="connsiteY9" fmla="*/ 176212 h 190500"/>
                      <a:gd name="connsiteX0" fmla="*/ 33338 w 208748"/>
                      <a:gd name="connsiteY0" fmla="*/ 0 h 190500"/>
                      <a:gd name="connsiteX1" fmla="*/ 57150 w 208748"/>
                      <a:gd name="connsiteY1" fmla="*/ 14287 h 190500"/>
                      <a:gd name="connsiteX2" fmla="*/ 114300 w 208748"/>
                      <a:gd name="connsiteY2" fmla="*/ 33337 h 190500"/>
                      <a:gd name="connsiteX3" fmla="*/ 204787 w 208748"/>
                      <a:gd name="connsiteY3" fmla="*/ 76199 h 190500"/>
                      <a:gd name="connsiteX4" fmla="*/ 185738 w 208748"/>
                      <a:gd name="connsiteY4" fmla="*/ 157162 h 190500"/>
                      <a:gd name="connsiteX5" fmla="*/ 123825 w 208748"/>
                      <a:gd name="connsiteY5" fmla="*/ 185737 h 190500"/>
                      <a:gd name="connsiteX6" fmla="*/ 23813 w 208748"/>
                      <a:gd name="connsiteY6" fmla="*/ 190500 h 190500"/>
                      <a:gd name="connsiteX7" fmla="*/ 9525 w 208748"/>
                      <a:gd name="connsiteY7" fmla="*/ 185737 h 190500"/>
                      <a:gd name="connsiteX8" fmla="*/ 0 w 208748"/>
                      <a:gd name="connsiteY8" fmla="*/ 176212 h 190500"/>
                      <a:gd name="connsiteX0" fmla="*/ 23813 w 199223"/>
                      <a:gd name="connsiteY0" fmla="*/ 0 h 190500"/>
                      <a:gd name="connsiteX1" fmla="*/ 47625 w 199223"/>
                      <a:gd name="connsiteY1" fmla="*/ 14287 h 190500"/>
                      <a:gd name="connsiteX2" fmla="*/ 104775 w 199223"/>
                      <a:gd name="connsiteY2" fmla="*/ 33337 h 190500"/>
                      <a:gd name="connsiteX3" fmla="*/ 195262 w 199223"/>
                      <a:gd name="connsiteY3" fmla="*/ 76199 h 190500"/>
                      <a:gd name="connsiteX4" fmla="*/ 176213 w 199223"/>
                      <a:gd name="connsiteY4" fmla="*/ 157162 h 190500"/>
                      <a:gd name="connsiteX5" fmla="*/ 114300 w 199223"/>
                      <a:gd name="connsiteY5" fmla="*/ 185737 h 190500"/>
                      <a:gd name="connsiteX6" fmla="*/ 14288 w 199223"/>
                      <a:gd name="connsiteY6" fmla="*/ 190500 h 190500"/>
                      <a:gd name="connsiteX7" fmla="*/ 0 w 199223"/>
                      <a:gd name="connsiteY7" fmla="*/ 185737 h 190500"/>
                      <a:gd name="connsiteX0" fmla="*/ 9525 w 184935"/>
                      <a:gd name="connsiteY0" fmla="*/ 0 h 190500"/>
                      <a:gd name="connsiteX1" fmla="*/ 33337 w 184935"/>
                      <a:gd name="connsiteY1" fmla="*/ 14287 h 190500"/>
                      <a:gd name="connsiteX2" fmla="*/ 90487 w 184935"/>
                      <a:gd name="connsiteY2" fmla="*/ 33337 h 190500"/>
                      <a:gd name="connsiteX3" fmla="*/ 180974 w 184935"/>
                      <a:gd name="connsiteY3" fmla="*/ 76199 h 190500"/>
                      <a:gd name="connsiteX4" fmla="*/ 161925 w 184935"/>
                      <a:gd name="connsiteY4" fmla="*/ 157162 h 190500"/>
                      <a:gd name="connsiteX5" fmla="*/ 100012 w 184935"/>
                      <a:gd name="connsiteY5" fmla="*/ 185737 h 190500"/>
                      <a:gd name="connsiteX6" fmla="*/ 0 w 184935"/>
                      <a:gd name="connsiteY6" fmla="*/ 190500 h 190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4935" h="190500">
                        <a:moveTo>
                          <a:pt x="9525" y="0"/>
                        </a:moveTo>
                        <a:cubicBezTo>
                          <a:pt x="17462" y="4762"/>
                          <a:pt x="19843" y="8731"/>
                          <a:pt x="33337" y="14287"/>
                        </a:cubicBezTo>
                        <a:cubicBezTo>
                          <a:pt x="46831" y="19843"/>
                          <a:pt x="65881" y="23018"/>
                          <a:pt x="90487" y="33337"/>
                        </a:cubicBezTo>
                        <a:cubicBezTo>
                          <a:pt x="115093" y="43656"/>
                          <a:pt x="169068" y="55562"/>
                          <a:pt x="180974" y="76199"/>
                        </a:cubicBezTo>
                        <a:cubicBezTo>
                          <a:pt x="192880" y="96836"/>
                          <a:pt x="175419" y="138906"/>
                          <a:pt x="161925" y="157162"/>
                        </a:cubicBezTo>
                        <a:cubicBezTo>
                          <a:pt x="148431" y="175418"/>
                          <a:pt x="126999" y="180181"/>
                          <a:pt x="100012" y="185737"/>
                        </a:cubicBezTo>
                        <a:cubicBezTo>
                          <a:pt x="73025" y="191293"/>
                          <a:pt x="33337" y="188912"/>
                          <a:pt x="0" y="19050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4" name="Oval 283">
                    <a:extLst>
                      <a:ext uri="{FF2B5EF4-FFF2-40B4-BE49-F238E27FC236}">
                        <a16:creationId xmlns:a16="http://schemas.microsoft.com/office/drawing/2014/main" id="{00402EA2-71E3-427E-AAF8-D8B1C9FFBA72}"/>
                      </a:ext>
                    </a:extLst>
                  </p:cNvPr>
                  <p:cNvSpPr/>
                  <p:nvPr/>
                </p:nvSpPr>
                <p:spPr>
                  <a:xfrm>
                    <a:off x="1934242" y="9179351"/>
                    <a:ext cx="261279" cy="25952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5" name="Oval 284">
                    <a:extLst>
                      <a:ext uri="{FF2B5EF4-FFF2-40B4-BE49-F238E27FC236}">
                        <a16:creationId xmlns:a16="http://schemas.microsoft.com/office/drawing/2014/main" id="{B4DE98AA-29CA-49CD-90C9-A07080B5F062}"/>
                      </a:ext>
                    </a:extLst>
                  </p:cNvPr>
                  <p:cNvSpPr/>
                  <p:nvPr/>
                </p:nvSpPr>
                <p:spPr>
                  <a:xfrm>
                    <a:off x="1168185" y="9324238"/>
                    <a:ext cx="100007" cy="130462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5EEEE7BB-1366-4F8C-8BB3-54F0DBB47660}"/>
                      </a:ext>
                    </a:extLst>
                  </p:cNvPr>
                  <p:cNvSpPr/>
                  <p:nvPr/>
                </p:nvSpPr>
                <p:spPr>
                  <a:xfrm>
                    <a:off x="2031287" y="9317535"/>
                    <a:ext cx="100007" cy="130462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D4A43BAA-8005-4B5D-896D-D39E5DCE14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95607" y="10869964"/>
                    <a:ext cx="66152" cy="1325705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2FCBC63A-7EBF-41F4-AAB8-73D78BF44CEB}"/>
                    </a:ext>
                  </a:extLst>
                </p:cNvPr>
                <p:cNvSpPr/>
                <p:nvPr/>
              </p:nvSpPr>
              <p:spPr>
                <a:xfrm>
                  <a:off x="1434892" y="10072407"/>
                  <a:ext cx="353980" cy="132856"/>
                </a:xfrm>
                <a:custGeom>
                  <a:avLst/>
                  <a:gdLst>
                    <a:gd name="connsiteX0" fmla="*/ 4816 w 1113086"/>
                    <a:gd name="connsiteY0" fmla="*/ 82008 h 379987"/>
                    <a:gd name="connsiteX1" fmla="*/ 433441 w 1113086"/>
                    <a:gd name="connsiteY1" fmla="*/ 85183 h 379987"/>
                    <a:gd name="connsiteX2" fmla="*/ 519166 w 1113086"/>
                    <a:gd name="connsiteY2" fmla="*/ 116933 h 379987"/>
                    <a:gd name="connsiteX3" fmla="*/ 579491 w 1113086"/>
                    <a:gd name="connsiteY3" fmla="*/ 104233 h 379987"/>
                    <a:gd name="connsiteX4" fmla="*/ 604891 w 1113086"/>
                    <a:gd name="connsiteY4" fmla="*/ 62958 h 379987"/>
                    <a:gd name="connsiteX5" fmla="*/ 1112891 w 1113086"/>
                    <a:gd name="connsiteY5" fmla="*/ 15333 h 379987"/>
                    <a:gd name="connsiteX6" fmla="*/ 662041 w 1113086"/>
                    <a:gd name="connsiteY6" fmla="*/ 355058 h 379987"/>
                    <a:gd name="connsiteX7" fmla="*/ 392166 w 1113086"/>
                    <a:gd name="connsiteY7" fmla="*/ 345533 h 379987"/>
                    <a:gd name="connsiteX8" fmla="*/ 214366 w 1113086"/>
                    <a:gd name="connsiteY8" fmla="*/ 275683 h 379987"/>
                    <a:gd name="connsiteX9" fmla="*/ 4816 w 1113086"/>
                    <a:gd name="connsiteY9" fmla="*/ 82008 h 379987"/>
                    <a:gd name="connsiteX0" fmla="*/ 4816 w 1113291"/>
                    <a:gd name="connsiteY0" fmla="*/ 75842 h 373821"/>
                    <a:gd name="connsiteX1" fmla="*/ 433441 w 1113291"/>
                    <a:gd name="connsiteY1" fmla="*/ 79017 h 373821"/>
                    <a:gd name="connsiteX2" fmla="*/ 519166 w 1113291"/>
                    <a:gd name="connsiteY2" fmla="*/ 110767 h 373821"/>
                    <a:gd name="connsiteX3" fmla="*/ 579491 w 1113291"/>
                    <a:gd name="connsiteY3" fmla="*/ 98067 h 373821"/>
                    <a:gd name="connsiteX4" fmla="*/ 1112891 w 1113291"/>
                    <a:gd name="connsiteY4" fmla="*/ 9167 h 373821"/>
                    <a:gd name="connsiteX5" fmla="*/ 662041 w 1113291"/>
                    <a:gd name="connsiteY5" fmla="*/ 348892 h 373821"/>
                    <a:gd name="connsiteX6" fmla="*/ 392166 w 1113291"/>
                    <a:gd name="connsiteY6" fmla="*/ 339367 h 373821"/>
                    <a:gd name="connsiteX7" fmla="*/ 214366 w 1113291"/>
                    <a:gd name="connsiteY7" fmla="*/ 269517 h 373821"/>
                    <a:gd name="connsiteX8" fmla="*/ 4816 w 1113291"/>
                    <a:gd name="connsiteY8" fmla="*/ 75842 h 373821"/>
                    <a:gd name="connsiteX0" fmla="*/ 4816 w 1113291"/>
                    <a:gd name="connsiteY0" fmla="*/ 78386 h 376365"/>
                    <a:gd name="connsiteX1" fmla="*/ 433441 w 1113291"/>
                    <a:gd name="connsiteY1" fmla="*/ 81561 h 376365"/>
                    <a:gd name="connsiteX2" fmla="*/ 519166 w 1113291"/>
                    <a:gd name="connsiteY2" fmla="*/ 113311 h 376365"/>
                    <a:gd name="connsiteX3" fmla="*/ 579491 w 1113291"/>
                    <a:gd name="connsiteY3" fmla="*/ 81561 h 376365"/>
                    <a:gd name="connsiteX4" fmla="*/ 1112891 w 1113291"/>
                    <a:gd name="connsiteY4" fmla="*/ 11711 h 376365"/>
                    <a:gd name="connsiteX5" fmla="*/ 662041 w 1113291"/>
                    <a:gd name="connsiteY5" fmla="*/ 351436 h 376365"/>
                    <a:gd name="connsiteX6" fmla="*/ 392166 w 1113291"/>
                    <a:gd name="connsiteY6" fmla="*/ 341911 h 376365"/>
                    <a:gd name="connsiteX7" fmla="*/ 214366 w 1113291"/>
                    <a:gd name="connsiteY7" fmla="*/ 272061 h 376365"/>
                    <a:gd name="connsiteX8" fmla="*/ 4816 w 1113291"/>
                    <a:gd name="connsiteY8" fmla="*/ 78386 h 376365"/>
                    <a:gd name="connsiteX0" fmla="*/ 4816 w 1113987"/>
                    <a:gd name="connsiteY0" fmla="*/ 67224 h 365203"/>
                    <a:gd name="connsiteX1" fmla="*/ 433441 w 1113987"/>
                    <a:gd name="connsiteY1" fmla="*/ 70399 h 365203"/>
                    <a:gd name="connsiteX2" fmla="*/ 519166 w 1113987"/>
                    <a:gd name="connsiteY2" fmla="*/ 102149 h 365203"/>
                    <a:gd name="connsiteX3" fmla="*/ 579491 w 1113987"/>
                    <a:gd name="connsiteY3" fmla="*/ 70399 h 365203"/>
                    <a:gd name="connsiteX4" fmla="*/ 1112891 w 1113987"/>
                    <a:gd name="connsiteY4" fmla="*/ 549 h 365203"/>
                    <a:gd name="connsiteX5" fmla="*/ 662041 w 1113987"/>
                    <a:gd name="connsiteY5" fmla="*/ 340274 h 365203"/>
                    <a:gd name="connsiteX6" fmla="*/ 392166 w 1113987"/>
                    <a:gd name="connsiteY6" fmla="*/ 330749 h 365203"/>
                    <a:gd name="connsiteX7" fmla="*/ 214366 w 1113987"/>
                    <a:gd name="connsiteY7" fmla="*/ 260899 h 365203"/>
                    <a:gd name="connsiteX8" fmla="*/ 4816 w 1113987"/>
                    <a:gd name="connsiteY8" fmla="*/ 67224 h 365203"/>
                    <a:gd name="connsiteX0" fmla="*/ 4816 w 1113987"/>
                    <a:gd name="connsiteY0" fmla="*/ 67394 h 365373"/>
                    <a:gd name="connsiteX1" fmla="*/ 433441 w 1113987"/>
                    <a:gd name="connsiteY1" fmla="*/ 70569 h 365373"/>
                    <a:gd name="connsiteX2" fmla="*/ 519166 w 1113987"/>
                    <a:gd name="connsiteY2" fmla="*/ 102319 h 365373"/>
                    <a:gd name="connsiteX3" fmla="*/ 579491 w 1113987"/>
                    <a:gd name="connsiteY3" fmla="*/ 70569 h 365373"/>
                    <a:gd name="connsiteX4" fmla="*/ 1112891 w 1113987"/>
                    <a:gd name="connsiteY4" fmla="*/ 719 h 365373"/>
                    <a:gd name="connsiteX5" fmla="*/ 662041 w 1113987"/>
                    <a:gd name="connsiteY5" fmla="*/ 340444 h 365373"/>
                    <a:gd name="connsiteX6" fmla="*/ 392166 w 1113987"/>
                    <a:gd name="connsiteY6" fmla="*/ 330919 h 365373"/>
                    <a:gd name="connsiteX7" fmla="*/ 214366 w 1113987"/>
                    <a:gd name="connsiteY7" fmla="*/ 261069 h 365373"/>
                    <a:gd name="connsiteX8" fmla="*/ 4816 w 1113987"/>
                    <a:gd name="connsiteY8" fmla="*/ 67394 h 365373"/>
                    <a:gd name="connsiteX0" fmla="*/ 4816 w 1113108"/>
                    <a:gd name="connsiteY0" fmla="*/ 80414 h 378393"/>
                    <a:gd name="connsiteX1" fmla="*/ 433441 w 1113108"/>
                    <a:gd name="connsiteY1" fmla="*/ 83589 h 378393"/>
                    <a:gd name="connsiteX2" fmla="*/ 519166 w 1113108"/>
                    <a:gd name="connsiteY2" fmla="*/ 115339 h 378393"/>
                    <a:gd name="connsiteX3" fmla="*/ 601716 w 1113108"/>
                    <a:gd name="connsiteY3" fmla="*/ 80414 h 378393"/>
                    <a:gd name="connsiteX4" fmla="*/ 1112891 w 1113108"/>
                    <a:gd name="connsiteY4" fmla="*/ 13739 h 378393"/>
                    <a:gd name="connsiteX5" fmla="*/ 662041 w 1113108"/>
                    <a:gd name="connsiteY5" fmla="*/ 353464 h 378393"/>
                    <a:gd name="connsiteX6" fmla="*/ 392166 w 1113108"/>
                    <a:gd name="connsiteY6" fmla="*/ 343939 h 378393"/>
                    <a:gd name="connsiteX7" fmla="*/ 214366 w 1113108"/>
                    <a:gd name="connsiteY7" fmla="*/ 274089 h 378393"/>
                    <a:gd name="connsiteX8" fmla="*/ 4816 w 1113108"/>
                    <a:gd name="connsiteY8" fmla="*/ 80414 h 378393"/>
                    <a:gd name="connsiteX0" fmla="*/ 4816 w 1113066"/>
                    <a:gd name="connsiteY0" fmla="*/ 82957 h 380936"/>
                    <a:gd name="connsiteX1" fmla="*/ 433441 w 1113066"/>
                    <a:gd name="connsiteY1" fmla="*/ 86132 h 380936"/>
                    <a:gd name="connsiteX2" fmla="*/ 519166 w 1113066"/>
                    <a:gd name="connsiteY2" fmla="*/ 117882 h 380936"/>
                    <a:gd name="connsiteX3" fmla="*/ 608066 w 1113066"/>
                    <a:gd name="connsiteY3" fmla="*/ 70257 h 380936"/>
                    <a:gd name="connsiteX4" fmla="*/ 1112891 w 1113066"/>
                    <a:gd name="connsiteY4" fmla="*/ 16282 h 380936"/>
                    <a:gd name="connsiteX5" fmla="*/ 662041 w 1113066"/>
                    <a:gd name="connsiteY5" fmla="*/ 356007 h 380936"/>
                    <a:gd name="connsiteX6" fmla="*/ 392166 w 1113066"/>
                    <a:gd name="connsiteY6" fmla="*/ 346482 h 380936"/>
                    <a:gd name="connsiteX7" fmla="*/ 214366 w 1113066"/>
                    <a:gd name="connsiteY7" fmla="*/ 276632 h 380936"/>
                    <a:gd name="connsiteX8" fmla="*/ 4816 w 1113066"/>
                    <a:gd name="connsiteY8" fmla="*/ 82957 h 380936"/>
                    <a:gd name="connsiteX0" fmla="*/ 4816 w 1115568"/>
                    <a:gd name="connsiteY0" fmla="*/ 67070 h 365049"/>
                    <a:gd name="connsiteX1" fmla="*/ 433441 w 1115568"/>
                    <a:gd name="connsiteY1" fmla="*/ 70245 h 365049"/>
                    <a:gd name="connsiteX2" fmla="*/ 519166 w 1115568"/>
                    <a:gd name="connsiteY2" fmla="*/ 101995 h 365049"/>
                    <a:gd name="connsiteX3" fmla="*/ 608066 w 1115568"/>
                    <a:gd name="connsiteY3" fmla="*/ 54370 h 365049"/>
                    <a:gd name="connsiteX4" fmla="*/ 1112891 w 1115568"/>
                    <a:gd name="connsiteY4" fmla="*/ 395 h 365049"/>
                    <a:gd name="connsiteX5" fmla="*/ 662041 w 1115568"/>
                    <a:gd name="connsiteY5" fmla="*/ 340120 h 365049"/>
                    <a:gd name="connsiteX6" fmla="*/ 392166 w 1115568"/>
                    <a:gd name="connsiteY6" fmla="*/ 330595 h 365049"/>
                    <a:gd name="connsiteX7" fmla="*/ 214366 w 1115568"/>
                    <a:gd name="connsiteY7" fmla="*/ 260745 h 365049"/>
                    <a:gd name="connsiteX8" fmla="*/ 4816 w 1115568"/>
                    <a:gd name="connsiteY8" fmla="*/ 67070 h 365049"/>
                    <a:gd name="connsiteX0" fmla="*/ 8764 w 1119516"/>
                    <a:gd name="connsiteY0" fmla="*/ 67070 h 365049"/>
                    <a:gd name="connsiteX1" fmla="*/ 437389 w 1119516"/>
                    <a:gd name="connsiteY1" fmla="*/ 70245 h 365049"/>
                    <a:gd name="connsiteX2" fmla="*/ 523114 w 1119516"/>
                    <a:gd name="connsiteY2" fmla="*/ 101995 h 365049"/>
                    <a:gd name="connsiteX3" fmla="*/ 612014 w 1119516"/>
                    <a:gd name="connsiteY3" fmla="*/ 54370 h 365049"/>
                    <a:gd name="connsiteX4" fmla="*/ 1116839 w 1119516"/>
                    <a:gd name="connsiteY4" fmla="*/ 395 h 365049"/>
                    <a:gd name="connsiteX5" fmla="*/ 665989 w 1119516"/>
                    <a:gd name="connsiteY5" fmla="*/ 340120 h 365049"/>
                    <a:gd name="connsiteX6" fmla="*/ 396114 w 1119516"/>
                    <a:gd name="connsiteY6" fmla="*/ 330595 h 365049"/>
                    <a:gd name="connsiteX7" fmla="*/ 218314 w 1119516"/>
                    <a:gd name="connsiteY7" fmla="*/ 260745 h 365049"/>
                    <a:gd name="connsiteX8" fmla="*/ 8764 w 1119516"/>
                    <a:gd name="connsiteY8" fmla="*/ 67070 h 365049"/>
                    <a:gd name="connsiteX0" fmla="*/ 4351 w 1115103"/>
                    <a:gd name="connsiteY0" fmla="*/ 67070 h 365049"/>
                    <a:gd name="connsiteX1" fmla="*/ 420276 w 1115103"/>
                    <a:gd name="connsiteY1" fmla="*/ 60720 h 365049"/>
                    <a:gd name="connsiteX2" fmla="*/ 518701 w 1115103"/>
                    <a:gd name="connsiteY2" fmla="*/ 101995 h 365049"/>
                    <a:gd name="connsiteX3" fmla="*/ 607601 w 1115103"/>
                    <a:gd name="connsiteY3" fmla="*/ 54370 h 365049"/>
                    <a:gd name="connsiteX4" fmla="*/ 1112426 w 1115103"/>
                    <a:gd name="connsiteY4" fmla="*/ 395 h 365049"/>
                    <a:gd name="connsiteX5" fmla="*/ 661576 w 1115103"/>
                    <a:gd name="connsiteY5" fmla="*/ 340120 h 365049"/>
                    <a:gd name="connsiteX6" fmla="*/ 391701 w 1115103"/>
                    <a:gd name="connsiteY6" fmla="*/ 330595 h 365049"/>
                    <a:gd name="connsiteX7" fmla="*/ 213901 w 1115103"/>
                    <a:gd name="connsiteY7" fmla="*/ 260745 h 365049"/>
                    <a:gd name="connsiteX8" fmla="*/ 4351 w 1115103"/>
                    <a:gd name="connsiteY8" fmla="*/ 67070 h 365049"/>
                    <a:gd name="connsiteX0" fmla="*/ 6566 w 1117318"/>
                    <a:gd name="connsiteY0" fmla="*/ 67070 h 365049"/>
                    <a:gd name="connsiteX1" fmla="*/ 422491 w 1117318"/>
                    <a:gd name="connsiteY1" fmla="*/ 60720 h 365049"/>
                    <a:gd name="connsiteX2" fmla="*/ 520916 w 1117318"/>
                    <a:gd name="connsiteY2" fmla="*/ 101995 h 365049"/>
                    <a:gd name="connsiteX3" fmla="*/ 609816 w 1117318"/>
                    <a:gd name="connsiteY3" fmla="*/ 54370 h 365049"/>
                    <a:gd name="connsiteX4" fmla="*/ 1114641 w 1117318"/>
                    <a:gd name="connsiteY4" fmla="*/ 395 h 365049"/>
                    <a:gd name="connsiteX5" fmla="*/ 663791 w 1117318"/>
                    <a:gd name="connsiteY5" fmla="*/ 340120 h 365049"/>
                    <a:gd name="connsiteX6" fmla="*/ 393916 w 1117318"/>
                    <a:gd name="connsiteY6" fmla="*/ 330595 h 365049"/>
                    <a:gd name="connsiteX7" fmla="*/ 216116 w 1117318"/>
                    <a:gd name="connsiteY7" fmla="*/ 260745 h 365049"/>
                    <a:gd name="connsiteX8" fmla="*/ 6566 w 1117318"/>
                    <a:gd name="connsiteY8" fmla="*/ 67070 h 365049"/>
                    <a:gd name="connsiteX0" fmla="*/ 7462 w 1118037"/>
                    <a:gd name="connsiteY0" fmla="*/ 67074 h 373955"/>
                    <a:gd name="connsiteX1" fmla="*/ 423387 w 1118037"/>
                    <a:gd name="connsiteY1" fmla="*/ 60724 h 373955"/>
                    <a:gd name="connsiteX2" fmla="*/ 521812 w 1118037"/>
                    <a:gd name="connsiteY2" fmla="*/ 101999 h 373955"/>
                    <a:gd name="connsiteX3" fmla="*/ 610712 w 1118037"/>
                    <a:gd name="connsiteY3" fmla="*/ 54374 h 373955"/>
                    <a:gd name="connsiteX4" fmla="*/ 1115537 w 1118037"/>
                    <a:gd name="connsiteY4" fmla="*/ 399 h 373955"/>
                    <a:gd name="connsiteX5" fmla="*/ 664687 w 1118037"/>
                    <a:gd name="connsiteY5" fmla="*/ 340124 h 373955"/>
                    <a:gd name="connsiteX6" fmla="*/ 566262 w 1118037"/>
                    <a:gd name="connsiteY6" fmla="*/ 352824 h 373955"/>
                    <a:gd name="connsiteX7" fmla="*/ 217012 w 1118037"/>
                    <a:gd name="connsiteY7" fmla="*/ 260749 h 373955"/>
                    <a:gd name="connsiteX8" fmla="*/ 7462 w 1118037"/>
                    <a:gd name="connsiteY8" fmla="*/ 67074 h 373955"/>
                    <a:gd name="connsiteX0" fmla="*/ 7462 w 1124417"/>
                    <a:gd name="connsiteY0" fmla="*/ 75198 h 362376"/>
                    <a:gd name="connsiteX1" fmla="*/ 423387 w 1124417"/>
                    <a:gd name="connsiteY1" fmla="*/ 68848 h 362376"/>
                    <a:gd name="connsiteX2" fmla="*/ 521812 w 1124417"/>
                    <a:gd name="connsiteY2" fmla="*/ 110123 h 362376"/>
                    <a:gd name="connsiteX3" fmla="*/ 610712 w 1124417"/>
                    <a:gd name="connsiteY3" fmla="*/ 62498 h 362376"/>
                    <a:gd name="connsiteX4" fmla="*/ 1115537 w 1124417"/>
                    <a:gd name="connsiteY4" fmla="*/ 8523 h 362376"/>
                    <a:gd name="connsiteX5" fmla="*/ 905987 w 1124417"/>
                    <a:gd name="connsiteY5" fmla="*/ 233948 h 362376"/>
                    <a:gd name="connsiteX6" fmla="*/ 566262 w 1124417"/>
                    <a:gd name="connsiteY6" fmla="*/ 360948 h 362376"/>
                    <a:gd name="connsiteX7" fmla="*/ 217012 w 1124417"/>
                    <a:gd name="connsiteY7" fmla="*/ 268873 h 362376"/>
                    <a:gd name="connsiteX8" fmla="*/ 7462 w 1124417"/>
                    <a:gd name="connsiteY8" fmla="*/ 75198 h 362376"/>
                    <a:gd name="connsiteX0" fmla="*/ 7462 w 1124417"/>
                    <a:gd name="connsiteY0" fmla="*/ 66719 h 353897"/>
                    <a:gd name="connsiteX1" fmla="*/ 423387 w 1124417"/>
                    <a:gd name="connsiteY1" fmla="*/ 60369 h 353897"/>
                    <a:gd name="connsiteX2" fmla="*/ 521812 w 1124417"/>
                    <a:gd name="connsiteY2" fmla="*/ 101644 h 353897"/>
                    <a:gd name="connsiteX3" fmla="*/ 610712 w 1124417"/>
                    <a:gd name="connsiteY3" fmla="*/ 54019 h 353897"/>
                    <a:gd name="connsiteX4" fmla="*/ 1115537 w 1124417"/>
                    <a:gd name="connsiteY4" fmla="*/ 44 h 353897"/>
                    <a:gd name="connsiteX5" fmla="*/ 905987 w 1124417"/>
                    <a:gd name="connsiteY5" fmla="*/ 225469 h 353897"/>
                    <a:gd name="connsiteX6" fmla="*/ 566262 w 1124417"/>
                    <a:gd name="connsiteY6" fmla="*/ 352469 h 353897"/>
                    <a:gd name="connsiteX7" fmla="*/ 217012 w 1124417"/>
                    <a:gd name="connsiteY7" fmla="*/ 260394 h 353897"/>
                    <a:gd name="connsiteX8" fmla="*/ 7462 w 1124417"/>
                    <a:gd name="connsiteY8" fmla="*/ 66719 h 353897"/>
                    <a:gd name="connsiteX0" fmla="*/ 7462 w 1124417"/>
                    <a:gd name="connsiteY0" fmla="*/ 66719 h 353897"/>
                    <a:gd name="connsiteX1" fmla="*/ 423387 w 1124417"/>
                    <a:gd name="connsiteY1" fmla="*/ 60369 h 353897"/>
                    <a:gd name="connsiteX2" fmla="*/ 521812 w 1124417"/>
                    <a:gd name="connsiteY2" fmla="*/ 101644 h 353897"/>
                    <a:gd name="connsiteX3" fmla="*/ 610712 w 1124417"/>
                    <a:gd name="connsiteY3" fmla="*/ 54019 h 353897"/>
                    <a:gd name="connsiteX4" fmla="*/ 1115537 w 1124417"/>
                    <a:gd name="connsiteY4" fmla="*/ 44 h 353897"/>
                    <a:gd name="connsiteX5" fmla="*/ 905987 w 1124417"/>
                    <a:gd name="connsiteY5" fmla="*/ 225469 h 353897"/>
                    <a:gd name="connsiteX6" fmla="*/ 566262 w 1124417"/>
                    <a:gd name="connsiteY6" fmla="*/ 352469 h 353897"/>
                    <a:gd name="connsiteX7" fmla="*/ 217012 w 1124417"/>
                    <a:gd name="connsiteY7" fmla="*/ 260394 h 353897"/>
                    <a:gd name="connsiteX8" fmla="*/ 7462 w 1124417"/>
                    <a:gd name="connsiteY8" fmla="*/ 66719 h 353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4417" h="353897">
                      <a:moveTo>
                        <a:pt x="7462" y="66719"/>
                      </a:moveTo>
                      <a:cubicBezTo>
                        <a:pt x="51383" y="61957"/>
                        <a:pt x="337662" y="54548"/>
                        <a:pt x="423387" y="60369"/>
                      </a:cubicBezTo>
                      <a:cubicBezTo>
                        <a:pt x="509112" y="66190"/>
                        <a:pt x="490591" y="102702"/>
                        <a:pt x="521812" y="101644"/>
                      </a:cubicBezTo>
                      <a:cubicBezTo>
                        <a:pt x="553033" y="100586"/>
                        <a:pt x="511758" y="86827"/>
                        <a:pt x="610712" y="54019"/>
                      </a:cubicBezTo>
                      <a:cubicBezTo>
                        <a:pt x="709666" y="21211"/>
                        <a:pt x="1066325" y="3219"/>
                        <a:pt x="1115537" y="44"/>
                      </a:cubicBezTo>
                      <a:cubicBezTo>
                        <a:pt x="1164749" y="-3131"/>
                        <a:pt x="997533" y="166732"/>
                        <a:pt x="905987" y="225469"/>
                      </a:cubicBezTo>
                      <a:cubicBezTo>
                        <a:pt x="814441" y="284207"/>
                        <a:pt x="640875" y="365698"/>
                        <a:pt x="566262" y="352469"/>
                      </a:cubicBezTo>
                      <a:cubicBezTo>
                        <a:pt x="485300" y="355115"/>
                        <a:pt x="310145" y="308019"/>
                        <a:pt x="217012" y="260394"/>
                      </a:cubicBezTo>
                      <a:cubicBezTo>
                        <a:pt x="123879" y="212769"/>
                        <a:pt x="-36459" y="71481"/>
                        <a:pt x="7462" y="66719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E51A73F9-C492-4F47-8229-72D894F65FFB}"/>
                  </a:ext>
                </a:extLst>
              </p:cNvPr>
              <p:cNvSpPr/>
              <p:nvPr/>
            </p:nvSpPr>
            <p:spPr>
              <a:xfrm>
                <a:off x="3966907" y="6327657"/>
                <a:ext cx="2509532" cy="824053"/>
              </a:xfrm>
              <a:custGeom>
                <a:avLst/>
                <a:gdLst>
                  <a:gd name="connsiteX0" fmla="*/ 1150401 w 2300802"/>
                  <a:gd name="connsiteY0" fmla="*/ 0 h 710731"/>
                  <a:gd name="connsiteX1" fmla="*/ 2265744 w 2300802"/>
                  <a:gd name="connsiteY1" fmla="*/ 640511 h 710731"/>
                  <a:gd name="connsiteX2" fmla="*/ 2300802 w 2300802"/>
                  <a:gd name="connsiteY2" fmla="*/ 710731 h 710731"/>
                  <a:gd name="connsiteX3" fmla="*/ 0 w 2300802"/>
                  <a:gd name="connsiteY3" fmla="*/ 710731 h 710731"/>
                  <a:gd name="connsiteX4" fmla="*/ 35058 w 2300802"/>
                  <a:gd name="connsiteY4" fmla="*/ 640511 h 710731"/>
                  <a:gd name="connsiteX5" fmla="*/ 1150401 w 2300802"/>
                  <a:gd name="connsiteY5" fmla="*/ 0 h 71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0802" h="710731">
                    <a:moveTo>
                      <a:pt x="1150401" y="0"/>
                    </a:moveTo>
                    <a:cubicBezTo>
                      <a:pt x="1632021" y="0"/>
                      <a:pt x="2050948" y="258994"/>
                      <a:pt x="2265744" y="640511"/>
                    </a:cubicBezTo>
                    <a:lnTo>
                      <a:pt x="2300802" y="710731"/>
                    </a:lnTo>
                    <a:lnTo>
                      <a:pt x="0" y="710731"/>
                    </a:lnTo>
                    <a:lnTo>
                      <a:pt x="35058" y="640511"/>
                    </a:lnTo>
                    <a:cubicBezTo>
                      <a:pt x="249854" y="258994"/>
                      <a:pt x="668781" y="0"/>
                      <a:pt x="115040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F5ECC23E-5A9A-4E9C-AF22-26E252C5BE6E}"/>
                  </a:ext>
                </a:extLst>
              </p:cNvPr>
              <p:cNvGrpSpPr/>
              <p:nvPr/>
            </p:nvGrpSpPr>
            <p:grpSpPr>
              <a:xfrm>
                <a:off x="5284903" y="6347744"/>
                <a:ext cx="1054009" cy="1558727"/>
                <a:chOff x="5284903" y="6347744"/>
                <a:chExt cx="1054009" cy="1558727"/>
              </a:xfrm>
            </p:grpSpPr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3EAA08F9-11C7-490B-BE63-4C9151D464B6}"/>
                    </a:ext>
                  </a:extLst>
                </p:cNvPr>
                <p:cNvSpPr/>
                <p:nvPr/>
              </p:nvSpPr>
              <p:spPr>
                <a:xfrm rot="20615175" flipH="1">
                  <a:off x="5462558" y="6571117"/>
                  <a:ext cx="876354" cy="1335354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D9EC57F4-959C-4860-8D72-FB94C5EB383B}"/>
                    </a:ext>
                  </a:extLst>
                </p:cNvPr>
                <p:cNvSpPr/>
                <p:nvPr/>
              </p:nvSpPr>
              <p:spPr>
                <a:xfrm rot="20615175" flipH="1">
                  <a:off x="5388604" y="6455682"/>
                  <a:ext cx="751682" cy="1264289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AFDA36F5-6190-43BA-AB88-EEAD80B178C3}"/>
                    </a:ext>
                  </a:extLst>
                </p:cNvPr>
                <p:cNvSpPr/>
                <p:nvPr/>
              </p:nvSpPr>
              <p:spPr>
                <a:xfrm rot="20615175" flipH="1">
                  <a:off x="5284903" y="6347744"/>
                  <a:ext cx="636109" cy="1184424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206" name="emojimouth">
            <a:hlinkClick r:id="" action="ppaction://media"/>
            <a:extLst>
              <a:ext uri="{FF2B5EF4-FFF2-40B4-BE49-F238E27FC236}">
                <a16:creationId xmlns:a16="http://schemas.microsoft.com/office/drawing/2014/main" id="{153EE9ED-5F2E-41B7-B130-C787ADC6DD08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6"/>
          <a:srcRect l="49010" t="20632" r="43027" b="69011"/>
          <a:stretch/>
        </p:blipFill>
        <p:spPr>
          <a:xfrm flipH="1">
            <a:off x="7890110" y="2686680"/>
            <a:ext cx="337368" cy="246808"/>
          </a:xfrm>
          <a:prstGeom prst="rect">
            <a:avLst/>
          </a:prstGeom>
        </p:spPr>
      </p:pic>
      <p:pic>
        <p:nvPicPr>
          <p:cNvPr id="40" name="AIVoiceGenerator_com_14-12-2024T19_17_40_ en-US-Neural2-D">
            <a:hlinkClick r:id="" action="ppaction://media"/>
            <a:extLst>
              <a:ext uri="{FF2B5EF4-FFF2-40B4-BE49-F238E27FC236}">
                <a16:creationId xmlns:a16="http://schemas.microsoft.com/office/drawing/2014/main" id="{E16A9922-8FE3-4CA8-8072-2E78831B923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85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2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232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206"/>
                </p:tgtEl>
              </p:cMediaNode>
            </p:video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58E46F5-9DA7-44C5-B0AD-A07C61518030}"/>
              </a:ext>
            </a:extLst>
          </p:cNvPr>
          <p:cNvSpPr/>
          <p:nvPr/>
        </p:nvSpPr>
        <p:spPr>
          <a:xfrm>
            <a:off x="9753060" y="3619785"/>
            <a:ext cx="152718" cy="273560"/>
          </a:xfrm>
          <a:custGeom>
            <a:avLst/>
            <a:gdLst>
              <a:gd name="connsiteX0" fmla="*/ 0 w 45719"/>
              <a:gd name="connsiteY0" fmla="*/ 0 h 202123"/>
              <a:gd name="connsiteX1" fmla="*/ 45719 w 45719"/>
              <a:gd name="connsiteY1" fmla="*/ 0 h 202123"/>
              <a:gd name="connsiteX2" fmla="*/ 45719 w 45719"/>
              <a:gd name="connsiteY2" fmla="*/ 202123 h 202123"/>
              <a:gd name="connsiteX3" fmla="*/ 0 w 45719"/>
              <a:gd name="connsiteY3" fmla="*/ 202123 h 202123"/>
              <a:gd name="connsiteX4" fmla="*/ 0 w 45719"/>
              <a:gd name="connsiteY4" fmla="*/ 0 h 202123"/>
              <a:gd name="connsiteX0" fmla="*/ 368618 w 414337"/>
              <a:gd name="connsiteY0" fmla="*/ 0 h 214312"/>
              <a:gd name="connsiteX1" fmla="*/ 0 w 414337"/>
              <a:gd name="connsiteY1" fmla="*/ 214312 h 214312"/>
              <a:gd name="connsiteX2" fmla="*/ 414337 w 414337"/>
              <a:gd name="connsiteY2" fmla="*/ 202123 h 214312"/>
              <a:gd name="connsiteX3" fmla="*/ 368618 w 414337"/>
              <a:gd name="connsiteY3" fmla="*/ 202123 h 214312"/>
              <a:gd name="connsiteX4" fmla="*/ 368618 w 414337"/>
              <a:gd name="connsiteY4" fmla="*/ 0 h 214312"/>
              <a:gd name="connsiteX0" fmla="*/ 382906 w 382906"/>
              <a:gd name="connsiteY0" fmla="*/ 0 h 454536"/>
              <a:gd name="connsiteX1" fmla="*/ 14288 w 382906"/>
              <a:gd name="connsiteY1" fmla="*/ 214312 h 454536"/>
              <a:gd name="connsiteX2" fmla="*/ 0 w 382906"/>
              <a:gd name="connsiteY2" fmla="*/ 454536 h 454536"/>
              <a:gd name="connsiteX3" fmla="*/ 382906 w 382906"/>
              <a:gd name="connsiteY3" fmla="*/ 202123 h 454536"/>
              <a:gd name="connsiteX4" fmla="*/ 382906 w 382906"/>
              <a:gd name="connsiteY4" fmla="*/ 0 h 454536"/>
              <a:gd name="connsiteX0" fmla="*/ 368618 w 368618"/>
              <a:gd name="connsiteY0" fmla="*/ 0 h 441836"/>
              <a:gd name="connsiteX1" fmla="*/ 0 w 368618"/>
              <a:gd name="connsiteY1" fmla="*/ 214312 h 441836"/>
              <a:gd name="connsiteX2" fmla="*/ 4762 w 368618"/>
              <a:gd name="connsiteY2" fmla="*/ 441836 h 441836"/>
              <a:gd name="connsiteX3" fmla="*/ 368618 w 368618"/>
              <a:gd name="connsiteY3" fmla="*/ 202123 h 441836"/>
              <a:gd name="connsiteX4" fmla="*/ 368618 w 368618"/>
              <a:gd name="connsiteY4" fmla="*/ 0 h 441836"/>
              <a:gd name="connsiteX0" fmla="*/ 368618 w 368618"/>
              <a:gd name="connsiteY0" fmla="*/ 0 h 346586"/>
              <a:gd name="connsiteX1" fmla="*/ 0 w 368618"/>
              <a:gd name="connsiteY1" fmla="*/ 214312 h 346586"/>
              <a:gd name="connsiteX2" fmla="*/ 328612 w 368618"/>
              <a:gd name="connsiteY2" fmla="*/ 346586 h 346586"/>
              <a:gd name="connsiteX3" fmla="*/ 368618 w 368618"/>
              <a:gd name="connsiteY3" fmla="*/ 202123 h 346586"/>
              <a:gd name="connsiteX4" fmla="*/ 368618 w 368618"/>
              <a:gd name="connsiteY4" fmla="*/ 0 h 346586"/>
              <a:gd name="connsiteX0" fmla="*/ 165418 w 165418"/>
              <a:gd name="connsiteY0" fmla="*/ 0 h 346586"/>
              <a:gd name="connsiteX1" fmla="*/ 0 w 165418"/>
              <a:gd name="connsiteY1" fmla="*/ 125412 h 346586"/>
              <a:gd name="connsiteX2" fmla="*/ 125412 w 165418"/>
              <a:gd name="connsiteY2" fmla="*/ 346586 h 346586"/>
              <a:gd name="connsiteX3" fmla="*/ 165418 w 165418"/>
              <a:gd name="connsiteY3" fmla="*/ 202123 h 346586"/>
              <a:gd name="connsiteX4" fmla="*/ 165418 w 165418"/>
              <a:gd name="connsiteY4" fmla="*/ 0 h 346586"/>
              <a:gd name="connsiteX0" fmla="*/ 165418 w 165418"/>
              <a:gd name="connsiteY0" fmla="*/ 0 h 302136"/>
              <a:gd name="connsiteX1" fmla="*/ 0 w 165418"/>
              <a:gd name="connsiteY1" fmla="*/ 125412 h 302136"/>
              <a:gd name="connsiteX2" fmla="*/ 4762 w 165418"/>
              <a:gd name="connsiteY2" fmla="*/ 302136 h 302136"/>
              <a:gd name="connsiteX3" fmla="*/ 165418 w 165418"/>
              <a:gd name="connsiteY3" fmla="*/ 202123 h 302136"/>
              <a:gd name="connsiteX4" fmla="*/ 165418 w 165418"/>
              <a:gd name="connsiteY4" fmla="*/ 0 h 302136"/>
              <a:gd name="connsiteX0" fmla="*/ 160656 w 160656"/>
              <a:gd name="connsiteY0" fmla="*/ 0 h 302136"/>
              <a:gd name="connsiteX1" fmla="*/ 26988 w 160656"/>
              <a:gd name="connsiteY1" fmla="*/ 84137 h 302136"/>
              <a:gd name="connsiteX2" fmla="*/ 0 w 160656"/>
              <a:gd name="connsiteY2" fmla="*/ 302136 h 302136"/>
              <a:gd name="connsiteX3" fmla="*/ 160656 w 160656"/>
              <a:gd name="connsiteY3" fmla="*/ 202123 h 302136"/>
              <a:gd name="connsiteX4" fmla="*/ 160656 w 160656"/>
              <a:gd name="connsiteY4" fmla="*/ 0 h 302136"/>
              <a:gd name="connsiteX0" fmla="*/ 144781 w 144781"/>
              <a:gd name="connsiteY0" fmla="*/ 0 h 302136"/>
              <a:gd name="connsiteX1" fmla="*/ 11113 w 144781"/>
              <a:gd name="connsiteY1" fmla="*/ 84137 h 302136"/>
              <a:gd name="connsiteX2" fmla="*/ 0 w 144781"/>
              <a:gd name="connsiteY2" fmla="*/ 302136 h 302136"/>
              <a:gd name="connsiteX3" fmla="*/ 144781 w 144781"/>
              <a:gd name="connsiteY3" fmla="*/ 202123 h 302136"/>
              <a:gd name="connsiteX4" fmla="*/ 144781 w 144781"/>
              <a:gd name="connsiteY4" fmla="*/ 0 h 302136"/>
              <a:gd name="connsiteX0" fmla="*/ 140019 w 140019"/>
              <a:gd name="connsiteY0" fmla="*/ 0 h 294992"/>
              <a:gd name="connsiteX1" fmla="*/ 6351 w 140019"/>
              <a:gd name="connsiteY1" fmla="*/ 84137 h 294992"/>
              <a:gd name="connsiteX2" fmla="*/ 0 w 140019"/>
              <a:gd name="connsiteY2" fmla="*/ 294992 h 294992"/>
              <a:gd name="connsiteX3" fmla="*/ 140019 w 140019"/>
              <a:gd name="connsiteY3" fmla="*/ 202123 h 294992"/>
              <a:gd name="connsiteX4" fmla="*/ 140019 w 140019"/>
              <a:gd name="connsiteY4" fmla="*/ 0 h 294992"/>
              <a:gd name="connsiteX0" fmla="*/ 156688 w 156688"/>
              <a:gd name="connsiteY0" fmla="*/ 0 h 290229"/>
              <a:gd name="connsiteX1" fmla="*/ 6351 w 156688"/>
              <a:gd name="connsiteY1" fmla="*/ 79374 h 290229"/>
              <a:gd name="connsiteX2" fmla="*/ 0 w 156688"/>
              <a:gd name="connsiteY2" fmla="*/ 290229 h 290229"/>
              <a:gd name="connsiteX3" fmla="*/ 140019 w 156688"/>
              <a:gd name="connsiteY3" fmla="*/ 197360 h 290229"/>
              <a:gd name="connsiteX4" fmla="*/ 156688 w 156688"/>
              <a:gd name="connsiteY4" fmla="*/ 0 h 290229"/>
              <a:gd name="connsiteX0" fmla="*/ 159069 w 159069"/>
              <a:gd name="connsiteY0" fmla="*/ 0 h 283085"/>
              <a:gd name="connsiteX1" fmla="*/ 6351 w 159069"/>
              <a:gd name="connsiteY1" fmla="*/ 72230 h 283085"/>
              <a:gd name="connsiteX2" fmla="*/ 0 w 159069"/>
              <a:gd name="connsiteY2" fmla="*/ 283085 h 283085"/>
              <a:gd name="connsiteX3" fmla="*/ 140019 w 159069"/>
              <a:gd name="connsiteY3" fmla="*/ 190216 h 283085"/>
              <a:gd name="connsiteX4" fmla="*/ 159069 w 159069"/>
              <a:gd name="connsiteY4" fmla="*/ 0 h 283085"/>
              <a:gd name="connsiteX0" fmla="*/ 152718 w 152718"/>
              <a:gd name="connsiteY0" fmla="*/ 0 h 273560"/>
              <a:gd name="connsiteX1" fmla="*/ 0 w 152718"/>
              <a:gd name="connsiteY1" fmla="*/ 72230 h 273560"/>
              <a:gd name="connsiteX2" fmla="*/ 5556 w 152718"/>
              <a:gd name="connsiteY2" fmla="*/ 273560 h 273560"/>
              <a:gd name="connsiteX3" fmla="*/ 133668 w 152718"/>
              <a:gd name="connsiteY3" fmla="*/ 190216 h 273560"/>
              <a:gd name="connsiteX4" fmla="*/ 152718 w 152718"/>
              <a:gd name="connsiteY4" fmla="*/ 0 h 27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18" h="273560">
                <a:moveTo>
                  <a:pt x="152718" y="0"/>
                </a:moveTo>
                <a:lnTo>
                  <a:pt x="0" y="72230"/>
                </a:lnTo>
                <a:lnTo>
                  <a:pt x="5556" y="273560"/>
                </a:lnTo>
                <a:lnTo>
                  <a:pt x="133668" y="190216"/>
                </a:lnTo>
                <a:lnTo>
                  <a:pt x="15271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52D60B-6CE0-415A-9A44-ED3D000E5004}"/>
              </a:ext>
            </a:extLst>
          </p:cNvPr>
          <p:cNvGrpSpPr/>
          <p:nvPr/>
        </p:nvGrpSpPr>
        <p:grpSpPr>
          <a:xfrm>
            <a:off x="11283920" y="4048789"/>
            <a:ext cx="2092962" cy="1394501"/>
            <a:chOff x="9221943" y="3073519"/>
            <a:chExt cx="2166247" cy="14433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B54042-445E-4210-B881-012D92944B6D}"/>
                </a:ext>
              </a:extLst>
            </p:cNvPr>
            <p:cNvSpPr/>
            <p:nvPr/>
          </p:nvSpPr>
          <p:spPr>
            <a:xfrm>
              <a:off x="11019075" y="3871743"/>
              <a:ext cx="369115" cy="443379"/>
            </a:xfrm>
            <a:custGeom>
              <a:avLst/>
              <a:gdLst>
                <a:gd name="connsiteX0" fmla="*/ 0 w 495452"/>
                <a:gd name="connsiteY0" fmla="*/ 0 h 260817"/>
                <a:gd name="connsiteX1" fmla="*/ 495452 w 495452"/>
                <a:gd name="connsiteY1" fmla="*/ 0 h 260817"/>
                <a:gd name="connsiteX2" fmla="*/ 495452 w 495452"/>
                <a:gd name="connsiteY2" fmla="*/ 260817 h 260817"/>
                <a:gd name="connsiteX3" fmla="*/ 0 w 495452"/>
                <a:gd name="connsiteY3" fmla="*/ 260817 h 260817"/>
                <a:gd name="connsiteX4" fmla="*/ 0 w 495452"/>
                <a:gd name="connsiteY4" fmla="*/ 0 h 260817"/>
                <a:gd name="connsiteX0" fmla="*/ 0 w 495452"/>
                <a:gd name="connsiteY0" fmla="*/ 166687 h 427504"/>
                <a:gd name="connsiteX1" fmla="*/ 447827 w 495452"/>
                <a:gd name="connsiteY1" fmla="*/ 0 h 427504"/>
                <a:gd name="connsiteX2" fmla="*/ 495452 w 495452"/>
                <a:gd name="connsiteY2" fmla="*/ 427504 h 427504"/>
                <a:gd name="connsiteX3" fmla="*/ 0 w 495452"/>
                <a:gd name="connsiteY3" fmla="*/ 427504 h 427504"/>
                <a:gd name="connsiteX4" fmla="*/ 0 w 495452"/>
                <a:gd name="connsiteY4" fmla="*/ 166687 h 427504"/>
                <a:gd name="connsiteX0" fmla="*/ 0 w 471640"/>
                <a:gd name="connsiteY0" fmla="*/ 166687 h 427504"/>
                <a:gd name="connsiteX1" fmla="*/ 447827 w 471640"/>
                <a:gd name="connsiteY1" fmla="*/ 0 h 427504"/>
                <a:gd name="connsiteX2" fmla="*/ 471640 w 471640"/>
                <a:gd name="connsiteY2" fmla="*/ 246529 h 427504"/>
                <a:gd name="connsiteX3" fmla="*/ 0 w 471640"/>
                <a:gd name="connsiteY3" fmla="*/ 427504 h 427504"/>
                <a:gd name="connsiteX4" fmla="*/ 0 w 471640"/>
                <a:gd name="connsiteY4" fmla="*/ 166687 h 427504"/>
                <a:gd name="connsiteX0" fmla="*/ 0 w 471640"/>
                <a:gd name="connsiteY0" fmla="*/ 166687 h 427504"/>
                <a:gd name="connsiteX1" fmla="*/ 447827 w 471640"/>
                <a:gd name="connsiteY1" fmla="*/ 0 h 427504"/>
                <a:gd name="connsiteX2" fmla="*/ 471640 w 471640"/>
                <a:gd name="connsiteY2" fmla="*/ 232241 h 427504"/>
                <a:gd name="connsiteX3" fmla="*/ 0 w 471640"/>
                <a:gd name="connsiteY3" fmla="*/ 427504 h 427504"/>
                <a:gd name="connsiteX4" fmla="*/ 0 w 471640"/>
                <a:gd name="connsiteY4" fmla="*/ 166687 h 427504"/>
                <a:gd name="connsiteX0" fmla="*/ 0 w 457352"/>
                <a:gd name="connsiteY0" fmla="*/ 166687 h 427504"/>
                <a:gd name="connsiteX1" fmla="*/ 447827 w 457352"/>
                <a:gd name="connsiteY1" fmla="*/ 0 h 427504"/>
                <a:gd name="connsiteX2" fmla="*/ 457352 w 457352"/>
                <a:gd name="connsiteY2" fmla="*/ 222716 h 427504"/>
                <a:gd name="connsiteX3" fmla="*/ 0 w 457352"/>
                <a:gd name="connsiteY3" fmla="*/ 427504 h 427504"/>
                <a:gd name="connsiteX4" fmla="*/ 0 w 457352"/>
                <a:gd name="connsiteY4" fmla="*/ 166687 h 427504"/>
                <a:gd name="connsiteX0" fmla="*/ 0 w 457352"/>
                <a:gd name="connsiteY0" fmla="*/ 166687 h 427504"/>
                <a:gd name="connsiteX1" fmla="*/ 447827 w 457352"/>
                <a:gd name="connsiteY1" fmla="*/ 0 h 427504"/>
                <a:gd name="connsiteX2" fmla="*/ 457352 w 457352"/>
                <a:gd name="connsiteY2" fmla="*/ 222716 h 427504"/>
                <a:gd name="connsiteX3" fmla="*/ 23812 w 457352"/>
                <a:gd name="connsiteY3" fmla="*/ 427504 h 427504"/>
                <a:gd name="connsiteX4" fmla="*/ 0 w 457352"/>
                <a:gd name="connsiteY4" fmla="*/ 166687 h 427504"/>
                <a:gd name="connsiteX0" fmla="*/ 0 w 457352"/>
                <a:gd name="connsiteY0" fmla="*/ 166687 h 413217"/>
                <a:gd name="connsiteX1" fmla="*/ 447827 w 457352"/>
                <a:gd name="connsiteY1" fmla="*/ 0 h 413217"/>
                <a:gd name="connsiteX2" fmla="*/ 457352 w 457352"/>
                <a:gd name="connsiteY2" fmla="*/ 222716 h 413217"/>
                <a:gd name="connsiteX3" fmla="*/ 19049 w 457352"/>
                <a:gd name="connsiteY3" fmla="*/ 413217 h 413217"/>
                <a:gd name="connsiteX4" fmla="*/ 0 w 457352"/>
                <a:gd name="connsiteY4" fmla="*/ 166687 h 413217"/>
                <a:gd name="connsiteX0" fmla="*/ 0 w 485927"/>
                <a:gd name="connsiteY0" fmla="*/ 109537 h 413217"/>
                <a:gd name="connsiteX1" fmla="*/ 476402 w 485927"/>
                <a:gd name="connsiteY1" fmla="*/ 0 h 413217"/>
                <a:gd name="connsiteX2" fmla="*/ 485927 w 485927"/>
                <a:gd name="connsiteY2" fmla="*/ 222716 h 413217"/>
                <a:gd name="connsiteX3" fmla="*/ 47624 w 485927"/>
                <a:gd name="connsiteY3" fmla="*/ 413217 h 413217"/>
                <a:gd name="connsiteX4" fmla="*/ 0 w 485927"/>
                <a:gd name="connsiteY4" fmla="*/ 109537 h 413217"/>
                <a:gd name="connsiteX0" fmla="*/ 0 w 485927"/>
                <a:gd name="connsiteY0" fmla="*/ 109537 h 365592"/>
                <a:gd name="connsiteX1" fmla="*/ 476402 w 485927"/>
                <a:gd name="connsiteY1" fmla="*/ 0 h 365592"/>
                <a:gd name="connsiteX2" fmla="*/ 485927 w 485927"/>
                <a:gd name="connsiteY2" fmla="*/ 222716 h 365592"/>
                <a:gd name="connsiteX3" fmla="*/ 23811 w 485927"/>
                <a:gd name="connsiteY3" fmla="*/ 365592 h 365592"/>
                <a:gd name="connsiteX4" fmla="*/ 0 w 485927"/>
                <a:gd name="connsiteY4" fmla="*/ 109537 h 365592"/>
                <a:gd name="connsiteX0" fmla="*/ 0 w 485927"/>
                <a:gd name="connsiteY0" fmla="*/ 109537 h 356067"/>
                <a:gd name="connsiteX1" fmla="*/ 476402 w 485927"/>
                <a:gd name="connsiteY1" fmla="*/ 0 h 356067"/>
                <a:gd name="connsiteX2" fmla="*/ 485927 w 485927"/>
                <a:gd name="connsiteY2" fmla="*/ 222716 h 356067"/>
                <a:gd name="connsiteX3" fmla="*/ 23811 w 485927"/>
                <a:gd name="connsiteY3" fmla="*/ 356067 h 356067"/>
                <a:gd name="connsiteX4" fmla="*/ 0 w 485927"/>
                <a:gd name="connsiteY4" fmla="*/ 109537 h 356067"/>
                <a:gd name="connsiteX0" fmla="*/ 0 w 523540"/>
                <a:gd name="connsiteY0" fmla="*/ 219074 h 356067"/>
                <a:gd name="connsiteX1" fmla="*/ 514015 w 523540"/>
                <a:gd name="connsiteY1" fmla="*/ 0 h 356067"/>
                <a:gd name="connsiteX2" fmla="*/ 523540 w 523540"/>
                <a:gd name="connsiteY2" fmla="*/ 222716 h 356067"/>
                <a:gd name="connsiteX3" fmla="*/ 61424 w 523540"/>
                <a:gd name="connsiteY3" fmla="*/ 356067 h 356067"/>
                <a:gd name="connsiteX4" fmla="*/ 0 w 523540"/>
                <a:gd name="connsiteY4" fmla="*/ 219074 h 356067"/>
                <a:gd name="connsiteX0" fmla="*/ 0 w 523540"/>
                <a:gd name="connsiteY0" fmla="*/ 219074 h 451317"/>
                <a:gd name="connsiteX1" fmla="*/ 514015 w 523540"/>
                <a:gd name="connsiteY1" fmla="*/ 0 h 451317"/>
                <a:gd name="connsiteX2" fmla="*/ 523540 w 523540"/>
                <a:gd name="connsiteY2" fmla="*/ 222716 h 451317"/>
                <a:gd name="connsiteX3" fmla="*/ 30080 w 523540"/>
                <a:gd name="connsiteY3" fmla="*/ 451317 h 451317"/>
                <a:gd name="connsiteX4" fmla="*/ 0 w 523540"/>
                <a:gd name="connsiteY4" fmla="*/ 219074 h 451317"/>
                <a:gd name="connsiteX0" fmla="*/ 18565 w 542105"/>
                <a:gd name="connsiteY0" fmla="*/ 219074 h 460842"/>
                <a:gd name="connsiteX1" fmla="*/ 532580 w 542105"/>
                <a:gd name="connsiteY1" fmla="*/ 0 h 460842"/>
                <a:gd name="connsiteX2" fmla="*/ 542105 w 542105"/>
                <a:gd name="connsiteY2" fmla="*/ 222716 h 460842"/>
                <a:gd name="connsiteX3" fmla="*/ 0 w 542105"/>
                <a:gd name="connsiteY3" fmla="*/ 460842 h 460842"/>
                <a:gd name="connsiteX4" fmla="*/ 18565 w 542105"/>
                <a:gd name="connsiteY4" fmla="*/ 219074 h 460842"/>
                <a:gd name="connsiteX0" fmla="*/ 34 w 542105"/>
                <a:gd name="connsiteY0" fmla="*/ 142874 h 460842"/>
                <a:gd name="connsiteX1" fmla="*/ 532580 w 542105"/>
                <a:gd name="connsiteY1" fmla="*/ 0 h 460842"/>
                <a:gd name="connsiteX2" fmla="*/ 542105 w 542105"/>
                <a:gd name="connsiteY2" fmla="*/ 222716 h 460842"/>
                <a:gd name="connsiteX3" fmla="*/ 0 w 542105"/>
                <a:gd name="connsiteY3" fmla="*/ 460842 h 460842"/>
                <a:gd name="connsiteX4" fmla="*/ 34 w 542105"/>
                <a:gd name="connsiteY4" fmla="*/ 142874 h 460842"/>
                <a:gd name="connsiteX0" fmla="*/ 9300 w 551371"/>
                <a:gd name="connsiteY0" fmla="*/ 142874 h 416392"/>
                <a:gd name="connsiteX1" fmla="*/ 541846 w 551371"/>
                <a:gd name="connsiteY1" fmla="*/ 0 h 416392"/>
                <a:gd name="connsiteX2" fmla="*/ 551371 w 551371"/>
                <a:gd name="connsiteY2" fmla="*/ 222716 h 416392"/>
                <a:gd name="connsiteX3" fmla="*/ 0 w 551371"/>
                <a:gd name="connsiteY3" fmla="*/ 416392 h 416392"/>
                <a:gd name="connsiteX4" fmla="*/ 9300 w 551371"/>
                <a:gd name="connsiteY4" fmla="*/ 142874 h 416392"/>
                <a:gd name="connsiteX0" fmla="*/ 1 w 542072"/>
                <a:gd name="connsiteY0" fmla="*/ 142874 h 365592"/>
                <a:gd name="connsiteX1" fmla="*/ 532547 w 542072"/>
                <a:gd name="connsiteY1" fmla="*/ 0 h 365592"/>
                <a:gd name="connsiteX2" fmla="*/ 542072 w 542072"/>
                <a:gd name="connsiteY2" fmla="*/ 222716 h 365592"/>
                <a:gd name="connsiteX3" fmla="*/ 18498 w 542072"/>
                <a:gd name="connsiteY3" fmla="*/ 365592 h 365592"/>
                <a:gd name="connsiteX4" fmla="*/ 1 w 542072"/>
                <a:gd name="connsiteY4" fmla="*/ 142874 h 365592"/>
                <a:gd name="connsiteX0" fmla="*/ 1 w 542072"/>
                <a:gd name="connsiteY0" fmla="*/ 142874 h 429092"/>
                <a:gd name="connsiteX1" fmla="*/ 532547 w 542072"/>
                <a:gd name="connsiteY1" fmla="*/ 0 h 429092"/>
                <a:gd name="connsiteX2" fmla="*/ 542072 w 542072"/>
                <a:gd name="connsiteY2" fmla="*/ 222716 h 429092"/>
                <a:gd name="connsiteX3" fmla="*/ 18498 w 542072"/>
                <a:gd name="connsiteY3" fmla="*/ 429092 h 429092"/>
                <a:gd name="connsiteX4" fmla="*/ 1 w 542072"/>
                <a:gd name="connsiteY4" fmla="*/ 142874 h 429092"/>
                <a:gd name="connsiteX0" fmla="*/ 1 w 542072"/>
                <a:gd name="connsiteY0" fmla="*/ 152399 h 438617"/>
                <a:gd name="connsiteX1" fmla="*/ 518648 w 542072"/>
                <a:gd name="connsiteY1" fmla="*/ 0 h 438617"/>
                <a:gd name="connsiteX2" fmla="*/ 542072 w 542072"/>
                <a:gd name="connsiteY2" fmla="*/ 232241 h 438617"/>
                <a:gd name="connsiteX3" fmla="*/ 18498 w 542072"/>
                <a:gd name="connsiteY3" fmla="*/ 438617 h 438617"/>
                <a:gd name="connsiteX4" fmla="*/ 1 w 542072"/>
                <a:gd name="connsiteY4" fmla="*/ 152399 h 438617"/>
                <a:gd name="connsiteX0" fmla="*/ 1 w 521224"/>
                <a:gd name="connsiteY0" fmla="*/ 152399 h 438617"/>
                <a:gd name="connsiteX1" fmla="*/ 518648 w 521224"/>
                <a:gd name="connsiteY1" fmla="*/ 0 h 438617"/>
                <a:gd name="connsiteX2" fmla="*/ 521224 w 521224"/>
                <a:gd name="connsiteY2" fmla="*/ 220335 h 438617"/>
                <a:gd name="connsiteX3" fmla="*/ 18498 w 521224"/>
                <a:gd name="connsiteY3" fmla="*/ 438617 h 438617"/>
                <a:gd name="connsiteX4" fmla="*/ 1 w 521224"/>
                <a:gd name="connsiteY4" fmla="*/ 152399 h 438617"/>
                <a:gd name="connsiteX0" fmla="*/ 1 w 538597"/>
                <a:gd name="connsiteY0" fmla="*/ 152399 h 438617"/>
                <a:gd name="connsiteX1" fmla="*/ 518648 w 538597"/>
                <a:gd name="connsiteY1" fmla="*/ 0 h 438617"/>
                <a:gd name="connsiteX2" fmla="*/ 538597 w 538597"/>
                <a:gd name="connsiteY2" fmla="*/ 232241 h 438617"/>
                <a:gd name="connsiteX3" fmla="*/ 18498 w 538597"/>
                <a:gd name="connsiteY3" fmla="*/ 438617 h 438617"/>
                <a:gd name="connsiteX4" fmla="*/ 1 w 538597"/>
                <a:gd name="connsiteY4" fmla="*/ 152399 h 438617"/>
                <a:gd name="connsiteX0" fmla="*/ 1 w 538597"/>
                <a:gd name="connsiteY0" fmla="*/ 152399 h 443379"/>
                <a:gd name="connsiteX1" fmla="*/ 518648 w 538597"/>
                <a:gd name="connsiteY1" fmla="*/ 0 h 443379"/>
                <a:gd name="connsiteX2" fmla="*/ 538597 w 538597"/>
                <a:gd name="connsiteY2" fmla="*/ 232241 h 443379"/>
                <a:gd name="connsiteX3" fmla="*/ 28921 w 538597"/>
                <a:gd name="connsiteY3" fmla="*/ 443379 h 443379"/>
                <a:gd name="connsiteX4" fmla="*/ 1 w 538597"/>
                <a:gd name="connsiteY4" fmla="*/ 152399 h 44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97" h="443379">
                  <a:moveTo>
                    <a:pt x="1" y="152399"/>
                  </a:moveTo>
                  <a:lnTo>
                    <a:pt x="518648" y="0"/>
                  </a:lnTo>
                  <a:cubicBezTo>
                    <a:pt x="519507" y="73445"/>
                    <a:pt x="537738" y="158796"/>
                    <a:pt x="538597" y="232241"/>
                  </a:cubicBezTo>
                  <a:lnTo>
                    <a:pt x="28921" y="443379"/>
                  </a:lnTo>
                  <a:cubicBezTo>
                    <a:pt x="28932" y="337390"/>
                    <a:pt x="-10" y="258388"/>
                    <a:pt x="1" y="15239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11">
              <a:extLst>
                <a:ext uri="{FF2B5EF4-FFF2-40B4-BE49-F238E27FC236}">
                  <a16:creationId xmlns:a16="http://schemas.microsoft.com/office/drawing/2014/main" id="{C3629110-AB38-4BA3-99B7-00B0419B9CF9}"/>
                </a:ext>
              </a:extLst>
            </p:cNvPr>
            <p:cNvSpPr/>
            <p:nvPr/>
          </p:nvSpPr>
          <p:spPr>
            <a:xfrm>
              <a:off x="9221943" y="3709433"/>
              <a:ext cx="1821911" cy="612869"/>
            </a:xfrm>
            <a:custGeom>
              <a:avLst/>
              <a:gdLst>
                <a:gd name="connsiteX0" fmla="*/ 0 w 942551"/>
                <a:gd name="connsiteY0" fmla="*/ 0 h 245864"/>
                <a:gd name="connsiteX1" fmla="*/ 942551 w 942551"/>
                <a:gd name="connsiteY1" fmla="*/ 0 h 245864"/>
                <a:gd name="connsiteX2" fmla="*/ 942551 w 942551"/>
                <a:gd name="connsiteY2" fmla="*/ 245864 h 245864"/>
                <a:gd name="connsiteX3" fmla="*/ 0 w 942551"/>
                <a:gd name="connsiteY3" fmla="*/ 245864 h 245864"/>
                <a:gd name="connsiteX4" fmla="*/ 0 w 942551"/>
                <a:gd name="connsiteY4" fmla="*/ 0 h 245864"/>
                <a:gd name="connsiteX0" fmla="*/ 0 w 1479579"/>
                <a:gd name="connsiteY0" fmla="*/ 0 h 507121"/>
                <a:gd name="connsiteX1" fmla="*/ 1479579 w 1479579"/>
                <a:gd name="connsiteY1" fmla="*/ 261257 h 507121"/>
                <a:gd name="connsiteX2" fmla="*/ 1479579 w 1479579"/>
                <a:gd name="connsiteY2" fmla="*/ 507121 h 507121"/>
                <a:gd name="connsiteX3" fmla="*/ 537028 w 1479579"/>
                <a:gd name="connsiteY3" fmla="*/ 507121 h 507121"/>
                <a:gd name="connsiteX4" fmla="*/ 0 w 1479579"/>
                <a:gd name="connsiteY4" fmla="*/ 0 h 507121"/>
                <a:gd name="connsiteX0" fmla="*/ 101601 w 1581180"/>
                <a:gd name="connsiteY0" fmla="*/ 0 h 507121"/>
                <a:gd name="connsiteX1" fmla="*/ 1581180 w 1581180"/>
                <a:gd name="connsiteY1" fmla="*/ 261257 h 507121"/>
                <a:gd name="connsiteX2" fmla="*/ 1581180 w 1581180"/>
                <a:gd name="connsiteY2" fmla="*/ 507121 h 507121"/>
                <a:gd name="connsiteX3" fmla="*/ 0 w 1581180"/>
                <a:gd name="connsiteY3" fmla="*/ 231349 h 507121"/>
                <a:gd name="connsiteX4" fmla="*/ 101601 w 1581180"/>
                <a:gd name="connsiteY4" fmla="*/ 0 h 507121"/>
                <a:gd name="connsiteX0" fmla="*/ 101601 w 1581180"/>
                <a:gd name="connsiteY0" fmla="*/ 0 h 521635"/>
                <a:gd name="connsiteX1" fmla="*/ 1581180 w 1581180"/>
                <a:gd name="connsiteY1" fmla="*/ 261257 h 521635"/>
                <a:gd name="connsiteX2" fmla="*/ 1566666 w 1581180"/>
                <a:gd name="connsiteY2" fmla="*/ 521635 h 521635"/>
                <a:gd name="connsiteX3" fmla="*/ 0 w 1581180"/>
                <a:gd name="connsiteY3" fmla="*/ 231349 h 521635"/>
                <a:gd name="connsiteX4" fmla="*/ 101601 w 1581180"/>
                <a:gd name="connsiteY4" fmla="*/ 0 h 521635"/>
                <a:gd name="connsiteX0" fmla="*/ 72572 w 1552151"/>
                <a:gd name="connsiteY0" fmla="*/ 0 h 521635"/>
                <a:gd name="connsiteX1" fmla="*/ 1552151 w 1552151"/>
                <a:gd name="connsiteY1" fmla="*/ 261257 h 521635"/>
                <a:gd name="connsiteX2" fmla="*/ 1537637 w 1552151"/>
                <a:gd name="connsiteY2" fmla="*/ 521635 h 521635"/>
                <a:gd name="connsiteX3" fmla="*/ 0 w 1552151"/>
                <a:gd name="connsiteY3" fmla="*/ 231349 h 521635"/>
                <a:gd name="connsiteX4" fmla="*/ 72572 w 1552151"/>
                <a:gd name="connsiteY4" fmla="*/ 0 h 521635"/>
                <a:gd name="connsiteX0" fmla="*/ 43543 w 1523122"/>
                <a:gd name="connsiteY0" fmla="*/ 0 h 521635"/>
                <a:gd name="connsiteX1" fmla="*/ 1523122 w 1523122"/>
                <a:gd name="connsiteY1" fmla="*/ 261257 h 521635"/>
                <a:gd name="connsiteX2" fmla="*/ 1508608 w 1523122"/>
                <a:gd name="connsiteY2" fmla="*/ 521635 h 521635"/>
                <a:gd name="connsiteX3" fmla="*/ 0 w 1523122"/>
                <a:gd name="connsiteY3" fmla="*/ 231349 h 521635"/>
                <a:gd name="connsiteX4" fmla="*/ 43543 w 1523122"/>
                <a:gd name="connsiteY4" fmla="*/ 0 h 521635"/>
                <a:gd name="connsiteX0" fmla="*/ 43543 w 1541946"/>
                <a:gd name="connsiteY0" fmla="*/ 0 h 497822"/>
                <a:gd name="connsiteX1" fmla="*/ 1523122 w 1541946"/>
                <a:gd name="connsiteY1" fmla="*/ 261257 h 497822"/>
                <a:gd name="connsiteX2" fmla="*/ 1541946 w 1541946"/>
                <a:gd name="connsiteY2" fmla="*/ 497822 h 497822"/>
                <a:gd name="connsiteX3" fmla="*/ 0 w 1541946"/>
                <a:gd name="connsiteY3" fmla="*/ 231349 h 497822"/>
                <a:gd name="connsiteX4" fmla="*/ 43543 w 1541946"/>
                <a:gd name="connsiteY4" fmla="*/ 0 h 497822"/>
                <a:gd name="connsiteX0" fmla="*/ 5443 w 1503846"/>
                <a:gd name="connsiteY0" fmla="*/ 0 h 497822"/>
                <a:gd name="connsiteX1" fmla="*/ 1485022 w 1503846"/>
                <a:gd name="connsiteY1" fmla="*/ 261257 h 497822"/>
                <a:gd name="connsiteX2" fmla="*/ 1503846 w 1503846"/>
                <a:gd name="connsiteY2" fmla="*/ 497822 h 497822"/>
                <a:gd name="connsiteX3" fmla="*/ 0 w 1503846"/>
                <a:gd name="connsiteY3" fmla="*/ 212299 h 497822"/>
                <a:gd name="connsiteX4" fmla="*/ 5443 w 1503846"/>
                <a:gd name="connsiteY4" fmla="*/ 0 h 497822"/>
                <a:gd name="connsiteX0" fmla="*/ 5443 w 1503846"/>
                <a:gd name="connsiteY0" fmla="*/ 0 h 497822"/>
                <a:gd name="connsiteX1" fmla="*/ 1485022 w 1503846"/>
                <a:gd name="connsiteY1" fmla="*/ 261257 h 497822"/>
                <a:gd name="connsiteX2" fmla="*/ 1503846 w 1503846"/>
                <a:gd name="connsiteY2" fmla="*/ 497822 h 497822"/>
                <a:gd name="connsiteX3" fmla="*/ 0 w 1503846"/>
                <a:gd name="connsiteY3" fmla="*/ 212299 h 497822"/>
                <a:gd name="connsiteX4" fmla="*/ 5443 w 1503846"/>
                <a:gd name="connsiteY4" fmla="*/ 0 h 497822"/>
                <a:gd name="connsiteX0" fmla="*/ 5443 w 1583989"/>
                <a:gd name="connsiteY0" fmla="*/ 0 h 578784"/>
                <a:gd name="connsiteX1" fmla="*/ 1485022 w 1583989"/>
                <a:gd name="connsiteY1" fmla="*/ 261257 h 578784"/>
                <a:gd name="connsiteX2" fmla="*/ 1583989 w 1583989"/>
                <a:gd name="connsiteY2" fmla="*/ 578784 h 578784"/>
                <a:gd name="connsiteX3" fmla="*/ 0 w 1583989"/>
                <a:gd name="connsiteY3" fmla="*/ 212299 h 578784"/>
                <a:gd name="connsiteX4" fmla="*/ 5443 w 1583989"/>
                <a:gd name="connsiteY4" fmla="*/ 0 h 578784"/>
                <a:gd name="connsiteX0" fmla="*/ 5443 w 1583989"/>
                <a:gd name="connsiteY0" fmla="*/ 0 h 578784"/>
                <a:gd name="connsiteX1" fmla="*/ 1447623 w 1583989"/>
                <a:gd name="connsiteY1" fmla="*/ 346982 h 578784"/>
                <a:gd name="connsiteX2" fmla="*/ 1583989 w 1583989"/>
                <a:gd name="connsiteY2" fmla="*/ 578784 h 578784"/>
                <a:gd name="connsiteX3" fmla="*/ 0 w 1583989"/>
                <a:gd name="connsiteY3" fmla="*/ 212299 h 578784"/>
                <a:gd name="connsiteX4" fmla="*/ 5443 w 1583989"/>
                <a:gd name="connsiteY4" fmla="*/ 0 h 578784"/>
                <a:gd name="connsiteX0" fmla="*/ 5443 w 1586537"/>
                <a:gd name="connsiteY0" fmla="*/ 0 h 578784"/>
                <a:gd name="connsiteX1" fmla="*/ 1586537 w 1586537"/>
                <a:gd name="connsiteY1" fmla="*/ 346982 h 578784"/>
                <a:gd name="connsiteX2" fmla="*/ 1583989 w 1586537"/>
                <a:gd name="connsiteY2" fmla="*/ 578784 h 578784"/>
                <a:gd name="connsiteX3" fmla="*/ 0 w 1586537"/>
                <a:gd name="connsiteY3" fmla="*/ 212299 h 578784"/>
                <a:gd name="connsiteX4" fmla="*/ 5443 w 1586537"/>
                <a:gd name="connsiteY4" fmla="*/ 0 h 578784"/>
                <a:gd name="connsiteX0" fmla="*/ 5443 w 1666679"/>
                <a:gd name="connsiteY0" fmla="*/ 0 h 578784"/>
                <a:gd name="connsiteX1" fmla="*/ 1666679 w 1666679"/>
                <a:gd name="connsiteY1" fmla="*/ 356507 h 578784"/>
                <a:gd name="connsiteX2" fmla="*/ 1583989 w 1666679"/>
                <a:gd name="connsiteY2" fmla="*/ 578784 h 578784"/>
                <a:gd name="connsiteX3" fmla="*/ 0 w 1666679"/>
                <a:gd name="connsiteY3" fmla="*/ 212299 h 578784"/>
                <a:gd name="connsiteX4" fmla="*/ 5443 w 1666679"/>
                <a:gd name="connsiteY4" fmla="*/ 0 h 578784"/>
                <a:gd name="connsiteX0" fmla="*/ 5443 w 1666679"/>
                <a:gd name="connsiteY0" fmla="*/ 0 h 578784"/>
                <a:gd name="connsiteX1" fmla="*/ 1666679 w 1666679"/>
                <a:gd name="connsiteY1" fmla="*/ 356507 h 578784"/>
                <a:gd name="connsiteX2" fmla="*/ 1658789 w 1666679"/>
                <a:gd name="connsiteY2" fmla="*/ 578784 h 578784"/>
                <a:gd name="connsiteX3" fmla="*/ 0 w 1666679"/>
                <a:gd name="connsiteY3" fmla="*/ 212299 h 578784"/>
                <a:gd name="connsiteX4" fmla="*/ 5443 w 1666679"/>
                <a:gd name="connsiteY4" fmla="*/ 0 h 578784"/>
                <a:gd name="connsiteX0" fmla="*/ 5443 w 1658841"/>
                <a:gd name="connsiteY0" fmla="*/ 0 h 578784"/>
                <a:gd name="connsiteX1" fmla="*/ 1650650 w 1658841"/>
                <a:gd name="connsiteY1" fmla="*/ 299357 h 578784"/>
                <a:gd name="connsiteX2" fmla="*/ 1658789 w 1658841"/>
                <a:gd name="connsiteY2" fmla="*/ 578784 h 578784"/>
                <a:gd name="connsiteX3" fmla="*/ 0 w 1658841"/>
                <a:gd name="connsiteY3" fmla="*/ 212299 h 578784"/>
                <a:gd name="connsiteX4" fmla="*/ 5443 w 1658841"/>
                <a:gd name="connsiteY4" fmla="*/ 0 h 578784"/>
                <a:gd name="connsiteX0" fmla="*/ 5443 w 1690859"/>
                <a:gd name="connsiteY0" fmla="*/ 0 h 521634"/>
                <a:gd name="connsiteX1" fmla="*/ 1650650 w 1690859"/>
                <a:gd name="connsiteY1" fmla="*/ 299357 h 521634"/>
                <a:gd name="connsiteX2" fmla="*/ 1690847 w 1690859"/>
                <a:gd name="connsiteY2" fmla="*/ 521634 h 521634"/>
                <a:gd name="connsiteX3" fmla="*/ 0 w 1690859"/>
                <a:gd name="connsiteY3" fmla="*/ 212299 h 521634"/>
                <a:gd name="connsiteX4" fmla="*/ 5443 w 1690859"/>
                <a:gd name="connsiteY4" fmla="*/ 0 h 521634"/>
                <a:gd name="connsiteX0" fmla="*/ 5443 w 1698737"/>
                <a:gd name="connsiteY0" fmla="*/ 0 h 521634"/>
                <a:gd name="connsiteX1" fmla="*/ 1698737 w 1698737"/>
                <a:gd name="connsiteY1" fmla="*/ 294595 h 521634"/>
                <a:gd name="connsiteX2" fmla="*/ 1690847 w 1698737"/>
                <a:gd name="connsiteY2" fmla="*/ 521634 h 521634"/>
                <a:gd name="connsiteX3" fmla="*/ 0 w 1698737"/>
                <a:gd name="connsiteY3" fmla="*/ 212299 h 521634"/>
                <a:gd name="connsiteX4" fmla="*/ 5443 w 1698737"/>
                <a:gd name="connsiteY4" fmla="*/ 0 h 521634"/>
                <a:gd name="connsiteX0" fmla="*/ 5443 w 1698737"/>
                <a:gd name="connsiteY0" fmla="*/ 0 h 521634"/>
                <a:gd name="connsiteX1" fmla="*/ 1698737 w 1698737"/>
                <a:gd name="connsiteY1" fmla="*/ 207425 h 521634"/>
                <a:gd name="connsiteX2" fmla="*/ 1690847 w 1698737"/>
                <a:gd name="connsiteY2" fmla="*/ 521634 h 521634"/>
                <a:gd name="connsiteX3" fmla="*/ 0 w 1698737"/>
                <a:gd name="connsiteY3" fmla="*/ 212299 h 521634"/>
                <a:gd name="connsiteX4" fmla="*/ 5443 w 1698737"/>
                <a:gd name="connsiteY4" fmla="*/ 0 h 521634"/>
                <a:gd name="connsiteX0" fmla="*/ 5443 w 1698737"/>
                <a:gd name="connsiteY0" fmla="*/ 0 h 453143"/>
                <a:gd name="connsiteX1" fmla="*/ 1698737 w 1698737"/>
                <a:gd name="connsiteY1" fmla="*/ 207425 h 453143"/>
                <a:gd name="connsiteX2" fmla="*/ 1690847 w 1698737"/>
                <a:gd name="connsiteY2" fmla="*/ 453143 h 453143"/>
                <a:gd name="connsiteX3" fmla="*/ 0 w 1698737"/>
                <a:gd name="connsiteY3" fmla="*/ 212299 h 453143"/>
                <a:gd name="connsiteX4" fmla="*/ 5443 w 1698737"/>
                <a:gd name="connsiteY4" fmla="*/ 0 h 453143"/>
                <a:gd name="connsiteX0" fmla="*/ 5443 w 1698737"/>
                <a:gd name="connsiteY0" fmla="*/ 0 h 490502"/>
                <a:gd name="connsiteX1" fmla="*/ 1698737 w 1698737"/>
                <a:gd name="connsiteY1" fmla="*/ 207425 h 490502"/>
                <a:gd name="connsiteX2" fmla="*/ 1690847 w 1698737"/>
                <a:gd name="connsiteY2" fmla="*/ 490502 h 490502"/>
                <a:gd name="connsiteX3" fmla="*/ 0 w 1698737"/>
                <a:gd name="connsiteY3" fmla="*/ 212299 h 490502"/>
                <a:gd name="connsiteX4" fmla="*/ 5443 w 1698737"/>
                <a:gd name="connsiteY4" fmla="*/ 0 h 490502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268337 h 546540"/>
                <a:gd name="connsiteX4" fmla="*/ 14599 w 1698737"/>
                <a:gd name="connsiteY4" fmla="*/ 0 h 546540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224752 h 546540"/>
                <a:gd name="connsiteX4" fmla="*/ 14599 w 1698737"/>
                <a:gd name="connsiteY4" fmla="*/ 0 h 546540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193620 h 546540"/>
                <a:gd name="connsiteX4" fmla="*/ 14599 w 1698737"/>
                <a:gd name="connsiteY4" fmla="*/ 0 h 546540"/>
                <a:gd name="connsiteX0" fmla="*/ 5442 w 1689580"/>
                <a:gd name="connsiteY0" fmla="*/ 0 h 546540"/>
                <a:gd name="connsiteX1" fmla="*/ 1689580 w 1689580"/>
                <a:gd name="connsiteY1" fmla="*/ 263463 h 546540"/>
                <a:gd name="connsiteX2" fmla="*/ 1681690 w 1689580"/>
                <a:gd name="connsiteY2" fmla="*/ 546540 h 546540"/>
                <a:gd name="connsiteX3" fmla="*/ 0 w 1689580"/>
                <a:gd name="connsiteY3" fmla="*/ 174941 h 546540"/>
                <a:gd name="connsiteX4" fmla="*/ 5442 w 1689580"/>
                <a:gd name="connsiteY4" fmla="*/ 0 h 546540"/>
                <a:gd name="connsiteX0" fmla="*/ 0 w 1848965"/>
                <a:gd name="connsiteY0" fmla="*/ 0 h 608804"/>
                <a:gd name="connsiteX1" fmla="*/ 1848965 w 1848965"/>
                <a:gd name="connsiteY1" fmla="*/ 325727 h 608804"/>
                <a:gd name="connsiteX2" fmla="*/ 1841075 w 1848965"/>
                <a:gd name="connsiteY2" fmla="*/ 608804 h 608804"/>
                <a:gd name="connsiteX3" fmla="*/ 159385 w 1848965"/>
                <a:gd name="connsiteY3" fmla="*/ 237205 h 608804"/>
                <a:gd name="connsiteX4" fmla="*/ 0 w 1848965"/>
                <a:gd name="connsiteY4" fmla="*/ 0 h 608804"/>
                <a:gd name="connsiteX0" fmla="*/ 5442 w 1854407"/>
                <a:gd name="connsiteY0" fmla="*/ 0 h 608804"/>
                <a:gd name="connsiteX1" fmla="*/ 1854407 w 1854407"/>
                <a:gd name="connsiteY1" fmla="*/ 325727 h 608804"/>
                <a:gd name="connsiteX2" fmla="*/ 1846517 w 1854407"/>
                <a:gd name="connsiteY2" fmla="*/ 608804 h 608804"/>
                <a:gd name="connsiteX3" fmla="*/ 0 w 1854407"/>
                <a:gd name="connsiteY3" fmla="*/ 193620 h 608804"/>
                <a:gd name="connsiteX4" fmla="*/ 5442 w 1854407"/>
                <a:gd name="connsiteY4" fmla="*/ 0 h 608804"/>
                <a:gd name="connsiteX0" fmla="*/ 5442 w 1855829"/>
                <a:gd name="connsiteY0" fmla="*/ 0 h 596351"/>
                <a:gd name="connsiteX1" fmla="*/ 1854407 w 1855829"/>
                <a:gd name="connsiteY1" fmla="*/ 325727 h 596351"/>
                <a:gd name="connsiteX2" fmla="*/ 1855675 w 1855829"/>
                <a:gd name="connsiteY2" fmla="*/ 596351 h 596351"/>
                <a:gd name="connsiteX3" fmla="*/ 0 w 1855829"/>
                <a:gd name="connsiteY3" fmla="*/ 193620 h 596351"/>
                <a:gd name="connsiteX4" fmla="*/ 5442 w 1855829"/>
                <a:gd name="connsiteY4" fmla="*/ 0 h 596351"/>
                <a:gd name="connsiteX0" fmla="*/ 12311 w 1855829"/>
                <a:gd name="connsiteY0" fmla="*/ 0 h 596351"/>
                <a:gd name="connsiteX1" fmla="*/ 1854407 w 1855829"/>
                <a:gd name="connsiteY1" fmla="*/ 325727 h 596351"/>
                <a:gd name="connsiteX2" fmla="*/ 1855675 w 1855829"/>
                <a:gd name="connsiteY2" fmla="*/ 596351 h 596351"/>
                <a:gd name="connsiteX3" fmla="*/ 0 w 1855829"/>
                <a:gd name="connsiteY3" fmla="*/ 193620 h 596351"/>
                <a:gd name="connsiteX4" fmla="*/ 12311 w 1855829"/>
                <a:gd name="connsiteY4" fmla="*/ 0 h 596351"/>
                <a:gd name="connsiteX0" fmla="*/ 0 w 1860687"/>
                <a:gd name="connsiteY0" fmla="*/ 0 h 596351"/>
                <a:gd name="connsiteX1" fmla="*/ 1859265 w 1860687"/>
                <a:gd name="connsiteY1" fmla="*/ 325727 h 596351"/>
                <a:gd name="connsiteX2" fmla="*/ 1860533 w 1860687"/>
                <a:gd name="connsiteY2" fmla="*/ 596351 h 596351"/>
                <a:gd name="connsiteX3" fmla="*/ 4858 w 1860687"/>
                <a:gd name="connsiteY3" fmla="*/ 193620 h 596351"/>
                <a:gd name="connsiteX4" fmla="*/ 0 w 1860687"/>
                <a:gd name="connsiteY4" fmla="*/ 0 h 596351"/>
                <a:gd name="connsiteX0" fmla="*/ 0 w 1884589"/>
                <a:gd name="connsiteY0" fmla="*/ 0 h 610360"/>
                <a:gd name="connsiteX1" fmla="*/ 1859265 w 1884589"/>
                <a:gd name="connsiteY1" fmla="*/ 325727 h 610360"/>
                <a:gd name="connsiteX2" fmla="*/ 1884570 w 1884589"/>
                <a:gd name="connsiteY2" fmla="*/ 610360 h 610360"/>
                <a:gd name="connsiteX3" fmla="*/ 4858 w 1884589"/>
                <a:gd name="connsiteY3" fmla="*/ 193620 h 610360"/>
                <a:gd name="connsiteX4" fmla="*/ 0 w 1884589"/>
                <a:gd name="connsiteY4" fmla="*/ 0 h 61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589" h="610360">
                  <a:moveTo>
                    <a:pt x="0" y="0"/>
                  </a:moveTo>
                  <a:lnTo>
                    <a:pt x="1859265" y="325727"/>
                  </a:lnTo>
                  <a:cubicBezTo>
                    <a:pt x="1858416" y="402994"/>
                    <a:pt x="1885419" y="533093"/>
                    <a:pt x="1884570" y="610360"/>
                  </a:cubicBezTo>
                  <a:lnTo>
                    <a:pt x="4858" y="193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57DD75-C5CF-47B8-874C-E4477695F647}"/>
                </a:ext>
              </a:extLst>
            </p:cNvPr>
            <p:cNvSpPr/>
            <p:nvPr/>
          </p:nvSpPr>
          <p:spPr>
            <a:xfrm rot="19316143">
              <a:off x="9505823" y="3073519"/>
              <a:ext cx="1604470" cy="1443329"/>
            </a:xfrm>
            <a:custGeom>
              <a:avLst/>
              <a:gdLst>
                <a:gd name="connsiteX0" fmla="*/ 0 w 415722"/>
                <a:gd name="connsiteY0" fmla="*/ 0 h 221433"/>
                <a:gd name="connsiteX1" fmla="*/ 415722 w 415722"/>
                <a:gd name="connsiteY1" fmla="*/ 0 h 221433"/>
                <a:gd name="connsiteX2" fmla="*/ 415722 w 415722"/>
                <a:gd name="connsiteY2" fmla="*/ 221433 h 221433"/>
                <a:gd name="connsiteX3" fmla="*/ 0 w 415722"/>
                <a:gd name="connsiteY3" fmla="*/ 221433 h 221433"/>
                <a:gd name="connsiteX4" fmla="*/ 0 w 415722"/>
                <a:gd name="connsiteY4" fmla="*/ 0 h 221433"/>
                <a:gd name="connsiteX0" fmla="*/ 0 w 441969"/>
                <a:gd name="connsiteY0" fmla="*/ 0 h 241987"/>
                <a:gd name="connsiteX1" fmla="*/ 441969 w 441969"/>
                <a:gd name="connsiteY1" fmla="*/ 20554 h 241987"/>
                <a:gd name="connsiteX2" fmla="*/ 441969 w 441969"/>
                <a:gd name="connsiteY2" fmla="*/ 241987 h 241987"/>
                <a:gd name="connsiteX3" fmla="*/ 26247 w 441969"/>
                <a:gd name="connsiteY3" fmla="*/ 241987 h 241987"/>
                <a:gd name="connsiteX4" fmla="*/ 0 w 441969"/>
                <a:gd name="connsiteY4" fmla="*/ 0 h 241987"/>
                <a:gd name="connsiteX0" fmla="*/ 0 w 1429205"/>
                <a:gd name="connsiteY0" fmla="*/ 0 h 1190506"/>
                <a:gd name="connsiteX1" fmla="*/ 441969 w 1429205"/>
                <a:gd name="connsiteY1" fmla="*/ 20554 h 1190506"/>
                <a:gd name="connsiteX2" fmla="*/ 1429205 w 1429205"/>
                <a:gd name="connsiteY2" fmla="*/ 1190506 h 1190506"/>
                <a:gd name="connsiteX3" fmla="*/ 26247 w 1429205"/>
                <a:gd name="connsiteY3" fmla="*/ 241987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41969 w 1429205"/>
                <a:gd name="connsiteY1" fmla="*/ 20554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34787 w 1429205"/>
                <a:gd name="connsiteY1" fmla="*/ 45174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26791 w 1429205"/>
                <a:gd name="connsiteY1" fmla="*/ 63109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13915 w 1429205"/>
                <a:gd name="connsiteY1" fmla="*/ 40928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40454"/>
                <a:gd name="connsiteY0" fmla="*/ 0 h 1199315"/>
                <a:gd name="connsiteX1" fmla="*/ 425164 w 1440454"/>
                <a:gd name="connsiteY1" fmla="*/ 49737 h 1199315"/>
                <a:gd name="connsiteX2" fmla="*/ 1440454 w 1440454"/>
                <a:gd name="connsiteY2" fmla="*/ 1199315 h 1199315"/>
                <a:gd name="connsiteX3" fmla="*/ 1004040 w 1440454"/>
                <a:gd name="connsiteY3" fmla="*/ 1140769 h 1199315"/>
                <a:gd name="connsiteX4" fmla="*/ 0 w 1440454"/>
                <a:gd name="connsiteY4" fmla="*/ 0 h 1199315"/>
                <a:gd name="connsiteX0" fmla="*/ 0 w 1450076"/>
                <a:gd name="connsiteY0" fmla="*/ 0 h 1194752"/>
                <a:gd name="connsiteX1" fmla="*/ 425164 w 1450076"/>
                <a:gd name="connsiteY1" fmla="*/ 49737 h 1194752"/>
                <a:gd name="connsiteX2" fmla="*/ 1450076 w 1450076"/>
                <a:gd name="connsiteY2" fmla="*/ 1194752 h 1194752"/>
                <a:gd name="connsiteX3" fmla="*/ 1004040 w 1450076"/>
                <a:gd name="connsiteY3" fmla="*/ 1140769 h 1194752"/>
                <a:gd name="connsiteX4" fmla="*/ 0 w 1450076"/>
                <a:gd name="connsiteY4" fmla="*/ 0 h 1194752"/>
                <a:gd name="connsiteX0" fmla="*/ 0 w 1450076"/>
                <a:gd name="connsiteY0" fmla="*/ 0 h 1194752"/>
                <a:gd name="connsiteX1" fmla="*/ 425164 w 1450076"/>
                <a:gd name="connsiteY1" fmla="*/ 49737 h 1194752"/>
                <a:gd name="connsiteX2" fmla="*/ 1450076 w 1450076"/>
                <a:gd name="connsiteY2" fmla="*/ 1194752 h 1194752"/>
                <a:gd name="connsiteX3" fmla="*/ 1011539 w 1450076"/>
                <a:gd name="connsiteY3" fmla="*/ 1146642 h 1194752"/>
                <a:gd name="connsiteX4" fmla="*/ 0 w 1450076"/>
                <a:gd name="connsiteY4" fmla="*/ 0 h 1194752"/>
                <a:gd name="connsiteX0" fmla="*/ 0 w 1350916"/>
                <a:gd name="connsiteY0" fmla="*/ 47478 h 1145015"/>
                <a:gd name="connsiteX1" fmla="*/ 326004 w 1350916"/>
                <a:gd name="connsiteY1" fmla="*/ 0 h 1145015"/>
                <a:gd name="connsiteX2" fmla="*/ 1350916 w 1350916"/>
                <a:gd name="connsiteY2" fmla="*/ 1145015 h 1145015"/>
                <a:gd name="connsiteX3" fmla="*/ 912379 w 1350916"/>
                <a:gd name="connsiteY3" fmla="*/ 1096905 h 1145015"/>
                <a:gd name="connsiteX4" fmla="*/ 0 w 1350916"/>
                <a:gd name="connsiteY4" fmla="*/ 47478 h 1145015"/>
                <a:gd name="connsiteX0" fmla="*/ 0 w 1298649"/>
                <a:gd name="connsiteY0" fmla="*/ 5313 h 1145015"/>
                <a:gd name="connsiteX1" fmla="*/ 273737 w 1298649"/>
                <a:gd name="connsiteY1" fmla="*/ 0 h 1145015"/>
                <a:gd name="connsiteX2" fmla="*/ 1298649 w 1298649"/>
                <a:gd name="connsiteY2" fmla="*/ 1145015 h 1145015"/>
                <a:gd name="connsiteX3" fmla="*/ 860112 w 1298649"/>
                <a:gd name="connsiteY3" fmla="*/ 1096905 h 1145015"/>
                <a:gd name="connsiteX4" fmla="*/ 0 w 1298649"/>
                <a:gd name="connsiteY4" fmla="*/ 5313 h 1145015"/>
                <a:gd name="connsiteX0" fmla="*/ 0 w 1298649"/>
                <a:gd name="connsiteY0" fmla="*/ 0 h 1139702"/>
                <a:gd name="connsiteX1" fmla="*/ 257083 w 1298649"/>
                <a:gd name="connsiteY1" fmla="*/ 14685 h 1139702"/>
                <a:gd name="connsiteX2" fmla="*/ 1298649 w 1298649"/>
                <a:gd name="connsiteY2" fmla="*/ 1139702 h 1139702"/>
                <a:gd name="connsiteX3" fmla="*/ 860112 w 1298649"/>
                <a:gd name="connsiteY3" fmla="*/ 1091592 h 1139702"/>
                <a:gd name="connsiteX4" fmla="*/ 0 w 1298649"/>
                <a:gd name="connsiteY4" fmla="*/ 0 h 1139702"/>
                <a:gd name="connsiteX0" fmla="*/ 0 w 1298649"/>
                <a:gd name="connsiteY0" fmla="*/ 0 h 1139702"/>
                <a:gd name="connsiteX1" fmla="*/ 257083 w 1298649"/>
                <a:gd name="connsiteY1" fmla="*/ 14685 h 1139702"/>
                <a:gd name="connsiteX2" fmla="*/ 1298649 w 1298649"/>
                <a:gd name="connsiteY2" fmla="*/ 1139702 h 1139702"/>
                <a:gd name="connsiteX3" fmla="*/ 833529 w 1298649"/>
                <a:gd name="connsiteY3" fmla="*/ 1072017 h 1139702"/>
                <a:gd name="connsiteX4" fmla="*/ 0 w 1298649"/>
                <a:gd name="connsiteY4" fmla="*/ 0 h 1139702"/>
                <a:gd name="connsiteX0" fmla="*/ 0 w 1263738"/>
                <a:gd name="connsiteY0" fmla="*/ 0 h 1130126"/>
                <a:gd name="connsiteX1" fmla="*/ 257083 w 1263738"/>
                <a:gd name="connsiteY1" fmla="*/ 14685 h 1130126"/>
                <a:gd name="connsiteX2" fmla="*/ 1263738 w 1263738"/>
                <a:gd name="connsiteY2" fmla="*/ 1130126 h 1130126"/>
                <a:gd name="connsiteX3" fmla="*/ 833529 w 1263738"/>
                <a:gd name="connsiteY3" fmla="*/ 1072017 h 1130126"/>
                <a:gd name="connsiteX4" fmla="*/ 0 w 1263738"/>
                <a:gd name="connsiteY4" fmla="*/ 0 h 1130126"/>
                <a:gd name="connsiteX0" fmla="*/ 0 w 1263738"/>
                <a:gd name="connsiteY0" fmla="*/ 0 h 1130126"/>
                <a:gd name="connsiteX1" fmla="*/ 192925 w 1263738"/>
                <a:gd name="connsiteY1" fmla="*/ 6759 h 1130126"/>
                <a:gd name="connsiteX2" fmla="*/ 1263738 w 1263738"/>
                <a:gd name="connsiteY2" fmla="*/ 1130126 h 1130126"/>
                <a:gd name="connsiteX3" fmla="*/ 833529 w 1263738"/>
                <a:gd name="connsiteY3" fmla="*/ 1072017 h 1130126"/>
                <a:gd name="connsiteX4" fmla="*/ 0 w 1263738"/>
                <a:gd name="connsiteY4" fmla="*/ 0 h 1130126"/>
                <a:gd name="connsiteX0" fmla="*/ 0 w 1275005"/>
                <a:gd name="connsiteY0" fmla="*/ 0 h 1147496"/>
                <a:gd name="connsiteX1" fmla="*/ 204192 w 1275005"/>
                <a:gd name="connsiteY1" fmla="*/ 24129 h 1147496"/>
                <a:gd name="connsiteX2" fmla="*/ 1275005 w 1275005"/>
                <a:gd name="connsiteY2" fmla="*/ 1147496 h 1147496"/>
                <a:gd name="connsiteX3" fmla="*/ 844796 w 1275005"/>
                <a:gd name="connsiteY3" fmla="*/ 1089387 h 1147496"/>
                <a:gd name="connsiteX4" fmla="*/ 0 w 1275005"/>
                <a:gd name="connsiteY4" fmla="*/ 0 h 1147496"/>
                <a:gd name="connsiteX0" fmla="*/ 0 w 1258744"/>
                <a:gd name="connsiteY0" fmla="*/ 0 h 1147655"/>
                <a:gd name="connsiteX1" fmla="*/ 204192 w 1258744"/>
                <a:gd name="connsiteY1" fmla="*/ 24129 h 1147655"/>
                <a:gd name="connsiteX2" fmla="*/ 1258744 w 1258744"/>
                <a:gd name="connsiteY2" fmla="*/ 1147655 h 1147655"/>
                <a:gd name="connsiteX3" fmla="*/ 844796 w 1258744"/>
                <a:gd name="connsiteY3" fmla="*/ 1089387 h 1147655"/>
                <a:gd name="connsiteX4" fmla="*/ 0 w 1258744"/>
                <a:gd name="connsiteY4" fmla="*/ 0 h 1147655"/>
                <a:gd name="connsiteX0" fmla="*/ 0 w 1259610"/>
                <a:gd name="connsiteY0" fmla="*/ 0 h 1154338"/>
                <a:gd name="connsiteX1" fmla="*/ 204192 w 1259610"/>
                <a:gd name="connsiteY1" fmla="*/ 24129 h 1154338"/>
                <a:gd name="connsiteX2" fmla="*/ 1259610 w 1259610"/>
                <a:gd name="connsiteY2" fmla="*/ 1154338 h 1154338"/>
                <a:gd name="connsiteX3" fmla="*/ 844796 w 1259610"/>
                <a:gd name="connsiteY3" fmla="*/ 1089387 h 1154338"/>
                <a:gd name="connsiteX4" fmla="*/ 0 w 1259610"/>
                <a:gd name="connsiteY4" fmla="*/ 0 h 1154338"/>
                <a:gd name="connsiteX0" fmla="*/ 0 w 1251876"/>
                <a:gd name="connsiteY0" fmla="*/ 0 h 1136570"/>
                <a:gd name="connsiteX1" fmla="*/ 204192 w 1251876"/>
                <a:gd name="connsiteY1" fmla="*/ 24129 h 1136570"/>
                <a:gd name="connsiteX2" fmla="*/ 1251876 w 1251876"/>
                <a:gd name="connsiteY2" fmla="*/ 1136570 h 1136570"/>
                <a:gd name="connsiteX3" fmla="*/ 844796 w 1251876"/>
                <a:gd name="connsiteY3" fmla="*/ 1089387 h 1136570"/>
                <a:gd name="connsiteX4" fmla="*/ 0 w 1251876"/>
                <a:gd name="connsiteY4" fmla="*/ 0 h 1136570"/>
                <a:gd name="connsiteX0" fmla="*/ 0 w 1247613"/>
                <a:gd name="connsiteY0" fmla="*/ 0 h 1145533"/>
                <a:gd name="connsiteX1" fmla="*/ 204192 w 1247613"/>
                <a:gd name="connsiteY1" fmla="*/ 24129 h 1145533"/>
                <a:gd name="connsiteX2" fmla="*/ 1247613 w 1247613"/>
                <a:gd name="connsiteY2" fmla="*/ 1145533 h 1145533"/>
                <a:gd name="connsiteX3" fmla="*/ 844796 w 1247613"/>
                <a:gd name="connsiteY3" fmla="*/ 1089387 h 1145533"/>
                <a:gd name="connsiteX4" fmla="*/ 0 w 1247613"/>
                <a:gd name="connsiteY4" fmla="*/ 0 h 1145533"/>
                <a:gd name="connsiteX0" fmla="*/ 0 w 1251876"/>
                <a:gd name="connsiteY0" fmla="*/ 0 h 1136569"/>
                <a:gd name="connsiteX1" fmla="*/ 204192 w 1251876"/>
                <a:gd name="connsiteY1" fmla="*/ 24129 h 1136569"/>
                <a:gd name="connsiteX2" fmla="*/ 1251876 w 1251876"/>
                <a:gd name="connsiteY2" fmla="*/ 1136569 h 1136569"/>
                <a:gd name="connsiteX3" fmla="*/ 844796 w 1251876"/>
                <a:gd name="connsiteY3" fmla="*/ 1089387 h 1136569"/>
                <a:gd name="connsiteX4" fmla="*/ 0 w 1251876"/>
                <a:gd name="connsiteY4" fmla="*/ 0 h 1136569"/>
                <a:gd name="connsiteX0" fmla="*/ 0 w 1207001"/>
                <a:gd name="connsiteY0" fmla="*/ 0 h 1171767"/>
                <a:gd name="connsiteX1" fmla="*/ 204192 w 1207001"/>
                <a:gd name="connsiteY1" fmla="*/ 24129 h 1171767"/>
                <a:gd name="connsiteX2" fmla="*/ 1207001 w 1207001"/>
                <a:gd name="connsiteY2" fmla="*/ 1171767 h 1171767"/>
                <a:gd name="connsiteX3" fmla="*/ 844796 w 1207001"/>
                <a:gd name="connsiteY3" fmla="*/ 1089387 h 1171767"/>
                <a:gd name="connsiteX4" fmla="*/ 0 w 1207001"/>
                <a:gd name="connsiteY4" fmla="*/ 0 h 1171767"/>
                <a:gd name="connsiteX0" fmla="*/ 0 w 1296971"/>
                <a:gd name="connsiteY0" fmla="*/ 0 h 1247857"/>
                <a:gd name="connsiteX1" fmla="*/ 294162 w 1296971"/>
                <a:gd name="connsiteY1" fmla="*/ 100219 h 1247857"/>
                <a:gd name="connsiteX2" fmla="*/ 1296971 w 1296971"/>
                <a:gd name="connsiteY2" fmla="*/ 1247857 h 1247857"/>
                <a:gd name="connsiteX3" fmla="*/ 934766 w 1296971"/>
                <a:gd name="connsiteY3" fmla="*/ 1165477 h 1247857"/>
                <a:gd name="connsiteX4" fmla="*/ 0 w 1296971"/>
                <a:gd name="connsiteY4" fmla="*/ 0 h 1247857"/>
                <a:gd name="connsiteX0" fmla="*/ 0 w 1296971"/>
                <a:gd name="connsiteY0" fmla="*/ 0 h 1247857"/>
                <a:gd name="connsiteX1" fmla="*/ 308903 w 1296971"/>
                <a:gd name="connsiteY1" fmla="*/ 86561 h 1247857"/>
                <a:gd name="connsiteX2" fmla="*/ 1296971 w 1296971"/>
                <a:gd name="connsiteY2" fmla="*/ 1247857 h 1247857"/>
                <a:gd name="connsiteX3" fmla="*/ 934766 w 1296971"/>
                <a:gd name="connsiteY3" fmla="*/ 1165477 h 1247857"/>
                <a:gd name="connsiteX4" fmla="*/ 0 w 1296971"/>
                <a:gd name="connsiteY4" fmla="*/ 0 h 1247857"/>
                <a:gd name="connsiteX0" fmla="*/ 0 w 1296971"/>
                <a:gd name="connsiteY0" fmla="*/ 0 h 1247857"/>
                <a:gd name="connsiteX1" fmla="*/ 308903 w 1296971"/>
                <a:gd name="connsiteY1" fmla="*/ 86561 h 1247857"/>
                <a:gd name="connsiteX2" fmla="*/ 1296971 w 1296971"/>
                <a:gd name="connsiteY2" fmla="*/ 1247857 h 1247857"/>
                <a:gd name="connsiteX3" fmla="*/ 954458 w 1296971"/>
                <a:gd name="connsiteY3" fmla="*/ 1171681 h 1247857"/>
                <a:gd name="connsiteX4" fmla="*/ 0 w 1296971"/>
                <a:gd name="connsiteY4" fmla="*/ 0 h 1247857"/>
                <a:gd name="connsiteX0" fmla="*/ 0 w 1283277"/>
                <a:gd name="connsiteY0" fmla="*/ 0 h 1246726"/>
                <a:gd name="connsiteX1" fmla="*/ 308903 w 1283277"/>
                <a:gd name="connsiteY1" fmla="*/ 8656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  <a:gd name="connsiteX0" fmla="*/ 0 w 1290323"/>
                <a:gd name="connsiteY0" fmla="*/ 0 h 1237009"/>
                <a:gd name="connsiteX1" fmla="*/ 308903 w 1290323"/>
                <a:gd name="connsiteY1" fmla="*/ 86561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75269 w 1290323"/>
                <a:gd name="connsiteY1" fmla="*/ 59088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68795 w 1290323"/>
                <a:gd name="connsiteY1" fmla="*/ 78693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71917 w 1290323"/>
                <a:gd name="connsiteY1" fmla="*/ 106415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84637 w 1290323"/>
                <a:gd name="connsiteY1" fmla="*/ 142251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83277"/>
                <a:gd name="connsiteY0" fmla="*/ 0 h 1246726"/>
                <a:gd name="connsiteX1" fmla="*/ 384637 w 1283277"/>
                <a:gd name="connsiteY1" fmla="*/ 14225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  <a:gd name="connsiteX0" fmla="*/ 0 w 1283277"/>
                <a:gd name="connsiteY0" fmla="*/ 0 h 1246726"/>
                <a:gd name="connsiteX1" fmla="*/ 384637 w 1283277"/>
                <a:gd name="connsiteY1" fmla="*/ 14225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277" h="1246726">
                  <a:moveTo>
                    <a:pt x="0" y="0"/>
                  </a:moveTo>
                  <a:lnTo>
                    <a:pt x="384637" y="142251"/>
                  </a:lnTo>
                  <a:lnTo>
                    <a:pt x="1283277" y="1246726"/>
                  </a:lnTo>
                  <a:lnTo>
                    <a:pt x="954458" y="1171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76FD83E-DD8E-46D4-8E5F-3B92B910CC6B}"/>
                </a:ext>
              </a:extLst>
            </p:cNvPr>
            <p:cNvSpPr/>
            <p:nvPr/>
          </p:nvSpPr>
          <p:spPr>
            <a:xfrm>
              <a:off x="10488394" y="4029509"/>
              <a:ext cx="164998" cy="1278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1CB93CA1-B642-4C0D-ADAC-A7D0BFCEE96D}"/>
                </a:ext>
              </a:extLst>
            </p:cNvPr>
            <p:cNvSpPr/>
            <p:nvPr/>
          </p:nvSpPr>
          <p:spPr>
            <a:xfrm>
              <a:off x="9574292" y="3849809"/>
              <a:ext cx="164998" cy="1278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F1F06A3-57AF-4F13-8EE7-19D56452C789}"/>
              </a:ext>
            </a:extLst>
          </p:cNvPr>
          <p:cNvSpPr/>
          <p:nvPr/>
        </p:nvSpPr>
        <p:spPr>
          <a:xfrm>
            <a:off x="-1911460" y="1891952"/>
            <a:ext cx="467290" cy="45754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3A632B0B-C2F1-431A-80F2-20D803DCA354}"/>
              </a:ext>
            </a:extLst>
          </p:cNvPr>
          <p:cNvSpPr/>
          <p:nvPr/>
        </p:nvSpPr>
        <p:spPr>
          <a:xfrm>
            <a:off x="-487520" y="1891952"/>
            <a:ext cx="467290" cy="45754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AF0A7F3-605E-48AC-86B0-280832786323}"/>
              </a:ext>
            </a:extLst>
          </p:cNvPr>
          <p:cNvSpPr/>
          <p:nvPr/>
        </p:nvSpPr>
        <p:spPr>
          <a:xfrm>
            <a:off x="-1209503" y="1931293"/>
            <a:ext cx="467290" cy="45754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4EEE913-B3CB-43CA-A6CB-BE6E4EF8C756}"/>
              </a:ext>
            </a:extLst>
          </p:cNvPr>
          <p:cNvGrpSpPr/>
          <p:nvPr/>
        </p:nvGrpSpPr>
        <p:grpSpPr>
          <a:xfrm flipH="1">
            <a:off x="17742284" y="8386364"/>
            <a:ext cx="653543" cy="685856"/>
            <a:chOff x="4664384" y="3985422"/>
            <a:chExt cx="653543" cy="685856"/>
          </a:xfrm>
        </p:grpSpPr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BF0968F-311B-4980-B115-0D0F577FE03F}"/>
                </a:ext>
              </a:extLst>
            </p:cNvPr>
            <p:cNvCxnSpPr>
              <a:cxnSpLocks/>
            </p:cNvCxnSpPr>
            <p:nvPr/>
          </p:nvCxnSpPr>
          <p:spPr>
            <a:xfrm>
              <a:off x="4801674" y="3985422"/>
              <a:ext cx="396372" cy="1082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AA03938F-F1A1-42DA-B97E-ACFAE831E056}"/>
                </a:ext>
              </a:extLst>
            </p:cNvPr>
            <p:cNvCxnSpPr>
              <a:cxnSpLocks/>
            </p:cNvCxnSpPr>
            <p:nvPr/>
          </p:nvCxnSpPr>
          <p:spPr>
            <a:xfrm>
              <a:off x="4664384" y="4064894"/>
              <a:ext cx="422157" cy="11908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95789C4-BC75-481B-8AC1-126C99924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3073" y="4172265"/>
              <a:ext cx="50845" cy="4447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ectangle: Top Corners Rounded 333">
              <a:extLst>
                <a:ext uri="{FF2B5EF4-FFF2-40B4-BE49-F238E27FC236}">
                  <a16:creationId xmlns:a16="http://schemas.microsoft.com/office/drawing/2014/main" id="{9989D2B0-8B85-4271-8A7E-709F29E7CA54}"/>
                </a:ext>
              </a:extLst>
            </p:cNvPr>
            <p:cNvSpPr/>
            <p:nvPr/>
          </p:nvSpPr>
          <p:spPr>
            <a:xfrm>
              <a:off x="5078164" y="4524538"/>
              <a:ext cx="239763" cy="71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5" name="Rectangle: Top Corners Rounded 334">
              <a:extLst>
                <a:ext uri="{FF2B5EF4-FFF2-40B4-BE49-F238E27FC236}">
                  <a16:creationId xmlns:a16="http://schemas.microsoft.com/office/drawing/2014/main" id="{7C4C70DE-FB99-40B2-8DB7-EEA46CBAB07B}"/>
                </a:ext>
              </a:extLst>
            </p:cNvPr>
            <p:cNvSpPr/>
            <p:nvPr/>
          </p:nvSpPr>
          <p:spPr>
            <a:xfrm>
              <a:off x="4994689" y="4599542"/>
              <a:ext cx="239763" cy="71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357B2289-3521-44C9-AA40-601E45F552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2487" y="4086612"/>
              <a:ext cx="23691" cy="4747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0627C07-EEF9-4FEC-9A90-4FAC021BE46F}"/>
              </a:ext>
            </a:extLst>
          </p:cNvPr>
          <p:cNvSpPr/>
          <p:nvPr/>
        </p:nvSpPr>
        <p:spPr>
          <a:xfrm>
            <a:off x="-4337844" y="-1465580"/>
            <a:ext cx="10895729" cy="573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E60FC5-A792-49E1-8626-6F9612572ED6}"/>
              </a:ext>
            </a:extLst>
          </p:cNvPr>
          <p:cNvSpPr/>
          <p:nvPr/>
        </p:nvSpPr>
        <p:spPr>
          <a:xfrm>
            <a:off x="-6125396" y="-3569070"/>
            <a:ext cx="14691876" cy="2154643"/>
          </a:xfrm>
          <a:custGeom>
            <a:avLst/>
            <a:gdLst>
              <a:gd name="connsiteX0" fmla="*/ 0 w 4949371"/>
              <a:gd name="connsiteY0" fmla="*/ 0 h 501723"/>
              <a:gd name="connsiteX1" fmla="*/ 4949371 w 4949371"/>
              <a:gd name="connsiteY1" fmla="*/ 0 h 501723"/>
              <a:gd name="connsiteX2" fmla="*/ 4949371 w 4949371"/>
              <a:gd name="connsiteY2" fmla="*/ 501723 h 501723"/>
              <a:gd name="connsiteX3" fmla="*/ 0 w 4949371"/>
              <a:gd name="connsiteY3" fmla="*/ 501723 h 501723"/>
              <a:gd name="connsiteX4" fmla="*/ 0 w 4949371"/>
              <a:gd name="connsiteY4" fmla="*/ 0 h 501723"/>
              <a:gd name="connsiteX0" fmla="*/ 0 w 5979885"/>
              <a:gd name="connsiteY0" fmla="*/ 0 h 1227437"/>
              <a:gd name="connsiteX1" fmla="*/ 5979885 w 5979885"/>
              <a:gd name="connsiteY1" fmla="*/ 725714 h 1227437"/>
              <a:gd name="connsiteX2" fmla="*/ 5979885 w 5979885"/>
              <a:gd name="connsiteY2" fmla="*/ 1227437 h 1227437"/>
              <a:gd name="connsiteX3" fmla="*/ 1030514 w 5979885"/>
              <a:gd name="connsiteY3" fmla="*/ 1227437 h 1227437"/>
              <a:gd name="connsiteX4" fmla="*/ 0 w 5979885"/>
              <a:gd name="connsiteY4" fmla="*/ 0 h 1227437"/>
              <a:gd name="connsiteX0" fmla="*/ 0 w 7300685"/>
              <a:gd name="connsiteY0" fmla="*/ 0 h 1227437"/>
              <a:gd name="connsiteX1" fmla="*/ 7300685 w 7300685"/>
              <a:gd name="connsiteY1" fmla="*/ 0 h 1227437"/>
              <a:gd name="connsiteX2" fmla="*/ 5979885 w 7300685"/>
              <a:gd name="connsiteY2" fmla="*/ 1227437 h 1227437"/>
              <a:gd name="connsiteX3" fmla="*/ 1030514 w 7300685"/>
              <a:gd name="connsiteY3" fmla="*/ 1227437 h 1227437"/>
              <a:gd name="connsiteX4" fmla="*/ 0 w 7300685"/>
              <a:gd name="connsiteY4" fmla="*/ 0 h 122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85" h="1227437">
                <a:moveTo>
                  <a:pt x="0" y="0"/>
                </a:moveTo>
                <a:lnTo>
                  <a:pt x="7300685" y="0"/>
                </a:lnTo>
                <a:lnTo>
                  <a:pt x="5979885" y="1227437"/>
                </a:lnTo>
                <a:lnTo>
                  <a:pt x="1030514" y="12274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EABE1-473B-4D23-A40C-A0388DF06CEB}"/>
              </a:ext>
            </a:extLst>
          </p:cNvPr>
          <p:cNvSpPr/>
          <p:nvPr/>
        </p:nvSpPr>
        <p:spPr>
          <a:xfrm>
            <a:off x="-8738473" y="-3579838"/>
            <a:ext cx="4750983" cy="10334537"/>
          </a:xfrm>
          <a:custGeom>
            <a:avLst/>
            <a:gdLst>
              <a:gd name="connsiteX0" fmla="*/ 0 w 691715"/>
              <a:gd name="connsiteY0" fmla="*/ 0 h 6023429"/>
              <a:gd name="connsiteX1" fmla="*/ 691715 w 691715"/>
              <a:gd name="connsiteY1" fmla="*/ 0 h 6023429"/>
              <a:gd name="connsiteX2" fmla="*/ 691715 w 691715"/>
              <a:gd name="connsiteY2" fmla="*/ 6023429 h 6023429"/>
              <a:gd name="connsiteX3" fmla="*/ 0 w 691715"/>
              <a:gd name="connsiteY3" fmla="*/ 6023429 h 6023429"/>
              <a:gd name="connsiteX4" fmla="*/ 0 w 691715"/>
              <a:gd name="connsiteY4" fmla="*/ 0 h 6023429"/>
              <a:gd name="connsiteX0" fmla="*/ 0 w 2360858"/>
              <a:gd name="connsiteY0" fmla="*/ 0 h 6023429"/>
              <a:gd name="connsiteX1" fmla="*/ 691715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06322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0858" h="6023429">
                <a:moveTo>
                  <a:pt x="0" y="0"/>
                </a:moveTo>
                <a:lnTo>
                  <a:pt x="1315829" y="0"/>
                </a:lnTo>
                <a:cubicBezTo>
                  <a:pt x="1436619" y="233438"/>
                  <a:pt x="2234070" y="998099"/>
                  <a:pt x="2325315" y="1254397"/>
                </a:cubicBezTo>
                <a:lnTo>
                  <a:pt x="2360858" y="4630057"/>
                </a:lnTo>
                <a:lnTo>
                  <a:pt x="0" y="60234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777700-D39F-43D1-B7E6-94680A9CF0CE}"/>
              </a:ext>
            </a:extLst>
          </p:cNvPr>
          <p:cNvSpPr/>
          <p:nvPr/>
        </p:nvSpPr>
        <p:spPr>
          <a:xfrm>
            <a:off x="5771156" y="-3569070"/>
            <a:ext cx="6408470" cy="10334537"/>
          </a:xfrm>
          <a:custGeom>
            <a:avLst/>
            <a:gdLst>
              <a:gd name="connsiteX0" fmla="*/ 0 w 1815734"/>
              <a:gd name="connsiteY0" fmla="*/ 0 h 6023429"/>
              <a:gd name="connsiteX1" fmla="*/ 1815734 w 1815734"/>
              <a:gd name="connsiteY1" fmla="*/ 0 h 6023429"/>
              <a:gd name="connsiteX2" fmla="*/ 1815734 w 1815734"/>
              <a:gd name="connsiteY2" fmla="*/ 6023429 h 6023429"/>
              <a:gd name="connsiteX3" fmla="*/ 0 w 1815734"/>
              <a:gd name="connsiteY3" fmla="*/ 6023429 h 6023429"/>
              <a:gd name="connsiteX4" fmla="*/ 0 w 1815734"/>
              <a:gd name="connsiteY4" fmla="*/ 0 h 6023429"/>
              <a:gd name="connsiteX0" fmla="*/ 1246780 w 3062514"/>
              <a:gd name="connsiteY0" fmla="*/ 0 h 6023429"/>
              <a:gd name="connsiteX1" fmla="*/ 3062514 w 3062514"/>
              <a:gd name="connsiteY1" fmla="*/ 0 h 6023429"/>
              <a:gd name="connsiteX2" fmla="*/ 3062514 w 3062514"/>
              <a:gd name="connsiteY2" fmla="*/ 6023429 h 6023429"/>
              <a:gd name="connsiteX3" fmla="*/ 1246780 w 3062514"/>
              <a:gd name="connsiteY3" fmla="*/ 6023429 h 6023429"/>
              <a:gd name="connsiteX4" fmla="*/ 0 w 3062514"/>
              <a:gd name="connsiteY4" fmla="*/ 1248229 h 6023429"/>
              <a:gd name="connsiteX5" fmla="*/ 1246780 w 306251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0 w 3065072"/>
              <a:gd name="connsiteY3" fmla="*/ 463005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80201 w 3095935"/>
              <a:gd name="connsiteY0" fmla="*/ 0 h 6023429"/>
              <a:gd name="connsiteX1" fmla="*/ 3095935 w 3095935"/>
              <a:gd name="connsiteY1" fmla="*/ 0 h 6023429"/>
              <a:gd name="connsiteX2" fmla="*/ 3095935 w 3095935"/>
              <a:gd name="connsiteY2" fmla="*/ 6023429 h 6023429"/>
              <a:gd name="connsiteX3" fmla="*/ 318 w 3095935"/>
              <a:gd name="connsiteY3" fmla="*/ 4582432 h 6023429"/>
              <a:gd name="connsiteX4" fmla="*/ 33421 w 3095935"/>
              <a:gd name="connsiteY4" fmla="*/ 1248229 h 6023429"/>
              <a:gd name="connsiteX5" fmla="*/ 1280201 w 3095935"/>
              <a:gd name="connsiteY5" fmla="*/ 0 h 6023429"/>
              <a:gd name="connsiteX0" fmla="*/ 1264550 w 3080284"/>
              <a:gd name="connsiteY0" fmla="*/ 0 h 6023429"/>
              <a:gd name="connsiteX1" fmla="*/ 3080284 w 3080284"/>
              <a:gd name="connsiteY1" fmla="*/ 0 h 6023429"/>
              <a:gd name="connsiteX2" fmla="*/ 3080284 w 3080284"/>
              <a:gd name="connsiteY2" fmla="*/ 6023429 h 6023429"/>
              <a:gd name="connsiteX3" fmla="*/ 495 w 3080284"/>
              <a:gd name="connsiteY3" fmla="*/ 4601482 h 6023429"/>
              <a:gd name="connsiteX4" fmla="*/ 17770 w 3080284"/>
              <a:gd name="connsiteY4" fmla="*/ 1248229 h 6023429"/>
              <a:gd name="connsiteX5" fmla="*/ 1264550 w 308028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1 w 3065072"/>
              <a:gd name="connsiteY3" fmla="*/ 461100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64549 w 3080283"/>
              <a:gd name="connsiteY0" fmla="*/ 0 h 6023429"/>
              <a:gd name="connsiteX1" fmla="*/ 3080283 w 3080283"/>
              <a:gd name="connsiteY1" fmla="*/ 0 h 6023429"/>
              <a:gd name="connsiteX2" fmla="*/ 3080283 w 3080283"/>
              <a:gd name="connsiteY2" fmla="*/ 6023429 h 6023429"/>
              <a:gd name="connsiteX3" fmla="*/ 494 w 3080283"/>
              <a:gd name="connsiteY3" fmla="*/ 4611007 h 6023429"/>
              <a:gd name="connsiteX4" fmla="*/ 17769 w 3080283"/>
              <a:gd name="connsiteY4" fmla="*/ 1248229 h 6023429"/>
              <a:gd name="connsiteX5" fmla="*/ 1264549 w 3080283"/>
              <a:gd name="connsiteY5" fmla="*/ 0 h 6023429"/>
              <a:gd name="connsiteX0" fmla="*/ 1272104 w 3087838"/>
              <a:gd name="connsiteY0" fmla="*/ 0 h 6023429"/>
              <a:gd name="connsiteX1" fmla="*/ 3087838 w 3087838"/>
              <a:gd name="connsiteY1" fmla="*/ 0 h 6023429"/>
              <a:gd name="connsiteX2" fmla="*/ 3087838 w 3087838"/>
              <a:gd name="connsiteY2" fmla="*/ 6023429 h 6023429"/>
              <a:gd name="connsiteX3" fmla="*/ 8049 w 3087838"/>
              <a:gd name="connsiteY3" fmla="*/ 4611007 h 6023429"/>
              <a:gd name="connsiteX4" fmla="*/ 0 w 3087838"/>
              <a:gd name="connsiteY4" fmla="*/ 1225369 h 6023429"/>
              <a:gd name="connsiteX5" fmla="*/ 1272104 w 3087838"/>
              <a:gd name="connsiteY5" fmla="*/ 0 h 6023429"/>
              <a:gd name="connsiteX0" fmla="*/ 1272998 w 3088732"/>
              <a:gd name="connsiteY0" fmla="*/ 0 h 6023429"/>
              <a:gd name="connsiteX1" fmla="*/ 3088732 w 3088732"/>
              <a:gd name="connsiteY1" fmla="*/ 0 h 6023429"/>
              <a:gd name="connsiteX2" fmla="*/ 3088732 w 3088732"/>
              <a:gd name="connsiteY2" fmla="*/ 6023429 h 6023429"/>
              <a:gd name="connsiteX3" fmla="*/ 8943 w 3088732"/>
              <a:gd name="connsiteY3" fmla="*/ 4611007 h 6023429"/>
              <a:gd name="connsiteX4" fmla="*/ 894 w 3088732"/>
              <a:gd name="connsiteY4" fmla="*/ 1225369 h 6023429"/>
              <a:gd name="connsiteX5" fmla="*/ 1272998 w 3088732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8732" h="6023429">
                <a:moveTo>
                  <a:pt x="1272998" y="0"/>
                </a:moveTo>
                <a:lnTo>
                  <a:pt x="3088732" y="0"/>
                </a:lnTo>
                <a:lnTo>
                  <a:pt x="3088732" y="6023429"/>
                </a:lnTo>
                <a:lnTo>
                  <a:pt x="8943" y="4611007"/>
                </a:lnTo>
                <a:cubicBezTo>
                  <a:pt x="-8074" y="2990245"/>
                  <a:pt x="5249" y="2846131"/>
                  <a:pt x="894" y="1225369"/>
                </a:cubicBezTo>
                <a:lnTo>
                  <a:pt x="127299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9F9D15-475D-44E3-84C5-C9DDCA7F6A63}"/>
              </a:ext>
            </a:extLst>
          </p:cNvPr>
          <p:cNvSpPr/>
          <p:nvPr/>
        </p:nvSpPr>
        <p:spPr>
          <a:xfrm rot="21429455">
            <a:off x="-8201567" y="1132952"/>
            <a:ext cx="3076228" cy="2343921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892" h="1264149">
                <a:moveTo>
                  <a:pt x="0" y="175260"/>
                </a:moveTo>
                <a:lnTo>
                  <a:pt x="1388892" y="0"/>
                </a:lnTo>
                <a:lnTo>
                  <a:pt x="1381272" y="936489"/>
                </a:lnTo>
                <a:lnTo>
                  <a:pt x="45720" y="1264149"/>
                </a:lnTo>
                <a:lnTo>
                  <a:pt x="0" y="1752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FD18901E-F337-4A65-9004-0B6855156E2F}"/>
              </a:ext>
            </a:extLst>
          </p:cNvPr>
          <p:cNvSpPr/>
          <p:nvPr/>
        </p:nvSpPr>
        <p:spPr>
          <a:xfrm>
            <a:off x="543833" y="-3577059"/>
            <a:ext cx="1168692" cy="1286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B47328-1FF9-4479-88D0-1B43D0402384}"/>
              </a:ext>
            </a:extLst>
          </p:cNvPr>
          <p:cNvGrpSpPr/>
          <p:nvPr/>
        </p:nvGrpSpPr>
        <p:grpSpPr>
          <a:xfrm>
            <a:off x="-8254114" y="3196574"/>
            <a:ext cx="4755638" cy="3403967"/>
            <a:chOff x="282305" y="3951628"/>
            <a:chExt cx="2771798" cy="198398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8" name="Cylinder 67">
              <a:extLst>
                <a:ext uri="{FF2B5EF4-FFF2-40B4-BE49-F238E27FC236}">
                  <a16:creationId xmlns:a16="http://schemas.microsoft.com/office/drawing/2014/main" id="{020834C3-2EF0-43FF-B00E-12BF5E967FEB}"/>
                </a:ext>
              </a:extLst>
            </p:cNvPr>
            <p:cNvSpPr/>
            <p:nvPr/>
          </p:nvSpPr>
          <p:spPr>
            <a:xfrm>
              <a:off x="1161067" y="5467824"/>
              <a:ext cx="171819" cy="467788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97EA3905-E5AF-4D8C-B0A2-DBD2D1ED7D50}"/>
                </a:ext>
              </a:extLst>
            </p:cNvPr>
            <p:cNvSpPr/>
            <p:nvPr/>
          </p:nvSpPr>
          <p:spPr>
            <a:xfrm>
              <a:off x="2789313" y="4535115"/>
              <a:ext cx="153512" cy="407906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5BF8EFB0-AC63-449C-8574-7EA00E4A76F9}"/>
                </a:ext>
              </a:extLst>
            </p:cNvPr>
            <p:cNvSpPr/>
            <p:nvPr/>
          </p:nvSpPr>
          <p:spPr>
            <a:xfrm>
              <a:off x="290409" y="5467824"/>
              <a:ext cx="171819" cy="467788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309AC41-7BE0-4296-B543-0BDA4627E5A6}"/>
                </a:ext>
              </a:extLst>
            </p:cNvPr>
            <p:cNvSpPr/>
            <p:nvPr/>
          </p:nvSpPr>
          <p:spPr>
            <a:xfrm>
              <a:off x="312517" y="4496684"/>
              <a:ext cx="2628932" cy="1038797"/>
            </a:xfrm>
            <a:custGeom>
              <a:avLst/>
              <a:gdLst>
                <a:gd name="connsiteX0" fmla="*/ 0 w 1038257"/>
                <a:gd name="connsiteY0" fmla="*/ 0 h 48197"/>
                <a:gd name="connsiteX1" fmla="*/ 1038257 w 1038257"/>
                <a:gd name="connsiteY1" fmla="*/ 0 h 48197"/>
                <a:gd name="connsiteX2" fmla="*/ 1038257 w 1038257"/>
                <a:gd name="connsiteY2" fmla="*/ 48197 h 48197"/>
                <a:gd name="connsiteX3" fmla="*/ 0 w 1038257"/>
                <a:gd name="connsiteY3" fmla="*/ 48197 h 48197"/>
                <a:gd name="connsiteX4" fmla="*/ 0 w 1038257"/>
                <a:gd name="connsiteY4" fmla="*/ 0 h 48197"/>
                <a:gd name="connsiteX0" fmla="*/ 2057400 w 2057400"/>
                <a:gd name="connsiteY0" fmla="*/ 0 h 576835"/>
                <a:gd name="connsiteX1" fmla="*/ 1038257 w 2057400"/>
                <a:gd name="connsiteY1" fmla="*/ 528638 h 576835"/>
                <a:gd name="connsiteX2" fmla="*/ 1038257 w 2057400"/>
                <a:gd name="connsiteY2" fmla="*/ 576835 h 576835"/>
                <a:gd name="connsiteX3" fmla="*/ 0 w 2057400"/>
                <a:gd name="connsiteY3" fmla="*/ 576835 h 576835"/>
                <a:gd name="connsiteX4" fmla="*/ 2057400 w 2057400"/>
                <a:gd name="connsiteY4" fmla="*/ 0 h 576835"/>
                <a:gd name="connsiteX0" fmla="*/ 2057400 w 2757519"/>
                <a:gd name="connsiteY0" fmla="*/ 0 h 576835"/>
                <a:gd name="connsiteX1" fmla="*/ 2757519 w 2757519"/>
                <a:gd name="connsiteY1" fmla="*/ 14288 h 576835"/>
                <a:gd name="connsiteX2" fmla="*/ 1038257 w 2757519"/>
                <a:gd name="connsiteY2" fmla="*/ 576835 h 576835"/>
                <a:gd name="connsiteX3" fmla="*/ 0 w 2757519"/>
                <a:gd name="connsiteY3" fmla="*/ 576835 h 576835"/>
                <a:gd name="connsiteX4" fmla="*/ 2057400 w 2757519"/>
                <a:gd name="connsiteY4" fmla="*/ 0 h 576835"/>
                <a:gd name="connsiteX0" fmla="*/ 2057400 w 2752757"/>
                <a:gd name="connsiteY0" fmla="*/ 0 h 576835"/>
                <a:gd name="connsiteX1" fmla="*/ 2752757 w 2752757"/>
                <a:gd name="connsiteY1" fmla="*/ 14288 h 576835"/>
                <a:gd name="connsiteX2" fmla="*/ 1038257 w 2752757"/>
                <a:gd name="connsiteY2" fmla="*/ 576835 h 576835"/>
                <a:gd name="connsiteX3" fmla="*/ 0 w 2752757"/>
                <a:gd name="connsiteY3" fmla="*/ 576835 h 576835"/>
                <a:gd name="connsiteX4" fmla="*/ 2057400 w 2752757"/>
                <a:gd name="connsiteY4" fmla="*/ 0 h 576835"/>
                <a:gd name="connsiteX0" fmla="*/ 2014537 w 2752757"/>
                <a:gd name="connsiteY0" fmla="*/ 0 h 967360"/>
                <a:gd name="connsiteX1" fmla="*/ 2752757 w 2752757"/>
                <a:gd name="connsiteY1" fmla="*/ 404813 h 967360"/>
                <a:gd name="connsiteX2" fmla="*/ 1038257 w 2752757"/>
                <a:gd name="connsiteY2" fmla="*/ 967360 h 967360"/>
                <a:gd name="connsiteX3" fmla="*/ 0 w 2752757"/>
                <a:gd name="connsiteY3" fmla="*/ 967360 h 967360"/>
                <a:gd name="connsiteX4" fmla="*/ 2014537 w 2752757"/>
                <a:gd name="connsiteY4" fmla="*/ 0 h 967360"/>
                <a:gd name="connsiteX0" fmla="*/ 2014537 w 2652744"/>
                <a:gd name="connsiteY0" fmla="*/ 0 h 967360"/>
                <a:gd name="connsiteX1" fmla="*/ 2652744 w 2652744"/>
                <a:gd name="connsiteY1" fmla="*/ 85725 h 967360"/>
                <a:gd name="connsiteX2" fmla="*/ 1038257 w 2652744"/>
                <a:gd name="connsiteY2" fmla="*/ 967360 h 967360"/>
                <a:gd name="connsiteX3" fmla="*/ 0 w 2652744"/>
                <a:gd name="connsiteY3" fmla="*/ 967360 h 967360"/>
                <a:gd name="connsiteX4" fmla="*/ 2014537 w 2652744"/>
                <a:gd name="connsiteY4" fmla="*/ 0 h 967360"/>
                <a:gd name="connsiteX0" fmla="*/ 2014537 w 2628932"/>
                <a:gd name="connsiteY0" fmla="*/ 4762 h 972122"/>
                <a:gd name="connsiteX1" fmla="*/ 2628932 w 2628932"/>
                <a:gd name="connsiteY1" fmla="*/ 0 h 972122"/>
                <a:gd name="connsiteX2" fmla="*/ 1038257 w 2628932"/>
                <a:gd name="connsiteY2" fmla="*/ 972122 h 972122"/>
                <a:gd name="connsiteX3" fmla="*/ 0 w 2628932"/>
                <a:gd name="connsiteY3" fmla="*/ 972122 h 972122"/>
                <a:gd name="connsiteX4" fmla="*/ 2014537 w 2628932"/>
                <a:gd name="connsiteY4" fmla="*/ 4762 h 972122"/>
                <a:gd name="connsiteX0" fmla="*/ 2062162 w 2628932"/>
                <a:gd name="connsiteY0" fmla="*/ 0 h 1029272"/>
                <a:gd name="connsiteX1" fmla="*/ 2628932 w 2628932"/>
                <a:gd name="connsiteY1" fmla="*/ 57150 h 1029272"/>
                <a:gd name="connsiteX2" fmla="*/ 1038257 w 2628932"/>
                <a:gd name="connsiteY2" fmla="*/ 1029272 h 1029272"/>
                <a:gd name="connsiteX3" fmla="*/ 0 w 2628932"/>
                <a:gd name="connsiteY3" fmla="*/ 1029272 h 1029272"/>
                <a:gd name="connsiteX4" fmla="*/ 2062162 w 2628932"/>
                <a:gd name="connsiteY4" fmla="*/ 0 h 1029272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38257 w 2628932"/>
                <a:gd name="connsiteY2" fmla="*/ 10387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932" h="1038797">
                  <a:moveTo>
                    <a:pt x="2062162" y="0"/>
                  </a:moveTo>
                  <a:lnTo>
                    <a:pt x="2628932" y="66675"/>
                  </a:lnTo>
                  <a:lnTo>
                    <a:pt x="1038257" y="1038797"/>
                  </a:lnTo>
                  <a:lnTo>
                    <a:pt x="0" y="1038797"/>
                  </a:lnTo>
                  <a:lnTo>
                    <a:pt x="2062162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56CED9CA-93BC-47D1-AAE4-53006B8EE959}"/>
                </a:ext>
              </a:extLst>
            </p:cNvPr>
            <p:cNvSpPr/>
            <p:nvPr/>
          </p:nvSpPr>
          <p:spPr>
            <a:xfrm>
              <a:off x="2366706" y="4051076"/>
              <a:ext cx="574743" cy="510260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54E558A7-251A-477A-878C-2EC35E7E60A3}"/>
                </a:ext>
              </a:extLst>
            </p:cNvPr>
            <p:cNvSpPr/>
            <p:nvPr/>
          </p:nvSpPr>
          <p:spPr>
            <a:xfrm>
              <a:off x="1888907" y="4209018"/>
              <a:ext cx="564697" cy="644433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2DC7B7-240F-4228-A0D2-A46E249D9B22}"/>
                </a:ext>
              </a:extLst>
            </p:cNvPr>
            <p:cNvSpPr/>
            <p:nvPr/>
          </p:nvSpPr>
          <p:spPr>
            <a:xfrm>
              <a:off x="282305" y="3951628"/>
              <a:ext cx="2771798" cy="669108"/>
            </a:xfrm>
            <a:custGeom>
              <a:avLst/>
              <a:gdLst>
                <a:gd name="connsiteX0" fmla="*/ 2026920 w 2771798"/>
                <a:gd name="connsiteY0" fmla="*/ 6300 h 669108"/>
                <a:gd name="connsiteX1" fmla="*/ 2739268 w 2771798"/>
                <a:gd name="connsiteY1" fmla="*/ 6300 h 669108"/>
                <a:gd name="connsiteX2" fmla="*/ 1055248 w 2771798"/>
                <a:gd name="connsiteY2" fmla="*/ 563146 h 669108"/>
                <a:gd name="connsiteX3" fmla="*/ 0 w 2771798"/>
                <a:gd name="connsiteY3" fmla="*/ 563146 h 669108"/>
                <a:gd name="connsiteX4" fmla="*/ 2768941 w 2771798"/>
                <a:gd name="connsiteY4" fmla="*/ 0 h 669108"/>
                <a:gd name="connsiteX5" fmla="*/ 2771798 w 2771798"/>
                <a:gd name="connsiteY5" fmla="*/ 56174 h 669108"/>
                <a:gd name="connsiteX6" fmla="*/ 1054441 w 2771798"/>
                <a:gd name="connsiteY6" fmla="*/ 669108 h 669108"/>
                <a:gd name="connsiteX7" fmla="*/ 1054441 w 2771798"/>
                <a:gd name="connsiteY7" fmla="*/ 563880 h 669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1798" h="669108">
                  <a:moveTo>
                    <a:pt x="2026920" y="6300"/>
                  </a:moveTo>
                  <a:lnTo>
                    <a:pt x="2739268" y="6300"/>
                  </a:lnTo>
                  <a:lnTo>
                    <a:pt x="1055248" y="563146"/>
                  </a:lnTo>
                  <a:lnTo>
                    <a:pt x="0" y="563146"/>
                  </a:lnTo>
                  <a:close/>
                  <a:moveTo>
                    <a:pt x="2768941" y="0"/>
                  </a:moveTo>
                  <a:lnTo>
                    <a:pt x="2771798" y="56174"/>
                  </a:lnTo>
                  <a:cubicBezTo>
                    <a:pt x="2208872" y="267629"/>
                    <a:pt x="1626893" y="464797"/>
                    <a:pt x="1054441" y="669108"/>
                  </a:cubicBezTo>
                  <a:lnTo>
                    <a:pt x="1054441" y="56388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F849EA2-8D00-4301-9E8D-6565049F969A}"/>
                </a:ext>
              </a:extLst>
            </p:cNvPr>
            <p:cNvSpPr/>
            <p:nvPr/>
          </p:nvSpPr>
          <p:spPr>
            <a:xfrm>
              <a:off x="1271864" y="4412405"/>
              <a:ext cx="662340" cy="761273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  <a:gd name="connsiteX0" fmla="*/ 0 w 1287481"/>
                <a:gd name="connsiteY0" fmla="*/ 230117 h 853208"/>
                <a:gd name="connsiteX1" fmla="*/ 1287481 w 1287481"/>
                <a:gd name="connsiteY1" fmla="*/ 0 h 853208"/>
                <a:gd name="connsiteX2" fmla="*/ 1287481 w 1287481"/>
                <a:gd name="connsiteY2" fmla="*/ 853208 h 853208"/>
                <a:gd name="connsiteX3" fmla="*/ 38100 w 1287481"/>
                <a:gd name="connsiteY3" fmla="*/ 796058 h 853208"/>
                <a:gd name="connsiteX4" fmla="*/ 0 w 1287481"/>
                <a:gd name="connsiteY4" fmla="*/ 230117 h 8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53208">
                  <a:moveTo>
                    <a:pt x="0" y="230117"/>
                  </a:moveTo>
                  <a:lnTo>
                    <a:pt x="1287481" y="0"/>
                  </a:lnTo>
                  <a:lnTo>
                    <a:pt x="1287481" y="853208"/>
                  </a:lnTo>
                  <a:lnTo>
                    <a:pt x="38100" y="796058"/>
                  </a:lnTo>
                  <a:lnTo>
                    <a:pt x="0" y="2301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EF955CE-D3CB-4AA7-82ED-57A82D1F7EA8}"/>
                </a:ext>
              </a:extLst>
            </p:cNvPr>
            <p:cNvSpPr/>
            <p:nvPr/>
          </p:nvSpPr>
          <p:spPr>
            <a:xfrm>
              <a:off x="282305" y="4518878"/>
              <a:ext cx="1043905" cy="10364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47D5A0-8625-41B7-A3A6-A3D328CDFB1E}"/>
                </a:ext>
              </a:extLst>
            </p:cNvPr>
            <p:cNvSpPr/>
            <p:nvPr/>
          </p:nvSpPr>
          <p:spPr>
            <a:xfrm>
              <a:off x="1335922" y="4405261"/>
              <a:ext cx="601824" cy="1130220"/>
            </a:xfrm>
            <a:custGeom>
              <a:avLst/>
              <a:gdLst>
                <a:gd name="connsiteX0" fmla="*/ 0 w 266544"/>
                <a:gd name="connsiteY0" fmla="*/ 0 h 914745"/>
                <a:gd name="connsiteX1" fmla="*/ 266544 w 266544"/>
                <a:gd name="connsiteY1" fmla="*/ 0 h 914745"/>
                <a:gd name="connsiteX2" fmla="*/ 266544 w 266544"/>
                <a:gd name="connsiteY2" fmla="*/ 914745 h 914745"/>
                <a:gd name="connsiteX3" fmla="*/ 0 w 266544"/>
                <a:gd name="connsiteY3" fmla="*/ 914745 h 914745"/>
                <a:gd name="connsiteX4" fmla="*/ 0 w 266544"/>
                <a:gd name="connsiteY4" fmla="*/ 0 h 9147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266544 w 601824"/>
                <a:gd name="connsiteY2" fmla="*/ 1105245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78964 w 601824"/>
                <a:gd name="connsiteY2" fmla="*/ 769965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0870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8014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85842 h 1100587"/>
                <a:gd name="connsiteX1" fmla="*/ 601824 w 601824"/>
                <a:gd name="connsiteY1" fmla="*/ 0 h 1100587"/>
                <a:gd name="connsiteX2" fmla="*/ 598014 w 601824"/>
                <a:gd name="connsiteY2" fmla="*/ 760650 h 1100587"/>
                <a:gd name="connsiteX3" fmla="*/ 0 w 601824"/>
                <a:gd name="connsiteY3" fmla="*/ 1100587 h 1100587"/>
                <a:gd name="connsiteX4" fmla="*/ 0 w 601824"/>
                <a:gd name="connsiteY4" fmla="*/ 185842 h 1100587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8014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824" h="1105245">
                  <a:moveTo>
                    <a:pt x="0" y="190500"/>
                  </a:moveTo>
                  <a:lnTo>
                    <a:pt x="601824" y="0"/>
                  </a:lnTo>
                  <a:lnTo>
                    <a:pt x="598014" y="765308"/>
                  </a:lnTo>
                  <a:lnTo>
                    <a:pt x="0" y="1105245"/>
                  </a:lnTo>
                  <a:lnTo>
                    <a:pt x="0" y="19050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667DB8-A3BE-4883-A76B-3D0A1CEE9A8A}"/>
                </a:ext>
              </a:extLst>
            </p:cNvPr>
            <p:cNvSpPr/>
            <p:nvPr/>
          </p:nvSpPr>
          <p:spPr>
            <a:xfrm>
              <a:off x="1934213" y="4237335"/>
              <a:ext cx="521968" cy="944990"/>
            </a:xfrm>
            <a:custGeom>
              <a:avLst/>
              <a:gdLst>
                <a:gd name="connsiteX0" fmla="*/ 0 w 169543"/>
                <a:gd name="connsiteY0" fmla="*/ 0 h 808465"/>
                <a:gd name="connsiteX1" fmla="*/ 169543 w 169543"/>
                <a:gd name="connsiteY1" fmla="*/ 0 h 808465"/>
                <a:gd name="connsiteX2" fmla="*/ 169543 w 169543"/>
                <a:gd name="connsiteY2" fmla="*/ 808465 h 808465"/>
                <a:gd name="connsiteX3" fmla="*/ 0 w 169543"/>
                <a:gd name="connsiteY3" fmla="*/ 808465 h 808465"/>
                <a:gd name="connsiteX4" fmla="*/ 0 w 169543"/>
                <a:gd name="connsiteY4" fmla="*/ 0 h 808465"/>
                <a:gd name="connsiteX0" fmla="*/ 0 w 498155"/>
                <a:gd name="connsiteY0" fmla="*/ 171450 h 979915"/>
                <a:gd name="connsiteX1" fmla="*/ 498155 w 498155"/>
                <a:gd name="connsiteY1" fmla="*/ 0 h 979915"/>
                <a:gd name="connsiteX2" fmla="*/ 169543 w 498155"/>
                <a:gd name="connsiteY2" fmla="*/ 979915 h 979915"/>
                <a:gd name="connsiteX3" fmla="*/ 0 w 498155"/>
                <a:gd name="connsiteY3" fmla="*/ 979915 h 979915"/>
                <a:gd name="connsiteX4" fmla="*/ 0 w 498155"/>
                <a:gd name="connsiteY4" fmla="*/ 171450 h 979915"/>
                <a:gd name="connsiteX0" fmla="*/ 0 w 502918"/>
                <a:gd name="connsiteY0" fmla="*/ 171450 h 979915"/>
                <a:gd name="connsiteX1" fmla="*/ 498155 w 502918"/>
                <a:gd name="connsiteY1" fmla="*/ 0 h 979915"/>
                <a:gd name="connsiteX2" fmla="*/ 502918 w 502918"/>
                <a:gd name="connsiteY2" fmla="*/ 617965 h 979915"/>
                <a:gd name="connsiteX3" fmla="*/ 0 w 502918"/>
                <a:gd name="connsiteY3" fmla="*/ 979915 h 979915"/>
                <a:gd name="connsiteX4" fmla="*/ 0 w 502918"/>
                <a:gd name="connsiteY4" fmla="*/ 171450 h 979915"/>
                <a:gd name="connsiteX0" fmla="*/ 6350 w 509268"/>
                <a:gd name="connsiteY0" fmla="*/ 171450 h 951340"/>
                <a:gd name="connsiteX1" fmla="*/ 504505 w 509268"/>
                <a:gd name="connsiteY1" fmla="*/ 0 h 951340"/>
                <a:gd name="connsiteX2" fmla="*/ 509268 w 509268"/>
                <a:gd name="connsiteY2" fmla="*/ 617965 h 951340"/>
                <a:gd name="connsiteX3" fmla="*/ 0 w 509268"/>
                <a:gd name="connsiteY3" fmla="*/ 951340 h 951340"/>
                <a:gd name="connsiteX4" fmla="*/ 6350 w 509268"/>
                <a:gd name="connsiteY4" fmla="*/ 171450 h 951340"/>
                <a:gd name="connsiteX0" fmla="*/ 6350 w 509268"/>
                <a:gd name="connsiteY0" fmla="*/ 171450 h 941815"/>
                <a:gd name="connsiteX1" fmla="*/ 504505 w 509268"/>
                <a:gd name="connsiteY1" fmla="*/ 0 h 941815"/>
                <a:gd name="connsiteX2" fmla="*/ 509268 w 509268"/>
                <a:gd name="connsiteY2" fmla="*/ 617965 h 941815"/>
                <a:gd name="connsiteX3" fmla="*/ 0 w 509268"/>
                <a:gd name="connsiteY3" fmla="*/ 941815 h 941815"/>
                <a:gd name="connsiteX4" fmla="*/ 6350 w 509268"/>
                <a:gd name="connsiteY4" fmla="*/ 171450 h 941815"/>
                <a:gd name="connsiteX0" fmla="*/ 12700 w 515618"/>
                <a:gd name="connsiteY0" fmla="*/ 171450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12700 w 515618"/>
                <a:gd name="connsiteY4" fmla="*/ 171450 h 941815"/>
                <a:gd name="connsiteX0" fmla="*/ 12700 w 515618"/>
                <a:gd name="connsiteY0" fmla="*/ 171450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12700 w 515618"/>
                <a:gd name="connsiteY4" fmla="*/ 171450 h 941815"/>
                <a:gd name="connsiteX0" fmla="*/ 6350 w 515618"/>
                <a:gd name="connsiteY0" fmla="*/ 168275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6350 w 515618"/>
                <a:gd name="connsiteY4" fmla="*/ 168275 h 941815"/>
                <a:gd name="connsiteX0" fmla="*/ 6350 w 521968"/>
                <a:gd name="connsiteY0" fmla="*/ 168275 h 941815"/>
                <a:gd name="connsiteX1" fmla="*/ 510855 w 521968"/>
                <a:gd name="connsiteY1" fmla="*/ 0 h 941815"/>
                <a:gd name="connsiteX2" fmla="*/ 521968 w 521968"/>
                <a:gd name="connsiteY2" fmla="*/ 617965 h 941815"/>
                <a:gd name="connsiteX3" fmla="*/ 0 w 521968"/>
                <a:gd name="connsiteY3" fmla="*/ 941815 h 941815"/>
                <a:gd name="connsiteX4" fmla="*/ 6350 w 521968"/>
                <a:gd name="connsiteY4" fmla="*/ 168275 h 941815"/>
                <a:gd name="connsiteX0" fmla="*/ 6350 w 521968"/>
                <a:gd name="connsiteY0" fmla="*/ 171450 h 944990"/>
                <a:gd name="connsiteX1" fmla="*/ 510855 w 521968"/>
                <a:gd name="connsiteY1" fmla="*/ 0 h 944990"/>
                <a:gd name="connsiteX2" fmla="*/ 521968 w 521968"/>
                <a:gd name="connsiteY2" fmla="*/ 621140 h 944990"/>
                <a:gd name="connsiteX3" fmla="*/ 0 w 521968"/>
                <a:gd name="connsiteY3" fmla="*/ 944990 h 944990"/>
                <a:gd name="connsiteX4" fmla="*/ 6350 w 521968"/>
                <a:gd name="connsiteY4" fmla="*/ 171450 h 94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968" h="944990">
                  <a:moveTo>
                    <a:pt x="6350" y="171450"/>
                  </a:moveTo>
                  <a:lnTo>
                    <a:pt x="510855" y="0"/>
                  </a:lnTo>
                  <a:cubicBezTo>
                    <a:pt x="512443" y="205988"/>
                    <a:pt x="520380" y="415152"/>
                    <a:pt x="521968" y="621140"/>
                  </a:cubicBezTo>
                  <a:lnTo>
                    <a:pt x="0" y="944990"/>
                  </a:lnTo>
                  <a:cubicBezTo>
                    <a:pt x="2117" y="685027"/>
                    <a:pt x="4233" y="431413"/>
                    <a:pt x="6350" y="17145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D3526A-F3CA-4FB6-8AD1-3CFB60486DB9}"/>
                </a:ext>
              </a:extLst>
            </p:cNvPr>
            <p:cNvSpPr/>
            <p:nvPr/>
          </p:nvSpPr>
          <p:spPr>
            <a:xfrm>
              <a:off x="2446655" y="4058741"/>
              <a:ext cx="499149" cy="800703"/>
            </a:xfrm>
            <a:custGeom>
              <a:avLst/>
              <a:gdLst>
                <a:gd name="connsiteX0" fmla="*/ 0 w 161012"/>
                <a:gd name="connsiteY0" fmla="*/ 0 h 622109"/>
                <a:gd name="connsiteX1" fmla="*/ 161012 w 161012"/>
                <a:gd name="connsiteY1" fmla="*/ 0 h 622109"/>
                <a:gd name="connsiteX2" fmla="*/ 161012 w 161012"/>
                <a:gd name="connsiteY2" fmla="*/ 622109 h 622109"/>
                <a:gd name="connsiteX3" fmla="*/ 0 w 161012"/>
                <a:gd name="connsiteY3" fmla="*/ 622109 h 622109"/>
                <a:gd name="connsiteX4" fmla="*/ 0 w 161012"/>
                <a:gd name="connsiteY4" fmla="*/ 0 h 622109"/>
                <a:gd name="connsiteX0" fmla="*/ 0 w 170537"/>
                <a:gd name="connsiteY0" fmla="*/ 4762 h 622109"/>
                <a:gd name="connsiteX1" fmla="*/ 170537 w 170537"/>
                <a:gd name="connsiteY1" fmla="*/ 0 h 622109"/>
                <a:gd name="connsiteX2" fmla="*/ 170537 w 170537"/>
                <a:gd name="connsiteY2" fmla="*/ 622109 h 622109"/>
                <a:gd name="connsiteX3" fmla="*/ 9525 w 170537"/>
                <a:gd name="connsiteY3" fmla="*/ 622109 h 622109"/>
                <a:gd name="connsiteX4" fmla="*/ 0 w 170537"/>
                <a:gd name="connsiteY4" fmla="*/ 4762 h 622109"/>
                <a:gd name="connsiteX0" fmla="*/ 0 w 492006"/>
                <a:gd name="connsiteY0" fmla="*/ 183356 h 800703"/>
                <a:gd name="connsiteX1" fmla="*/ 492006 w 492006"/>
                <a:gd name="connsiteY1" fmla="*/ 0 h 800703"/>
                <a:gd name="connsiteX2" fmla="*/ 170537 w 492006"/>
                <a:gd name="connsiteY2" fmla="*/ 800703 h 800703"/>
                <a:gd name="connsiteX3" fmla="*/ 9525 w 492006"/>
                <a:gd name="connsiteY3" fmla="*/ 800703 h 800703"/>
                <a:gd name="connsiteX4" fmla="*/ 0 w 492006"/>
                <a:gd name="connsiteY4" fmla="*/ 183356 h 800703"/>
                <a:gd name="connsiteX0" fmla="*/ 0 w 503912"/>
                <a:gd name="connsiteY0" fmla="*/ 183356 h 800703"/>
                <a:gd name="connsiteX1" fmla="*/ 492006 w 503912"/>
                <a:gd name="connsiteY1" fmla="*/ 0 h 800703"/>
                <a:gd name="connsiteX2" fmla="*/ 503912 w 503912"/>
                <a:gd name="connsiteY2" fmla="*/ 505428 h 800703"/>
                <a:gd name="connsiteX3" fmla="*/ 9525 w 503912"/>
                <a:gd name="connsiteY3" fmla="*/ 800703 h 800703"/>
                <a:gd name="connsiteX4" fmla="*/ 0 w 503912"/>
                <a:gd name="connsiteY4" fmla="*/ 183356 h 800703"/>
                <a:gd name="connsiteX0" fmla="*/ 0 w 499149"/>
                <a:gd name="connsiteY0" fmla="*/ 183356 h 800703"/>
                <a:gd name="connsiteX1" fmla="*/ 492006 w 499149"/>
                <a:gd name="connsiteY1" fmla="*/ 0 h 800703"/>
                <a:gd name="connsiteX2" fmla="*/ 499149 w 499149"/>
                <a:gd name="connsiteY2" fmla="*/ 505428 h 800703"/>
                <a:gd name="connsiteX3" fmla="*/ 9525 w 499149"/>
                <a:gd name="connsiteY3" fmla="*/ 800703 h 800703"/>
                <a:gd name="connsiteX4" fmla="*/ 0 w 499149"/>
                <a:gd name="connsiteY4" fmla="*/ 183356 h 800703"/>
                <a:gd name="connsiteX0" fmla="*/ 0 w 499149"/>
                <a:gd name="connsiteY0" fmla="*/ 176212 h 800703"/>
                <a:gd name="connsiteX1" fmla="*/ 492006 w 499149"/>
                <a:gd name="connsiteY1" fmla="*/ 0 h 800703"/>
                <a:gd name="connsiteX2" fmla="*/ 499149 w 499149"/>
                <a:gd name="connsiteY2" fmla="*/ 505428 h 800703"/>
                <a:gd name="connsiteX3" fmla="*/ 9525 w 499149"/>
                <a:gd name="connsiteY3" fmla="*/ 800703 h 800703"/>
                <a:gd name="connsiteX4" fmla="*/ 0 w 499149"/>
                <a:gd name="connsiteY4" fmla="*/ 176212 h 80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149" h="800703">
                  <a:moveTo>
                    <a:pt x="0" y="176212"/>
                  </a:moveTo>
                  <a:lnTo>
                    <a:pt x="492006" y="0"/>
                  </a:lnTo>
                  <a:lnTo>
                    <a:pt x="499149" y="505428"/>
                  </a:lnTo>
                  <a:lnTo>
                    <a:pt x="9525" y="800703"/>
                  </a:lnTo>
                  <a:lnTo>
                    <a:pt x="0" y="176212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CF2EAE-0E48-4141-955C-D34DBD77D0EB}"/>
              </a:ext>
            </a:extLst>
          </p:cNvPr>
          <p:cNvCxnSpPr/>
          <p:nvPr/>
        </p:nvCxnSpPr>
        <p:spPr>
          <a:xfrm>
            <a:off x="1105943" y="-3512753"/>
            <a:ext cx="0" cy="769395"/>
          </a:xfrm>
          <a:prstGeom prst="line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08F6A7D-CD5A-44D7-9B23-8302550AB008}"/>
              </a:ext>
            </a:extLst>
          </p:cNvPr>
          <p:cNvSpPr/>
          <p:nvPr/>
        </p:nvSpPr>
        <p:spPr>
          <a:xfrm>
            <a:off x="163011" y="-2998204"/>
            <a:ext cx="1885868" cy="383265"/>
          </a:xfrm>
          <a:custGeom>
            <a:avLst/>
            <a:gdLst>
              <a:gd name="connsiteX0" fmla="*/ 0 w 1099167"/>
              <a:gd name="connsiteY0" fmla="*/ 54542 h 109083"/>
              <a:gd name="connsiteX1" fmla="*/ 549584 w 1099167"/>
              <a:gd name="connsiteY1" fmla="*/ 0 h 109083"/>
              <a:gd name="connsiteX2" fmla="*/ 1099168 w 1099167"/>
              <a:gd name="connsiteY2" fmla="*/ 54542 h 109083"/>
              <a:gd name="connsiteX3" fmla="*/ 549584 w 1099167"/>
              <a:gd name="connsiteY3" fmla="*/ 109084 h 109083"/>
              <a:gd name="connsiteX4" fmla="*/ 0 w 1099167"/>
              <a:gd name="connsiteY4" fmla="*/ 54542 h 109083"/>
              <a:gd name="connsiteX0" fmla="*/ 0 w 1099168"/>
              <a:gd name="connsiteY0" fmla="*/ 168842 h 223384"/>
              <a:gd name="connsiteX1" fmla="*/ 549584 w 1099168"/>
              <a:gd name="connsiteY1" fmla="*/ 0 h 223384"/>
              <a:gd name="connsiteX2" fmla="*/ 1099168 w 1099168"/>
              <a:gd name="connsiteY2" fmla="*/ 168842 h 223384"/>
              <a:gd name="connsiteX3" fmla="*/ 549584 w 1099168"/>
              <a:gd name="connsiteY3" fmla="*/ 223384 h 223384"/>
              <a:gd name="connsiteX4" fmla="*/ 0 w 1099168"/>
              <a:gd name="connsiteY4" fmla="*/ 168842 h 22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9168" h="223384">
                <a:moveTo>
                  <a:pt x="0" y="168842"/>
                </a:moveTo>
                <a:cubicBezTo>
                  <a:pt x="0" y="131611"/>
                  <a:pt x="246057" y="0"/>
                  <a:pt x="549584" y="0"/>
                </a:cubicBezTo>
                <a:cubicBezTo>
                  <a:pt x="853111" y="0"/>
                  <a:pt x="1099168" y="138719"/>
                  <a:pt x="1099168" y="168842"/>
                </a:cubicBezTo>
                <a:cubicBezTo>
                  <a:pt x="1099168" y="198965"/>
                  <a:pt x="853111" y="223384"/>
                  <a:pt x="549584" y="223384"/>
                </a:cubicBezTo>
                <a:cubicBezTo>
                  <a:pt x="246057" y="223384"/>
                  <a:pt x="0" y="206073"/>
                  <a:pt x="0" y="16884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92C86EC-5CBF-4109-A988-94F133716403}"/>
              </a:ext>
            </a:extLst>
          </p:cNvPr>
          <p:cNvGrpSpPr/>
          <p:nvPr/>
        </p:nvGrpSpPr>
        <p:grpSpPr>
          <a:xfrm>
            <a:off x="14272793" y="2801592"/>
            <a:ext cx="1888074" cy="3492022"/>
            <a:chOff x="9392988" y="3680535"/>
            <a:chExt cx="1072737" cy="1984043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7B88099E-958A-4C27-9B0F-0118B8551794}"/>
                </a:ext>
              </a:extLst>
            </p:cNvPr>
            <p:cNvSpPr/>
            <p:nvPr/>
          </p:nvSpPr>
          <p:spPr>
            <a:xfrm flipH="1">
              <a:off x="9926267" y="4607775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DC24A57F-FA4E-4F55-841C-289D8B8CBA65}"/>
                </a:ext>
              </a:extLst>
            </p:cNvPr>
            <p:cNvSpPr/>
            <p:nvPr/>
          </p:nvSpPr>
          <p:spPr>
            <a:xfrm flipH="1">
              <a:off x="9974251" y="4318557"/>
              <a:ext cx="76849" cy="9740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13728F35-9E25-4816-AE32-09FCB7C0C5B0}"/>
                </a:ext>
              </a:extLst>
            </p:cNvPr>
            <p:cNvSpPr/>
            <p:nvPr/>
          </p:nvSpPr>
          <p:spPr>
            <a:xfrm flipH="1">
              <a:off x="9392988" y="4476320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054C0DCC-B707-4327-B2D1-51018CE421E5}"/>
                </a:ext>
              </a:extLst>
            </p:cNvPr>
            <p:cNvSpPr/>
            <p:nvPr/>
          </p:nvSpPr>
          <p:spPr>
            <a:xfrm flipH="1">
              <a:off x="10388876" y="4431567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945B69-1F6B-4738-9A70-2253115A2DB9}"/>
                </a:ext>
              </a:extLst>
            </p:cNvPr>
            <p:cNvSpPr/>
            <p:nvPr/>
          </p:nvSpPr>
          <p:spPr>
            <a:xfrm>
              <a:off x="9396719" y="4291823"/>
              <a:ext cx="1063524" cy="337816"/>
            </a:xfrm>
            <a:custGeom>
              <a:avLst/>
              <a:gdLst>
                <a:gd name="connsiteX0" fmla="*/ 0 w 622993"/>
                <a:gd name="connsiteY0" fmla="*/ 0 h 296541"/>
                <a:gd name="connsiteX1" fmla="*/ 622993 w 622993"/>
                <a:gd name="connsiteY1" fmla="*/ 0 h 296541"/>
                <a:gd name="connsiteX2" fmla="*/ 622993 w 622993"/>
                <a:gd name="connsiteY2" fmla="*/ 296541 h 296541"/>
                <a:gd name="connsiteX3" fmla="*/ 0 w 622993"/>
                <a:gd name="connsiteY3" fmla="*/ 296541 h 296541"/>
                <a:gd name="connsiteX4" fmla="*/ 0 w 622993"/>
                <a:gd name="connsiteY4" fmla="*/ 0 h 296541"/>
                <a:gd name="connsiteX0" fmla="*/ 485775 w 1108768"/>
                <a:gd name="connsiteY0" fmla="*/ 0 h 296541"/>
                <a:gd name="connsiteX1" fmla="*/ 1108768 w 1108768"/>
                <a:gd name="connsiteY1" fmla="*/ 0 h 296541"/>
                <a:gd name="connsiteX2" fmla="*/ 1108768 w 1108768"/>
                <a:gd name="connsiteY2" fmla="*/ 296541 h 296541"/>
                <a:gd name="connsiteX3" fmla="*/ 0 w 1108768"/>
                <a:gd name="connsiteY3" fmla="*/ 131441 h 296541"/>
                <a:gd name="connsiteX4" fmla="*/ 485775 w 1108768"/>
                <a:gd name="connsiteY4" fmla="*/ 0 h 296541"/>
                <a:gd name="connsiteX0" fmla="*/ 485775 w 1108768"/>
                <a:gd name="connsiteY0" fmla="*/ 0 h 318766"/>
                <a:gd name="connsiteX1" fmla="*/ 1108768 w 1108768"/>
                <a:gd name="connsiteY1" fmla="*/ 0 h 318766"/>
                <a:gd name="connsiteX2" fmla="*/ 537268 w 1108768"/>
                <a:gd name="connsiteY2" fmla="*/ 318766 h 318766"/>
                <a:gd name="connsiteX3" fmla="*/ 0 w 1108768"/>
                <a:gd name="connsiteY3" fmla="*/ 131441 h 318766"/>
                <a:gd name="connsiteX4" fmla="*/ 485775 w 1108768"/>
                <a:gd name="connsiteY4" fmla="*/ 0 h 318766"/>
                <a:gd name="connsiteX0" fmla="*/ 485775 w 1156393"/>
                <a:gd name="connsiteY0" fmla="*/ 0 h 318766"/>
                <a:gd name="connsiteX1" fmla="*/ 1156393 w 1156393"/>
                <a:gd name="connsiteY1" fmla="*/ 212725 h 318766"/>
                <a:gd name="connsiteX2" fmla="*/ 537268 w 1156393"/>
                <a:gd name="connsiteY2" fmla="*/ 318766 h 318766"/>
                <a:gd name="connsiteX3" fmla="*/ 0 w 1156393"/>
                <a:gd name="connsiteY3" fmla="*/ 131441 h 318766"/>
                <a:gd name="connsiteX4" fmla="*/ 485775 w 1156393"/>
                <a:gd name="connsiteY4" fmla="*/ 0 h 318766"/>
                <a:gd name="connsiteX0" fmla="*/ 622300 w 1156393"/>
                <a:gd name="connsiteY0" fmla="*/ 0 h 290191"/>
                <a:gd name="connsiteX1" fmla="*/ 1156393 w 1156393"/>
                <a:gd name="connsiteY1" fmla="*/ 184150 h 290191"/>
                <a:gd name="connsiteX2" fmla="*/ 537268 w 1156393"/>
                <a:gd name="connsiteY2" fmla="*/ 290191 h 290191"/>
                <a:gd name="connsiteX3" fmla="*/ 0 w 1156393"/>
                <a:gd name="connsiteY3" fmla="*/ 102866 h 290191"/>
                <a:gd name="connsiteX4" fmla="*/ 622300 w 1156393"/>
                <a:gd name="connsiteY4" fmla="*/ 0 h 290191"/>
                <a:gd name="connsiteX0" fmla="*/ 501650 w 1156393"/>
                <a:gd name="connsiteY0" fmla="*/ 0 h 290191"/>
                <a:gd name="connsiteX1" fmla="*/ 1156393 w 1156393"/>
                <a:gd name="connsiteY1" fmla="*/ 184150 h 290191"/>
                <a:gd name="connsiteX2" fmla="*/ 537268 w 1156393"/>
                <a:gd name="connsiteY2" fmla="*/ 290191 h 290191"/>
                <a:gd name="connsiteX3" fmla="*/ 0 w 1156393"/>
                <a:gd name="connsiteY3" fmla="*/ 102866 h 290191"/>
                <a:gd name="connsiteX4" fmla="*/ 501650 w 1156393"/>
                <a:gd name="connsiteY4" fmla="*/ 0 h 290191"/>
                <a:gd name="connsiteX0" fmla="*/ 606425 w 1156393"/>
                <a:gd name="connsiteY0" fmla="*/ 0 h 312416"/>
                <a:gd name="connsiteX1" fmla="*/ 1156393 w 1156393"/>
                <a:gd name="connsiteY1" fmla="*/ 206375 h 312416"/>
                <a:gd name="connsiteX2" fmla="*/ 537268 w 1156393"/>
                <a:gd name="connsiteY2" fmla="*/ 312416 h 312416"/>
                <a:gd name="connsiteX3" fmla="*/ 0 w 1156393"/>
                <a:gd name="connsiteY3" fmla="*/ 125091 h 312416"/>
                <a:gd name="connsiteX4" fmla="*/ 606425 w 1156393"/>
                <a:gd name="connsiteY4" fmla="*/ 0 h 312416"/>
                <a:gd name="connsiteX0" fmla="*/ 587375 w 1156393"/>
                <a:gd name="connsiteY0" fmla="*/ 0 h 321941"/>
                <a:gd name="connsiteX1" fmla="*/ 1156393 w 1156393"/>
                <a:gd name="connsiteY1" fmla="*/ 215900 h 321941"/>
                <a:gd name="connsiteX2" fmla="*/ 537268 w 1156393"/>
                <a:gd name="connsiteY2" fmla="*/ 321941 h 321941"/>
                <a:gd name="connsiteX3" fmla="*/ 0 w 1156393"/>
                <a:gd name="connsiteY3" fmla="*/ 134616 h 321941"/>
                <a:gd name="connsiteX4" fmla="*/ 587375 w 1156393"/>
                <a:gd name="connsiteY4" fmla="*/ 0 h 321941"/>
                <a:gd name="connsiteX0" fmla="*/ 587375 w 1156393"/>
                <a:gd name="connsiteY0" fmla="*/ 0 h 337816"/>
                <a:gd name="connsiteX1" fmla="*/ 1156393 w 1156393"/>
                <a:gd name="connsiteY1" fmla="*/ 215900 h 337816"/>
                <a:gd name="connsiteX2" fmla="*/ 546793 w 1156393"/>
                <a:gd name="connsiteY2" fmla="*/ 337816 h 337816"/>
                <a:gd name="connsiteX3" fmla="*/ 0 w 1156393"/>
                <a:gd name="connsiteY3" fmla="*/ 134616 h 337816"/>
                <a:gd name="connsiteX4" fmla="*/ 587375 w 1156393"/>
                <a:gd name="connsiteY4" fmla="*/ 0 h 337816"/>
                <a:gd name="connsiteX0" fmla="*/ 587375 w 1042093"/>
                <a:gd name="connsiteY0" fmla="*/ 0 h 337816"/>
                <a:gd name="connsiteX1" fmla="*/ 1042093 w 1042093"/>
                <a:gd name="connsiteY1" fmla="*/ 139700 h 337816"/>
                <a:gd name="connsiteX2" fmla="*/ 546793 w 1042093"/>
                <a:gd name="connsiteY2" fmla="*/ 337816 h 337816"/>
                <a:gd name="connsiteX3" fmla="*/ 0 w 1042093"/>
                <a:gd name="connsiteY3" fmla="*/ 134616 h 337816"/>
                <a:gd name="connsiteX4" fmla="*/ 587375 w 1042093"/>
                <a:gd name="connsiteY4" fmla="*/ 0 h 337816"/>
                <a:gd name="connsiteX0" fmla="*/ 587375 w 1042093"/>
                <a:gd name="connsiteY0" fmla="*/ 0 h 337816"/>
                <a:gd name="connsiteX1" fmla="*/ 1042093 w 1042093"/>
                <a:gd name="connsiteY1" fmla="*/ 139700 h 337816"/>
                <a:gd name="connsiteX2" fmla="*/ 546793 w 1042093"/>
                <a:gd name="connsiteY2" fmla="*/ 337816 h 337816"/>
                <a:gd name="connsiteX3" fmla="*/ 0 w 1042093"/>
                <a:gd name="connsiteY3" fmla="*/ 134616 h 337816"/>
                <a:gd name="connsiteX4" fmla="*/ 587375 w 1042093"/>
                <a:gd name="connsiteY4" fmla="*/ 0 h 337816"/>
                <a:gd name="connsiteX0" fmla="*/ 608806 w 1063524"/>
                <a:gd name="connsiteY0" fmla="*/ 0 h 337816"/>
                <a:gd name="connsiteX1" fmla="*/ 1063524 w 1063524"/>
                <a:gd name="connsiteY1" fmla="*/ 139700 h 337816"/>
                <a:gd name="connsiteX2" fmla="*/ 568224 w 1063524"/>
                <a:gd name="connsiteY2" fmla="*/ 337816 h 337816"/>
                <a:gd name="connsiteX3" fmla="*/ 0 w 1063524"/>
                <a:gd name="connsiteY3" fmla="*/ 191766 h 337816"/>
                <a:gd name="connsiteX4" fmla="*/ 608806 w 1063524"/>
                <a:gd name="connsiteY4" fmla="*/ 0 h 33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24" h="337816">
                  <a:moveTo>
                    <a:pt x="608806" y="0"/>
                  </a:moveTo>
                  <a:cubicBezTo>
                    <a:pt x="760379" y="46567"/>
                    <a:pt x="988151" y="83608"/>
                    <a:pt x="1063524" y="139700"/>
                  </a:cubicBezTo>
                  <a:lnTo>
                    <a:pt x="568224" y="337816"/>
                  </a:lnTo>
                  <a:lnTo>
                    <a:pt x="0" y="191766"/>
                  </a:lnTo>
                  <a:lnTo>
                    <a:pt x="608806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B83359-2FFC-47DE-8C13-4B1759304BDD}"/>
                </a:ext>
              </a:extLst>
            </p:cNvPr>
            <p:cNvSpPr/>
            <p:nvPr/>
          </p:nvSpPr>
          <p:spPr>
            <a:xfrm>
              <a:off x="9393964" y="3680535"/>
              <a:ext cx="602778" cy="958967"/>
            </a:xfrm>
            <a:custGeom>
              <a:avLst/>
              <a:gdLst>
                <a:gd name="connsiteX0" fmla="*/ 0 w 237653"/>
                <a:gd name="connsiteY0" fmla="*/ 0 h 743067"/>
                <a:gd name="connsiteX1" fmla="*/ 237653 w 237653"/>
                <a:gd name="connsiteY1" fmla="*/ 0 h 743067"/>
                <a:gd name="connsiteX2" fmla="*/ 237653 w 237653"/>
                <a:gd name="connsiteY2" fmla="*/ 743067 h 743067"/>
                <a:gd name="connsiteX3" fmla="*/ 0 w 237653"/>
                <a:gd name="connsiteY3" fmla="*/ 743067 h 743067"/>
                <a:gd name="connsiteX4" fmla="*/ 0 w 237653"/>
                <a:gd name="connsiteY4" fmla="*/ 0 h 743067"/>
                <a:gd name="connsiteX0" fmla="*/ 0 w 561503"/>
                <a:gd name="connsiteY0" fmla="*/ 0 h 958967"/>
                <a:gd name="connsiteX1" fmla="*/ 237653 w 561503"/>
                <a:gd name="connsiteY1" fmla="*/ 0 h 958967"/>
                <a:gd name="connsiteX2" fmla="*/ 561503 w 561503"/>
                <a:gd name="connsiteY2" fmla="*/ 958967 h 958967"/>
                <a:gd name="connsiteX3" fmla="*/ 0 w 561503"/>
                <a:gd name="connsiteY3" fmla="*/ 743067 h 958967"/>
                <a:gd name="connsiteX4" fmla="*/ 0 w 561503"/>
                <a:gd name="connsiteY4" fmla="*/ 0 h 958967"/>
                <a:gd name="connsiteX0" fmla="*/ 0 w 583728"/>
                <a:gd name="connsiteY0" fmla="*/ 0 h 958967"/>
                <a:gd name="connsiteX1" fmla="*/ 583728 w 583728"/>
                <a:gd name="connsiteY1" fmla="*/ 50800 h 958967"/>
                <a:gd name="connsiteX2" fmla="*/ 561503 w 583728"/>
                <a:gd name="connsiteY2" fmla="*/ 958967 h 958967"/>
                <a:gd name="connsiteX3" fmla="*/ 0 w 583728"/>
                <a:gd name="connsiteY3" fmla="*/ 743067 h 958967"/>
                <a:gd name="connsiteX4" fmla="*/ 0 w 583728"/>
                <a:gd name="connsiteY4" fmla="*/ 0 h 958967"/>
                <a:gd name="connsiteX0" fmla="*/ 0 w 593253"/>
                <a:gd name="connsiteY0" fmla="*/ 0 h 958967"/>
                <a:gd name="connsiteX1" fmla="*/ 593253 w 593253"/>
                <a:gd name="connsiteY1" fmla="*/ 34925 h 958967"/>
                <a:gd name="connsiteX2" fmla="*/ 561503 w 593253"/>
                <a:gd name="connsiteY2" fmla="*/ 958967 h 958967"/>
                <a:gd name="connsiteX3" fmla="*/ 0 w 593253"/>
                <a:gd name="connsiteY3" fmla="*/ 743067 h 958967"/>
                <a:gd name="connsiteX4" fmla="*/ 0 w 593253"/>
                <a:gd name="connsiteY4" fmla="*/ 0 h 958967"/>
                <a:gd name="connsiteX0" fmla="*/ 9525 w 602778"/>
                <a:gd name="connsiteY0" fmla="*/ 0 h 958967"/>
                <a:gd name="connsiteX1" fmla="*/ 602778 w 602778"/>
                <a:gd name="connsiteY1" fmla="*/ 34925 h 958967"/>
                <a:gd name="connsiteX2" fmla="*/ 571028 w 602778"/>
                <a:gd name="connsiteY2" fmla="*/ 958967 h 958967"/>
                <a:gd name="connsiteX3" fmla="*/ 0 w 602778"/>
                <a:gd name="connsiteY3" fmla="*/ 809742 h 958967"/>
                <a:gd name="connsiteX4" fmla="*/ 9525 w 602778"/>
                <a:gd name="connsiteY4" fmla="*/ 0 h 95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778" h="958967">
                  <a:moveTo>
                    <a:pt x="9525" y="0"/>
                  </a:moveTo>
                  <a:lnTo>
                    <a:pt x="602778" y="34925"/>
                  </a:lnTo>
                  <a:lnTo>
                    <a:pt x="571028" y="958967"/>
                  </a:lnTo>
                  <a:lnTo>
                    <a:pt x="0" y="809742"/>
                  </a:lnTo>
                  <a:lnTo>
                    <a:pt x="9525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965929E-56F7-4F3A-ACA4-7A14063757D8}"/>
                </a:ext>
              </a:extLst>
            </p:cNvPr>
            <p:cNvSpPr/>
            <p:nvPr/>
          </p:nvSpPr>
          <p:spPr>
            <a:xfrm>
              <a:off x="9396855" y="4493478"/>
              <a:ext cx="529668" cy="264095"/>
            </a:xfrm>
            <a:custGeom>
              <a:avLst/>
              <a:gdLst>
                <a:gd name="connsiteX0" fmla="*/ 0 w 447118"/>
                <a:gd name="connsiteY0" fmla="*/ 0 h 238695"/>
                <a:gd name="connsiteX1" fmla="*/ 447118 w 447118"/>
                <a:gd name="connsiteY1" fmla="*/ 0 h 238695"/>
                <a:gd name="connsiteX2" fmla="*/ 447118 w 447118"/>
                <a:gd name="connsiteY2" fmla="*/ 238695 h 238695"/>
                <a:gd name="connsiteX3" fmla="*/ 0 w 447118"/>
                <a:gd name="connsiteY3" fmla="*/ 238695 h 238695"/>
                <a:gd name="connsiteX4" fmla="*/ 0 w 447118"/>
                <a:gd name="connsiteY4" fmla="*/ 0 h 238695"/>
                <a:gd name="connsiteX0" fmla="*/ 0 w 529668"/>
                <a:gd name="connsiteY0" fmla="*/ 0 h 238695"/>
                <a:gd name="connsiteX1" fmla="*/ 529668 w 529668"/>
                <a:gd name="connsiteY1" fmla="*/ 120650 h 238695"/>
                <a:gd name="connsiteX2" fmla="*/ 447118 w 529668"/>
                <a:gd name="connsiteY2" fmla="*/ 238695 h 238695"/>
                <a:gd name="connsiteX3" fmla="*/ 0 w 529668"/>
                <a:gd name="connsiteY3" fmla="*/ 238695 h 238695"/>
                <a:gd name="connsiteX4" fmla="*/ 0 w 529668"/>
                <a:gd name="connsiteY4" fmla="*/ 0 h 2386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0 w 529668"/>
                <a:gd name="connsiteY3" fmla="*/ 2640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042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11695 h 264095"/>
                <a:gd name="connsiteX4" fmla="*/ 0 w 529668"/>
                <a:gd name="connsiteY4" fmla="*/ 0 h 26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68" h="264095">
                  <a:moveTo>
                    <a:pt x="0" y="0"/>
                  </a:moveTo>
                  <a:lnTo>
                    <a:pt x="529668" y="146050"/>
                  </a:lnTo>
                  <a:lnTo>
                    <a:pt x="529668" y="264095"/>
                  </a:lnTo>
                  <a:lnTo>
                    <a:pt x="0" y="111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Rectangle 30">
              <a:extLst>
                <a:ext uri="{FF2B5EF4-FFF2-40B4-BE49-F238E27FC236}">
                  <a16:creationId xmlns:a16="http://schemas.microsoft.com/office/drawing/2014/main" id="{01B034C8-FEA3-4C96-A7F3-45146F1D9D8D}"/>
                </a:ext>
              </a:extLst>
            </p:cNvPr>
            <p:cNvSpPr/>
            <p:nvPr/>
          </p:nvSpPr>
          <p:spPr>
            <a:xfrm>
              <a:off x="9987318" y="4423262"/>
              <a:ext cx="462993" cy="307752"/>
            </a:xfrm>
            <a:custGeom>
              <a:avLst/>
              <a:gdLst>
                <a:gd name="connsiteX0" fmla="*/ 0 w 447118"/>
                <a:gd name="connsiteY0" fmla="*/ 0 h 238695"/>
                <a:gd name="connsiteX1" fmla="*/ 447118 w 447118"/>
                <a:gd name="connsiteY1" fmla="*/ 0 h 238695"/>
                <a:gd name="connsiteX2" fmla="*/ 447118 w 447118"/>
                <a:gd name="connsiteY2" fmla="*/ 238695 h 238695"/>
                <a:gd name="connsiteX3" fmla="*/ 0 w 447118"/>
                <a:gd name="connsiteY3" fmla="*/ 238695 h 238695"/>
                <a:gd name="connsiteX4" fmla="*/ 0 w 447118"/>
                <a:gd name="connsiteY4" fmla="*/ 0 h 238695"/>
                <a:gd name="connsiteX0" fmla="*/ 0 w 529668"/>
                <a:gd name="connsiteY0" fmla="*/ 0 h 238695"/>
                <a:gd name="connsiteX1" fmla="*/ 529668 w 529668"/>
                <a:gd name="connsiteY1" fmla="*/ 120650 h 238695"/>
                <a:gd name="connsiteX2" fmla="*/ 447118 w 529668"/>
                <a:gd name="connsiteY2" fmla="*/ 238695 h 238695"/>
                <a:gd name="connsiteX3" fmla="*/ 0 w 529668"/>
                <a:gd name="connsiteY3" fmla="*/ 238695 h 238695"/>
                <a:gd name="connsiteX4" fmla="*/ 0 w 529668"/>
                <a:gd name="connsiteY4" fmla="*/ 0 h 2386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0 w 529668"/>
                <a:gd name="connsiteY3" fmla="*/ 2640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042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11695 h 264095"/>
                <a:gd name="connsiteX4" fmla="*/ 0 w 529668"/>
                <a:gd name="connsiteY4" fmla="*/ 0 h 264095"/>
                <a:gd name="connsiteX0" fmla="*/ 0 w 529668"/>
                <a:gd name="connsiteY0" fmla="*/ 203200 h 467295"/>
                <a:gd name="connsiteX1" fmla="*/ 472518 w 529668"/>
                <a:gd name="connsiteY1" fmla="*/ 0 h 467295"/>
                <a:gd name="connsiteX2" fmla="*/ 529668 w 529668"/>
                <a:gd name="connsiteY2" fmla="*/ 467295 h 467295"/>
                <a:gd name="connsiteX3" fmla="*/ 0 w 529668"/>
                <a:gd name="connsiteY3" fmla="*/ 314895 h 467295"/>
                <a:gd name="connsiteX4" fmla="*/ 0 w 529668"/>
                <a:gd name="connsiteY4" fmla="*/ 203200 h 467295"/>
                <a:gd name="connsiteX0" fmla="*/ 0 w 491568"/>
                <a:gd name="connsiteY0" fmla="*/ 203200 h 314895"/>
                <a:gd name="connsiteX1" fmla="*/ 472518 w 491568"/>
                <a:gd name="connsiteY1" fmla="*/ 0 h 314895"/>
                <a:gd name="connsiteX2" fmla="*/ 491568 w 491568"/>
                <a:gd name="connsiteY2" fmla="*/ 105345 h 314895"/>
                <a:gd name="connsiteX3" fmla="*/ 0 w 491568"/>
                <a:gd name="connsiteY3" fmla="*/ 314895 h 314895"/>
                <a:gd name="connsiteX4" fmla="*/ 0 w 491568"/>
                <a:gd name="connsiteY4" fmla="*/ 203200 h 314895"/>
                <a:gd name="connsiteX0" fmla="*/ 0 w 491568"/>
                <a:gd name="connsiteY0" fmla="*/ 196057 h 307752"/>
                <a:gd name="connsiteX1" fmla="*/ 460612 w 491568"/>
                <a:gd name="connsiteY1" fmla="*/ 0 h 307752"/>
                <a:gd name="connsiteX2" fmla="*/ 491568 w 491568"/>
                <a:gd name="connsiteY2" fmla="*/ 98202 h 307752"/>
                <a:gd name="connsiteX3" fmla="*/ 0 w 491568"/>
                <a:gd name="connsiteY3" fmla="*/ 307752 h 307752"/>
                <a:gd name="connsiteX4" fmla="*/ 0 w 491568"/>
                <a:gd name="connsiteY4" fmla="*/ 196057 h 307752"/>
                <a:gd name="connsiteX0" fmla="*/ 0 w 462993"/>
                <a:gd name="connsiteY0" fmla="*/ 196057 h 307752"/>
                <a:gd name="connsiteX1" fmla="*/ 460612 w 462993"/>
                <a:gd name="connsiteY1" fmla="*/ 0 h 307752"/>
                <a:gd name="connsiteX2" fmla="*/ 462993 w 462993"/>
                <a:gd name="connsiteY2" fmla="*/ 100583 h 307752"/>
                <a:gd name="connsiteX3" fmla="*/ 0 w 462993"/>
                <a:gd name="connsiteY3" fmla="*/ 307752 h 307752"/>
                <a:gd name="connsiteX4" fmla="*/ 0 w 462993"/>
                <a:gd name="connsiteY4" fmla="*/ 196057 h 307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993" h="307752">
                  <a:moveTo>
                    <a:pt x="0" y="196057"/>
                  </a:moveTo>
                  <a:lnTo>
                    <a:pt x="460612" y="0"/>
                  </a:lnTo>
                  <a:cubicBezTo>
                    <a:pt x="461406" y="33528"/>
                    <a:pt x="462199" y="67055"/>
                    <a:pt x="462993" y="100583"/>
                  </a:cubicBezTo>
                  <a:lnTo>
                    <a:pt x="0" y="307752"/>
                  </a:lnTo>
                  <a:lnTo>
                    <a:pt x="0" y="19605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A2750DAC-D171-4B1E-8C4A-AE53C2068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3255" y="3706566"/>
              <a:ext cx="40528" cy="974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3621798-42EC-4D4D-8F49-40F8204D5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0721" y="3696128"/>
              <a:ext cx="30410" cy="9417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E93CF7D4-34D2-4EEE-9029-17AC1B092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0693" y="3696128"/>
              <a:ext cx="9160" cy="8876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829F62F-AEC8-4333-A55C-B8E5090BA1E5}"/>
              </a:ext>
            </a:extLst>
          </p:cNvPr>
          <p:cNvGrpSpPr/>
          <p:nvPr/>
        </p:nvGrpSpPr>
        <p:grpSpPr>
          <a:xfrm flipH="1">
            <a:off x="2949550" y="2286284"/>
            <a:ext cx="588061" cy="1458999"/>
            <a:chOff x="4129293" y="2092022"/>
            <a:chExt cx="1375041" cy="3411521"/>
          </a:xfrm>
          <a:solidFill>
            <a:schemeClr val="bg2">
              <a:lumMod val="75000"/>
            </a:schemeClr>
          </a:solidFill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DA6C347D-E724-418B-AEC6-869A263F8DE9}"/>
                </a:ext>
              </a:extLst>
            </p:cNvPr>
            <p:cNvSpPr/>
            <p:nvPr/>
          </p:nvSpPr>
          <p:spPr>
            <a:xfrm rot="2052037">
              <a:off x="5046630" y="2092022"/>
              <a:ext cx="457704" cy="803990"/>
            </a:xfrm>
            <a:prstGeom prst="roundRect">
              <a:avLst>
                <a:gd name="adj" fmla="val 4353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32DFD70-A27A-436D-AC05-4E781F451E55}"/>
                </a:ext>
              </a:extLst>
            </p:cNvPr>
            <p:cNvSpPr/>
            <p:nvPr/>
          </p:nvSpPr>
          <p:spPr>
            <a:xfrm rot="762358">
              <a:off x="4867584" y="2698160"/>
              <a:ext cx="360257" cy="803990"/>
            </a:xfrm>
            <a:prstGeom prst="roundRect">
              <a:avLst>
                <a:gd name="adj" fmla="val 4353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DEE1072-B8FB-4D1C-B271-08974136D468}"/>
                </a:ext>
              </a:extLst>
            </p:cNvPr>
            <p:cNvSpPr/>
            <p:nvPr/>
          </p:nvSpPr>
          <p:spPr>
            <a:xfrm rot="1160069">
              <a:off x="4601406" y="3389666"/>
              <a:ext cx="639768" cy="35605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DFFEC915-DDCC-48DA-BB7A-3BA768B3F9B3}"/>
                </a:ext>
              </a:extLst>
            </p:cNvPr>
            <p:cNvSpPr/>
            <p:nvPr/>
          </p:nvSpPr>
          <p:spPr>
            <a:xfrm rot="1449381">
              <a:off x="4497759" y="3591069"/>
              <a:ext cx="360257" cy="1353335"/>
            </a:xfrm>
            <a:prstGeom prst="roundRect">
              <a:avLst>
                <a:gd name="adj" fmla="val 4353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4BD533C-C19A-418C-B082-1A03A28A1E50}"/>
                </a:ext>
              </a:extLst>
            </p:cNvPr>
            <p:cNvSpPr/>
            <p:nvPr/>
          </p:nvSpPr>
          <p:spPr>
            <a:xfrm>
              <a:off x="4180911" y="4670119"/>
              <a:ext cx="419761" cy="73521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F7A9512C-D098-4B38-9AED-7B1359D90F61}"/>
                </a:ext>
              </a:extLst>
            </p:cNvPr>
            <p:cNvSpPr/>
            <p:nvPr/>
          </p:nvSpPr>
          <p:spPr>
            <a:xfrm rot="1626913">
              <a:off x="4129293" y="4993142"/>
              <a:ext cx="170356" cy="30752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124FC0D-3D0D-4050-9235-C7D315D5B201}"/>
                </a:ext>
              </a:extLst>
            </p:cNvPr>
            <p:cNvSpPr/>
            <p:nvPr/>
          </p:nvSpPr>
          <p:spPr>
            <a:xfrm rot="892344">
              <a:off x="4230383" y="5196019"/>
              <a:ext cx="170356" cy="30752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34EF166-3308-44ED-9419-A8AEE3231520}"/>
                </a:ext>
              </a:extLst>
            </p:cNvPr>
            <p:cNvSpPr/>
            <p:nvPr/>
          </p:nvSpPr>
          <p:spPr>
            <a:xfrm>
              <a:off x="4407221" y="5133027"/>
              <a:ext cx="170356" cy="30752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7A89154-CA65-4572-9835-99104BF19326}"/>
              </a:ext>
            </a:extLst>
          </p:cNvPr>
          <p:cNvGrpSpPr/>
          <p:nvPr/>
        </p:nvGrpSpPr>
        <p:grpSpPr>
          <a:xfrm>
            <a:off x="2072257" y="1093013"/>
            <a:ext cx="953663" cy="2496185"/>
            <a:chOff x="5447360" y="366547"/>
            <a:chExt cx="1411107" cy="369352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5E05EDE-7DF3-4B7C-8F65-D07D85DB8D7D}"/>
                </a:ext>
              </a:extLst>
            </p:cNvPr>
            <p:cNvSpPr/>
            <p:nvPr/>
          </p:nvSpPr>
          <p:spPr>
            <a:xfrm>
              <a:off x="5720910" y="1831854"/>
              <a:ext cx="887392" cy="424980"/>
            </a:xfrm>
            <a:custGeom>
              <a:avLst/>
              <a:gdLst>
                <a:gd name="connsiteX0" fmla="*/ 0 w 705162"/>
                <a:gd name="connsiteY0" fmla="*/ 250654 h 501308"/>
                <a:gd name="connsiteX1" fmla="*/ 352581 w 705162"/>
                <a:gd name="connsiteY1" fmla="*/ 0 h 501308"/>
                <a:gd name="connsiteX2" fmla="*/ 705162 w 705162"/>
                <a:gd name="connsiteY2" fmla="*/ 250654 h 501308"/>
                <a:gd name="connsiteX3" fmla="*/ 352581 w 705162"/>
                <a:gd name="connsiteY3" fmla="*/ 501308 h 501308"/>
                <a:gd name="connsiteX4" fmla="*/ 0 w 705162"/>
                <a:gd name="connsiteY4" fmla="*/ 250654 h 501308"/>
                <a:gd name="connsiteX0" fmla="*/ 0 w 786125"/>
                <a:gd name="connsiteY0" fmla="*/ 241146 h 501341"/>
                <a:gd name="connsiteX1" fmla="*/ 433544 w 786125"/>
                <a:gd name="connsiteY1" fmla="*/ 17 h 501341"/>
                <a:gd name="connsiteX2" fmla="*/ 786125 w 786125"/>
                <a:gd name="connsiteY2" fmla="*/ 250671 h 501341"/>
                <a:gd name="connsiteX3" fmla="*/ 433544 w 786125"/>
                <a:gd name="connsiteY3" fmla="*/ 501325 h 501341"/>
                <a:gd name="connsiteX4" fmla="*/ 0 w 786125"/>
                <a:gd name="connsiteY4" fmla="*/ 241146 h 501341"/>
                <a:gd name="connsiteX0" fmla="*/ 0 w 852800"/>
                <a:gd name="connsiteY0" fmla="*/ 241417 h 501771"/>
                <a:gd name="connsiteX1" fmla="*/ 433544 w 852800"/>
                <a:gd name="connsiteY1" fmla="*/ 288 h 501771"/>
                <a:gd name="connsiteX2" fmla="*/ 852800 w 852800"/>
                <a:gd name="connsiteY2" fmla="*/ 208080 h 501771"/>
                <a:gd name="connsiteX3" fmla="*/ 433544 w 852800"/>
                <a:gd name="connsiteY3" fmla="*/ 501596 h 501771"/>
                <a:gd name="connsiteX4" fmla="*/ 0 w 852800"/>
                <a:gd name="connsiteY4" fmla="*/ 241417 h 501771"/>
                <a:gd name="connsiteX0" fmla="*/ 0 w 852800"/>
                <a:gd name="connsiteY0" fmla="*/ 166728 h 427023"/>
                <a:gd name="connsiteX1" fmla="*/ 433544 w 852800"/>
                <a:gd name="connsiteY1" fmla="*/ 1799 h 427023"/>
                <a:gd name="connsiteX2" fmla="*/ 852800 w 852800"/>
                <a:gd name="connsiteY2" fmla="*/ 133391 h 427023"/>
                <a:gd name="connsiteX3" fmla="*/ 433544 w 852800"/>
                <a:gd name="connsiteY3" fmla="*/ 426907 h 427023"/>
                <a:gd name="connsiteX4" fmla="*/ 0 w 852800"/>
                <a:gd name="connsiteY4" fmla="*/ 166728 h 427023"/>
                <a:gd name="connsiteX0" fmla="*/ 27 w 852827"/>
                <a:gd name="connsiteY0" fmla="*/ 158193 h 418487"/>
                <a:gd name="connsiteX1" fmla="*/ 414521 w 852827"/>
                <a:gd name="connsiteY1" fmla="*/ 2789 h 418487"/>
                <a:gd name="connsiteX2" fmla="*/ 852827 w 852827"/>
                <a:gd name="connsiteY2" fmla="*/ 124856 h 418487"/>
                <a:gd name="connsiteX3" fmla="*/ 433571 w 852827"/>
                <a:gd name="connsiteY3" fmla="*/ 418372 h 418487"/>
                <a:gd name="connsiteX4" fmla="*/ 27 w 852827"/>
                <a:gd name="connsiteY4" fmla="*/ 158193 h 418487"/>
                <a:gd name="connsiteX0" fmla="*/ 18520 w 871320"/>
                <a:gd name="connsiteY0" fmla="*/ 162096 h 422388"/>
                <a:gd name="connsiteX1" fmla="*/ 114702 w 871320"/>
                <a:gd name="connsiteY1" fmla="*/ 31534 h 422388"/>
                <a:gd name="connsiteX2" fmla="*/ 433014 w 871320"/>
                <a:gd name="connsiteY2" fmla="*/ 6692 h 422388"/>
                <a:gd name="connsiteX3" fmla="*/ 871320 w 871320"/>
                <a:gd name="connsiteY3" fmla="*/ 128759 h 422388"/>
                <a:gd name="connsiteX4" fmla="*/ 452064 w 871320"/>
                <a:gd name="connsiteY4" fmla="*/ 422275 h 422388"/>
                <a:gd name="connsiteX5" fmla="*/ 18520 w 871320"/>
                <a:gd name="connsiteY5" fmla="*/ 162096 h 422388"/>
                <a:gd name="connsiteX0" fmla="*/ 18520 w 887392"/>
                <a:gd name="connsiteY0" fmla="*/ 164688 h 424980"/>
                <a:gd name="connsiteX1" fmla="*/ 114702 w 887392"/>
                <a:gd name="connsiteY1" fmla="*/ 34126 h 424980"/>
                <a:gd name="connsiteX2" fmla="*/ 433014 w 887392"/>
                <a:gd name="connsiteY2" fmla="*/ 9284 h 424980"/>
                <a:gd name="connsiteX3" fmla="*/ 776690 w 887392"/>
                <a:gd name="connsiteY3" fmla="*/ 10314 h 424980"/>
                <a:gd name="connsiteX4" fmla="*/ 871320 w 887392"/>
                <a:gd name="connsiteY4" fmla="*/ 131351 h 424980"/>
                <a:gd name="connsiteX5" fmla="*/ 452064 w 887392"/>
                <a:gd name="connsiteY5" fmla="*/ 424867 h 424980"/>
                <a:gd name="connsiteX6" fmla="*/ 18520 w 887392"/>
                <a:gd name="connsiteY6" fmla="*/ 164688 h 42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7392" h="424980">
                  <a:moveTo>
                    <a:pt x="18520" y="164688"/>
                  </a:moveTo>
                  <a:cubicBezTo>
                    <a:pt x="-37707" y="99565"/>
                    <a:pt x="45620" y="60027"/>
                    <a:pt x="114702" y="34126"/>
                  </a:cubicBezTo>
                  <a:cubicBezTo>
                    <a:pt x="183784" y="8225"/>
                    <a:pt x="322683" y="13253"/>
                    <a:pt x="433014" y="9284"/>
                  </a:cubicBezTo>
                  <a:cubicBezTo>
                    <a:pt x="543345" y="5315"/>
                    <a:pt x="703639" y="-10030"/>
                    <a:pt x="776690" y="10314"/>
                  </a:cubicBezTo>
                  <a:cubicBezTo>
                    <a:pt x="849741" y="30659"/>
                    <a:pt x="919868" y="64640"/>
                    <a:pt x="871320" y="131351"/>
                  </a:cubicBezTo>
                  <a:cubicBezTo>
                    <a:pt x="822772" y="198062"/>
                    <a:pt x="594197" y="419311"/>
                    <a:pt x="452064" y="424867"/>
                  </a:cubicBezTo>
                  <a:cubicBezTo>
                    <a:pt x="309931" y="430423"/>
                    <a:pt x="74747" y="229811"/>
                    <a:pt x="18520" y="164688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60961351-5BF1-424F-8F90-354AA8F0E48A}"/>
                </a:ext>
              </a:extLst>
            </p:cNvPr>
            <p:cNvSpPr/>
            <p:nvPr/>
          </p:nvSpPr>
          <p:spPr>
            <a:xfrm>
              <a:off x="5976768" y="1780731"/>
              <a:ext cx="365421" cy="523463"/>
            </a:xfrm>
            <a:prstGeom prst="roundRect">
              <a:avLst>
                <a:gd name="adj" fmla="val 3648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ADDCC18-09F8-439F-B44E-CBDF5697C337}"/>
                </a:ext>
              </a:extLst>
            </p:cNvPr>
            <p:cNvSpPr/>
            <p:nvPr/>
          </p:nvSpPr>
          <p:spPr>
            <a:xfrm>
              <a:off x="5539375" y="2069279"/>
              <a:ext cx="1319092" cy="1990797"/>
            </a:xfrm>
            <a:custGeom>
              <a:avLst/>
              <a:gdLst>
                <a:gd name="connsiteX0" fmla="*/ 0 w 1137018"/>
                <a:gd name="connsiteY0" fmla="*/ 189507 h 1716008"/>
                <a:gd name="connsiteX1" fmla="*/ 189507 w 1137018"/>
                <a:gd name="connsiteY1" fmla="*/ 0 h 1716008"/>
                <a:gd name="connsiteX2" fmla="*/ 947511 w 1137018"/>
                <a:gd name="connsiteY2" fmla="*/ 0 h 1716008"/>
                <a:gd name="connsiteX3" fmla="*/ 1137018 w 1137018"/>
                <a:gd name="connsiteY3" fmla="*/ 189507 h 1716008"/>
                <a:gd name="connsiteX4" fmla="*/ 1137018 w 1137018"/>
                <a:gd name="connsiteY4" fmla="*/ 1526501 h 1716008"/>
                <a:gd name="connsiteX5" fmla="*/ 947511 w 1137018"/>
                <a:gd name="connsiteY5" fmla="*/ 1716008 h 1716008"/>
                <a:gd name="connsiteX6" fmla="*/ 189507 w 1137018"/>
                <a:gd name="connsiteY6" fmla="*/ 1716008 h 1716008"/>
                <a:gd name="connsiteX7" fmla="*/ 0 w 1137018"/>
                <a:gd name="connsiteY7" fmla="*/ 1526501 h 1716008"/>
                <a:gd name="connsiteX8" fmla="*/ 0 w 1137018"/>
                <a:gd name="connsiteY8" fmla="*/ 189507 h 1716008"/>
                <a:gd name="connsiteX0" fmla="*/ 0 w 1137018"/>
                <a:gd name="connsiteY0" fmla="*/ 189507 h 1716008"/>
                <a:gd name="connsiteX1" fmla="*/ 189507 w 1137018"/>
                <a:gd name="connsiteY1" fmla="*/ 0 h 1716008"/>
                <a:gd name="connsiteX2" fmla="*/ 947511 w 1137018"/>
                <a:gd name="connsiteY2" fmla="*/ 0 h 1716008"/>
                <a:gd name="connsiteX3" fmla="*/ 1137018 w 1137018"/>
                <a:gd name="connsiteY3" fmla="*/ 189507 h 1716008"/>
                <a:gd name="connsiteX4" fmla="*/ 1137018 w 1137018"/>
                <a:gd name="connsiteY4" fmla="*/ 1526501 h 1716008"/>
                <a:gd name="connsiteX5" fmla="*/ 947511 w 1137018"/>
                <a:gd name="connsiteY5" fmla="*/ 1716008 h 1716008"/>
                <a:gd name="connsiteX6" fmla="*/ 189507 w 1137018"/>
                <a:gd name="connsiteY6" fmla="*/ 1716008 h 1716008"/>
                <a:gd name="connsiteX7" fmla="*/ 0 w 1137018"/>
                <a:gd name="connsiteY7" fmla="*/ 1526501 h 1716008"/>
                <a:gd name="connsiteX8" fmla="*/ 0 w 1137018"/>
                <a:gd name="connsiteY8" fmla="*/ 189507 h 1716008"/>
                <a:gd name="connsiteX0" fmla="*/ 0 w 1137018"/>
                <a:gd name="connsiteY0" fmla="*/ 189507 h 1716008"/>
                <a:gd name="connsiteX1" fmla="*/ 189507 w 1137018"/>
                <a:gd name="connsiteY1" fmla="*/ 0 h 1716008"/>
                <a:gd name="connsiteX2" fmla="*/ 947511 w 1137018"/>
                <a:gd name="connsiteY2" fmla="*/ 0 h 1716008"/>
                <a:gd name="connsiteX3" fmla="*/ 1137018 w 1137018"/>
                <a:gd name="connsiteY3" fmla="*/ 189507 h 1716008"/>
                <a:gd name="connsiteX4" fmla="*/ 1137018 w 1137018"/>
                <a:gd name="connsiteY4" fmla="*/ 1526501 h 1716008"/>
                <a:gd name="connsiteX5" fmla="*/ 947511 w 1137018"/>
                <a:gd name="connsiteY5" fmla="*/ 1716008 h 1716008"/>
                <a:gd name="connsiteX6" fmla="*/ 189507 w 1137018"/>
                <a:gd name="connsiteY6" fmla="*/ 1716008 h 1716008"/>
                <a:gd name="connsiteX7" fmla="*/ 0 w 1137018"/>
                <a:gd name="connsiteY7" fmla="*/ 1526501 h 1716008"/>
                <a:gd name="connsiteX8" fmla="*/ 0 w 1137018"/>
                <a:gd name="connsiteY8" fmla="*/ 189507 h 1716008"/>
                <a:gd name="connsiteX0" fmla="*/ 0 w 1137018"/>
                <a:gd name="connsiteY0" fmla="*/ 189507 h 1716008"/>
                <a:gd name="connsiteX1" fmla="*/ 189507 w 1137018"/>
                <a:gd name="connsiteY1" fmla="*/ 0 h 1716008"/>
                <a:gd name="connsiteX2" fmla="*/ 947511 w 1137018"/>
                <a:gd name="connsiteY2" fmla="*/ 0 h 1716008"/>
                <a:gd name="connsiteX3" fmla="*/ 1137018 w 1137018"/>
                <a:gd name="connsiteY3" fmla="*/ 189507 h 1716008"/>
                <a:gd name="connsiteX4" fmla="*/ 1137018 w 1137018"/>
                <a:gd name="connsiteY4" fmla="*/ 1526501 h 1716008"/>
                <a:gd name="connsiteX5" fmla="*/ 947511 w 1137018"/>
                <a:gd name="connsiteY5" fmla="*/ 1716008 h 1716008"/>
                <a:gd name="connsiteX6" fmla="*/ 189507 w 1137018"/>
                <a:gd name="connsiteY6" fmla="*/ 1716008 h 1716008"/>
                <a:gd name="connsiteX7" fmla="*/ 0 w 1137018"/>
                <a:gd name="connsiteY7" fmla="*/ 1526501 h 1716008"/>
                <a:gd name="connsiteX8" fmla="*/ 0 w 1137018"/>
                <a:gd name="connsiteY8" fmla="*/ 189507 h 1716008"/>
                <a:gd name="connsiteX0" fmla="*/ 0 w 1137018"/>
                <a:gd name="connsiteY0" fmla="*/ 189507 h 1716008"/>
                <a:gd name="connsiteX1" fmla="*/ 189507 w 1137018"/>
                <a:gd name="connsiteY1" fmla="*/ 0 h 1716008"/>
                <a:gd name="connsiteX2" fmla="*/ 947511 w 1137018"/>
                <a:gd name="connsiteY2" fmla="*/ 0 h 1716008"/>
                <a:gd name="connsiteX3" fmla="*/ 1137018 w 1137018"/>
                <a:gd name="connsiteY3" fmla="*/ 189507 h 1716008"/>
                <a:gd name="connsiteX4" fmla="*/ 1137018 w 1137018"/>
                <a:gd name="connsiteY4" fmla="*/ 1526501 h 1716008"/>
                <a:gd name="connsiteX5" fmla="*/ 947511 w 1137018"/>
                <a:gd name="connsiteY5" fmla="*/ 1716008 h 1716008"/>
                <a:gd name="connsiteX6" fmla="*/ 189507 w 1137018"/>
                <a:gd name="connsiteY6" fmla="*/ 1716008 h 1716008"/>
                <a:gd name="connsiteX7" fmla="*/ 0 w 1137018"/>
                <a:gd name="connsiteY7" fmla="*/ 1526501 h 1716008"/>
                <a:gd name="connsiteX8" fmla="*/ 0 w 1137018"/>
                <a:gd name="connsiteY8" fmla="*/ 189507 h 171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7018" h="1716008">
                  <a:moveTo>
                    <a:pt x="0" y="189507"/>
                  </a:moveTo>
                  <a:cubicBezTo>
                    <a:pt x="0" y="84845"/>
                    <a:pt x="84845" y="0"/>
                    <a:pt x="189507" y="0"/>
                  </a:cubicBezTo>
                  <a:lnTo>
                    <a:pt x="947511" y="0"/>
                  </a:lnTo>
                  <a:cubicBezTo>
                    <a:pt x="1052173" y="0"/>
                    <a:pt x="1137018" y="84845"/>
                    <a:pt x="1137018" y="189507"/>
                  </a:cubicBezTo>
                  <a:cubicBezTo>
                    <a:pt x="1041768" y="701847"/>
                    <a:pt x="1060818" y="1080836"/>
                    <a:pt x="1137018" y="1526501"/>
                  </a:cubicBezTo>
                  <a:cubicBezTo>
                    <a:pt x="1137018" y="1631163"/>
                    <a:pt x="1052173" y="1716008"/>
                    <a:pt x="947511" y="1716008"/>
                  </a:cubicBezTo>
                  <a:lnTo>
                    <a:pt x="189507" y="1716008"/>
                  </a:lnTo>
                  <a:cubicBezTo>
                    <a:pt x="84845" y="1716008"/>
                    <a:pt x="0" y="1631163"/>
                    <a:pt x="0" y="1526501"/>
                  </a:cubicBezTo>
                  <a:cubicBezTo>
                    <a:pt x="76200" y="1080836"/>
                    <a:pt x="85725" y="682797"/>
                    <a:pt x="0" y="1895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77D8A2A-F362-446A-90D5-BE7AD1F520C9}"/>
                </a:ext>
              </a:extLst>
            </p:cNvPr>
            <p:cNvSpPr/>
            <p:nvPr/>
          </p:nvSpPr>
          <p:spPr>
            <a:xfrm>
              <a:off x="5519737" y="366547"/>
              <a:ext cx="1224018" cy="797407"/>
            </a:xfrm>
            <a:custGeom>
              <a:avLst/>
              <a:gdLst>
                <a:gd name="connsiteX0" fmla="*/ 0 w 1281816"/>
                <a:gd name="connsiteY0" fmla="*/ 728827 h 1243432"/>
                <a:gd name="connsiteX1" fmla="*/ 52387 w 1281816"/>
                <a:gd name="connsiteY1" fmla="*/ 362115 h 1243432"/>
                <a:gd name="connsiteX2" fmla="*/ 157162 w 1281816"/>
                <a:gd name="connsiteY2" fmla="*/ 262102 h 1243432"/>
                <a:gd name="connsiteX3" fmla="*/ 300037 w 1281816"/>
                <a:gd name="connsiteY3" fmla="*/ 100177 h 1243432"/>
                <a:gd name="connsiteX4" fmla="*/ 633412 w 1281816"/>
                <a:gd name="connsiteY4" fmla="*/ 165 h 1243432"/>
                <a:gd name="connsiteX5" fmla="*/ 971550 w 1281816"/>
                <a:gd name="connsiteY5" fmla="*/ 85890 h 1243432"/>
                <a:gd name="connsiteX6" fmla="*/ 1190625 w 1281816"/>
                <a:gd name="connsiteY6" fmla="*/ 390690 h 1243432"/>
                <a:gd name="connsiteX7" fmla="*/ 1223962 w 1281816"/>
                <a:gd name="connsiteY7" fmla="*/ 790740 h 1243432"/>
                <a:gd name="connsiteX8" fmla="*/ 1281112 w 1281816"/>
                <a:gd name="connsiteY8" fmla="*/ 771690 h 1243432"/>
                <a:gd name="connsiteX9" fmla="*/ 1181100 w 1281816"/>
                <a:gd name="connsiteY9" fmla="*/ 1243177 h 1243432"/>
                <a:gd name="connsiteX10" fmla="*/ 1200150 w 1281816"/>
                <a:gd name="connsiteY10" fmla="*/ 700252 h 1243432"/>
                <a:gd name="connsiteX11" fmla="*/ 1200150 w 1281816"/>
                <a:gd name="connsiteY11" fmla="*/ 700252 h 1243432"/>
                <a:gd name="connsiteX0" fmla="*/ 0 w 1281353"/>
                <a:gd name="connsiteY0" fmla="*/ 728827 h 817499"/>
                <a:gd name="connsiteX1" fmla="*/ 52387 w 1281353"/>
                <a:gd name="connsiteY1" fmla="*/ 362115 h 817499"/>
                <a:gd name="connsiteX2" fmla="*/ 157162 w 1281353"/>
                <a:gd name="connsiteY2" fmla="*/ 262102 h 817499"/>
                <a:gd name="connsiteX3" fmla="*/ 300037 w 1281353"/>
                <a:gd name="connsiteY3" fmla="*/ 100177 h 817499"/>
                <a:gd name="connsiteX4" fmla="*/ 633412 w 1281353"/>
                <a:gd name="connsiteY4" fmla="*/ 165 h 817499"/>
                <a:gd name="connsiteX5" fmla="*/ 971550 w 1281353"/>
                <a:gd name="connsiteY5" fmla="*/ 85890 h 817499"/>
                <a:gd name="connsiteX6" fmla="*/ 1190625 w 1281353"/>
                <a:gd name="connsiteY6" fmla="*/ 390690 h 817499"/>
                <a:gd name="connsiteX7" fmla="*/ 1223962 w 1281353"/>
                <a:gd name="connsiteY7" fmla="*/ 790740 h 817499"/>
                <a:gd name="connsiteX8" fmla="*/ 1281112 w 1281353"/>
                <a:gd name="connsiteY8" fmla="*/ 771690 h 817499"/>
                <a:gd name="connsiteX9" fmla="*/ 1200150 w 1281353"/>
                <a:gd name="connsiteY9" fmla="*/ 700252 h 817499"/>
                <a:gd name="connsiteX10" fmla="*/ 1200150 w 1281353"/>
                <a:gd name="connsiteY10" fmla="*/ 700252 h 817499"/>
                <a:gd name="connsiteX0" fmla="*/ 0 w 1224045"/>
                <a:gd name="connsiteY0" fmla="*/ 728827 h 802999"/>
                <a:gd name="connsiteX1" fmla="*/ 52387 w 1224045"/>
                <a:gd name="connsiteY1" fmla="*/ 362115 h 802999"/>
                <a:gd name="connsiteX2" fmla="*/ 157162 w 1224045"/>
                <a:gd name="connsiteY2" fmla="*/ 262102 h 802999"/>
                <a:gd name="connsiteX3" fmla="*/ 300037 w 1224045"/>
                <a:gd name="connsiteY3" fmla="*/ 100177 h 802999"/>
                <a:gd name="connsiteX4" fmla="*/ 633412 w 1224045"/>
                <a:gd name="connsiteY4" fmla="*/ 165 h 802999"/>
                <a:gd name="connsiteX5" fmla="*/ 971550 w 1224045"/>
                <a:gd name="connsiteY5" fmla="*/ 85890 h 802999"/>
                <a:gd name="connsiteX6" fmla="*/ 1190625 w 1224045"/>
                <a:gd name="connsiteY6" fmla="*/ 390690 h 802999"/>
                <a:gd name="connsiteX7" fmla="*/ 1223962 w 1224045"/>
                <a:gd name="connsiteY7" fmla="*/ 790740 h 802999"/>
                <a:gd name="connsiteX8" fmla="*/ 1200150 w 1224045"/>
                <a:gd name="connsiteY8" fmla="*/ 700252 h 802999"/>
                <a:gd name="connsiteX9" fmla="*/ 1200150 w 1224045"/>
                <a:gd name="connsiteY9" fmla="*/ 700252 h 802999"/>
                <a:gd name="connsiteX0" fmla="*/ 0 w 1224045"/>
                <a:gd name="connsiteY0" fmla="*/ 728827 h 802999"/>
                <a:gd name="connsiteX1" fmla="*/ 52387 w 1224045"/>
                <a:gd name="connsiteY1" fmla="*/ 362115 h 802999"/>
                <a:gd name="connsiteX2" fmla="*/ 300037 w 1224045"/>
                <a:gd name="connsiteY2" fmla="*/ 100177 h 802999"/>
                <a:gd name="connsiteX3" fmla="*/ 633412 w 1224045"/>
                <a:gd name="connsiteY3" fmla="*/ 165 h 802999"/>
                <a:gd name="connsiteX4" fmla="*/ 971550 w 1224045"/>
                <a:gd name="connsiteY4" fmla="*/ 85890 h 802999"/>
                <a:gd name="connsiteX5" fmla="*/ 1190625 w 1224045"/>
                <a:gd name="connsiteY5" fmla="*/ 390690 h 802999"/>
                <a:gd name="connsiteX6" fmla="*/ 1223962 w 1224045"/>
                <a:gd name="connsiteY6" fmla="*/ 790740 h 802999"/>
                <a:gd name="connsiteX7" fmla="*/ 1200150 w 1224045"/>
                <a:gd name="connsiteY7" fmla="*/ 700252 h 802999"/>
                <a:gd name="connsiteX8" fmla="*/ 1200150 w 1224045"/>
                <a:gd name="connsiteY8" fmla="*/ 700252 h 802999"/>
                <a:gd name="connsiteX0" fmla="*/ 0 w 1224045"/>
                <a:gd name="connsiteY0" fmla="*/ 728827 h 802999"/>
                <a:gd name="connsiteX1" fmla="*/ 52387 w 1224045"/>
                <a:gd name="connsiteY1" fmla="*/ 362115 h 802999"/>
                <a:gd name="connsiteX2" fmla="*/ 300037 w 1224045"/>
                <a:gd name="connsiteY2" fmla="*/ 100177 h 802999"/>
                <a:gd name="connsiteX3" fmla="*/ 633412 w 1224045"/>
                <a:gd name="connsiteY3" fmla="*/ 165 h 802999"/>
                <a:gd name="connsiteX4" fmla="*/ 971550 w 1224045"/>
                <a:gd name="connsiteY4" fmla="*/ 85890 h 802999"/>
                <a:gd name="connsiteX5" fmla="*/ 1190625 w 1224045"/>
                <a:gd name="connsiteY5" fmla="*/ 390690 h 802999"/>
                <a:gd name="connsiteX6" fmla="*/ 1223962 w 1224045"/>
                <a:gd name="connsiteY6" fmla="*/ 790740 h 802999"/>
                <a:gd name="connsiteX7" fmla="*/ 1200150 w 1224045"/>
                <a:gd name="connsiteY7" fmla="*/ 700252 h 802999"/>
                <a:gd name="connsiteX0" fmla="*/ 0 w 1224018"/>
                <a:gd name="connsiteY0" fmla="*/ 728827 h 790740"/>
                <a:gd name="connsiteX1" fmla="*/ 52387 w 1224018"/>
                <a:gd name="connsiteY1" fmla="*/ 362115 h 790740"/>
                <a:gd name="connsiteX2" fmla="*/ 300037 w 1224018"/>
                <a:gd name="connsiteY2" fmla="*/ 100177 h 790740"/>
                <a:gd name="connsiteX3" fmla="*/ 633412 w 1224018"/>
                <a:gd name="connsiteY3" fmla="*/ 165 h 790740"/>
                <a:gd name="connsiteX4" fmla="*/ 971550 w 1224018"/>
                <a:gd name="connsiteY4" fmla="*/ 85890 h 790740"/>
                <a:gd name="connsiteX5" fmla="*/ 1190625 w 1224018"/>
                <a:gd name="connsiteY5" fmla="*/ 390690 h 790740"/>
                <a:gd name="connsiteX6" fmla="*/ 1223962 w 1224018"/>
                <a:gd name="connsiteY6" fmla="*/ 790740 h 790740"/>
                <a:gd name="connsiteX0" fmla="*/ 0 w 1224018"/>
                <a:gd name="connsiteY0" fmla="*/ 797407 h 797407"/>
                <a:gd name="connsiteX1" fmla="*/ 52387 w 1224018"/>
                <a:gd name="connsiteY1" fmla="*/ 362115 h 797407"/>
                <a:gd name="connsiteX2" fmla="*/ 300037 w 1224018"/>
                <a:gd name="connsiteY2" fmla="*/ 100177 h 797407"/>
                <a:gd name="connsiteX3" fmla="*/ 633412 w 1224018"/>
                <a:gd name="connsiteY3" fmla="*/ 165 h 797407"/>
                <a:gd name="connsiteX4" fmla="*/ 971550 w 1224018"/>
                <a:gd name="connsiteY4" fmla="*/ 85890 h 797407"/>
                <a:gd name="connsiteX5" fmla="*/ 1190625 w 1224018"/>
                <a:gd name="connsiteY5" fmla="*/ 390690 h 797407"/>
                <a:gd name="connsiteX6" fmla="*/ 1223962 w 1224018"/>
                <a:gd name="connsiteY6" fmla="*/ 790740 h 797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4018" h="797407">
                  <a:moveTo>
                    <a:pt x="0" y="797407"/>
                  </a:moveTo>
                  <a:cubicBezTo>
                    <a:pt x="13096" y="652944"/>
                    <a:pt x="2381" y="478320"/>
                    <a:pt x="52387" y="362115"/>
                  </a:cubicBezTo>
                  <a:cubicBezTo>
                    <a:pt x="102393" y="245910"/>
                    <a:pt x="203200" y="160502"/>
                    <a:pt x="300037" y="100177"/>
                  </a:cubicBezTo>
                  <a:cubicBezTo>
                    <a:pt x="396875" y="39852"/>
                    <a:pt x="521493" y="2546"/>
                    <a:pt x="633412" y="165"/>
                  </a:cubicBezTo>
                  <a:cubicBezTo>
                    <a:pt x="745331" y="-2216"/>
                    <a:pt x="878681" y="20802"/>
                    <a:pt x="971550" y="85890"/>
                  </a:cubicBezTo>
                  <a:cubicBezTo>
                    <a:pt x="1064419" y="150977"/>
                    <a:pt x="1148556" y="273215"/>
                    <a:pt x="1190625" y="390690"/>
                  </a:cubicBezTo>
                  <a:cubicBezTo>
                    <a:pt x="1232694" y="508165"/>
                    <a:pt x="1222375" y="739146"/>
                    <a:pt x="1223962" y="790740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chemeClr val="bg2">
                  <a:lumMod val="9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A378A3A-9CD6-463F-A24F-530A0372CDC3}"/>
                </a:ext>
              </a:extLst>
            </p:cNvPr>
            <p:cNvSpPr/>
            <p:nvPr/>
          </p:nvSpPr>
          <p:spPr>
            <a:xfrm>
              <a:off x="5575789" y="485355"/>
              <a:ext cx="1104890" cy="1439760"/>
            </a:xfrm>
            <a:custGeom>
              <a:avLst/>
              <a:gdLst>
                <a:gd name="connsiteX0" fmla="*/ 0 w 990597"/>
                <a:gd name="connsiteY0" fmla="*/ 627911 h 1255822"/>
                <a:gd name="connsiteX1" fmla="*/ 495299 w 990597"/>
                <a:gd name="connsiteY1" fmla="*/ 0 h 1255822"/>
                <a:gd name="connsiteX2" fmla="*/ 990598 w 990597"/>
                <a:gd name="connsiteY2" fmla="*/ 627911 h 1255822"/>
                <a:gd name="connsiteX3" fmla="*/ 495299 w 990597"/>
                <a:gd name="connsiteY3" fmla="*/ 1255822 h 1255822"/>
                <a:gd name="connsiteX4" fmla="*/ 0 w 990597"/>
                <a:gd name="connsiteY4" fmla="*/ 627911 h 1255822"/>
                <a:gd name="connsiteX0" fmla="*/ 73 w 990671"/>
                <a:gd name="connsiteY0" fmla="*/ 627911 h 1360597"/>
                <a:gd name="connsiteX1" fmla="*/ 495372 w 990671"/>
                <a:gd name="connsiteY1" fmla="*/ 0 h 1360597"/>
                <a:gd name="connsiteX2" fmla="*/ 990671 w 990671"/>
                <a:gd name="connsiteY2" fmla="*/ 627911 h 1360597"/>
                <a:gd name="connsiteX3" fmla="*/ 523947 w 990671"/>
                <a:gd name="connsiteY3" fmla="*/ 1360597 h 1360597"/>
                <a:gd name="connsiteX4" fmla="*/ 73 w 990671"/>
                <a:gd name="connsiteY4" fmla="*/ 627911 h 1360597"/>
                <a:gd name="connsiteX0" fmla="*/ 51 w 990649"/>
                <a:gd name="connsiteY0" fmla="*/ 708874 h 1441560"/>
                <a:gd name="connsiteX1" fmla="*/ 500113 w 990649"/>
                <a:gd name="connsiteY1" fmla="*/ 0 h 1441560"/>
                <a:gd name="connsiteX2" fmla="*/ 990649 w 990649"/>
                <a:gd name="connsiteY2" fmla="*/ 708874 h 1441560"/>
                <a:gd name="connsiteX3" fmla="*/ 523925 w 990649"/>
                <a:gd name="connsiteY3" fmla="*/ 1441560 h 1441560"/>
                <a:gd name="connsiteX4" fmla="*/ 51 w 990649"/>
                <a:gd name="connsiteY4" fmla="*/ 708874 h 1441560"/>
                <a:gd name="connsiteX0" fmla="*/ 36 w 1047784"/>
                <a:gd name="connsiteY0" fmla="*/ 708874 h 1441560"/>
                <a:gd name="connsiteX1" fmla="*/ 500098 w 1047784"/>
                <a:gd name="connsiteY1" fmla="*/ 0 h 1441560"/>
                <a:gd name="connsiteX2" fmla="*/ 1047784 w 1047784"/>
                <a:gd name="connsiteY2" fmla="*/ 708874 h 1441560"/>
                <a:gd name="connsiteX3" fmla="*/ 523910 w 1047784"/>
                <a:gd name="connsiteY3" fmla="*/ 1441560 h 1441560"/>
                <a:gd name="connsiteX4" fmla="*/ 36 w 1047784"/>
                <a:gd name="connsiteY4" fmla="*/ 708874 h 1441560"/>
                <a:gd name="connsiteX0" fmla="*/ 31 w 1095404"/>
                <a:gd name="connsiteY0" fmla="*/ 539182 h 1444717"/>
                <a:gd name="connsiteX1" fmla="*/ 547718 w 1095404"/>
                <a:gd name="connsiteY1" fmla="*/ 1758 h 1444717"/>
                <a:gd name="connsiteX2" fmla="*/ 1095404 w 1095404"/>
                <a:gd name="connsiteY2" fmla="*/ 710632 h 1444717"/>
                <a:gd name="connsiteX3" fmla="*/ 571530 w 1095404"/>
                <a:gd name="connsiteY3" fmla="*/ 1443318 h 1444717"/>
                <a:gd name="connsiteX4" fmla="*/ 31 w 1095404"/>
                <a:gd name="connsiteY4" fmla="*/ 539182 h 1444717"/>
                <a:gd name="connsiteX0" fmla="*/ 13716 w 1109089"/>
                <a:gd name="connsiteY0" fmla="*/ 538990 h 1461328"/>
                <a:gd name="connsiteX1" fmla="*/ 561403 w 1109089"/>
                <a:gd name="connsiteY1" fmla="*/ 1566 h 1461328"/>
                <a:gd name="connsiteX2" fmla="*/ 1109089 w 1109089"/>
                <a:gd name="connsiteY2" fmla="*/ 710440 h 1461328"/>
                <a:gd name="connsiteX3" fmla="*/ 585215 w 1109089"/>
                <a:gd name="connsiteY3" fmla="*/ 1443126 h 1461328"/>
                <a:gd name="connsiteX4" fmla="*/ 200402 w 1109089"/>
                <a:gd name="connsiteY4" fmla="*/ 1180223 h 1461328"/>
                <a:gd name="connsiteX5" fmla="*/ 13716 w 1109089"/>
                <a:gd name="connsiteY5" fmla="*/ 538990 h 1461328"/>
                <a:gd name="connsiteX0" fmla="*/ 13716 w 1146952"/>
                <a:gd name="connsiteY0" fmla="*/ 545362 h 1467700"/>
                <a:gd name="connsiteX1" fmla="*/ 561403 w 1146952"/>
                <a:gd name="connsiteY1" fmla="*/ 7938 h 1467700"/>
                <a:gd name="connsiteX2" fmla="*/ 1057653 w 1146952"/>
                <a:gd name="connsiteY2" fmla="*/ 257906 h 1467700"/>
                <a:gd name="connsiteX3" fmla="*/ 1109089 w 1146952"/>
                <a:gd name="connsiteY3" fmla="*/ 716812 h 1467700"/>
                <a:gd name="connsiteX4" fmla="*/ 585215 w 1146952"/>
                <a:gd name="connsiteY4" fmla="*/ 1449498 h 1467700"/>
                <a:gd name="connsiteX5" fmla="*/ 200402 w 1146952"/>
                <a:gd name="connsiteY5" fmla="*/ 1186595 h 1467700"/>
                <a:gd name="connsiteX6" fmla="*/ 13716 w 1146952"/>
                <a:gd name="connsiteY6" fmla="*/ 545362 h 1467700"/>
                <a:gd name="connsiteX0" fmla="*/ 150 w 1133386"/>
                <a:gd name="connsiteY0" fmla="*/ 538943 h 1461281"/>
                <a:gd name="connsiteX1" fmla="*/ 163024 w 1133386"/>
                <a:gd name="connsiteY1" fmla="*/ 165762 h 1461281"/>
                <a:gd name="connsiteX2" fmla="*/ 547837 w 1133386"/>
                <a:gd name="connsiteY2" fmla="*/ 1519 h 1461281"/>
                <a:gd name="connsiteX3" fmla="*/ 1044087 w 1133386"/>
                <a:gd name="connsiteY3" fmla="*/ 251487 h 1461281"/>
                <a:gd name="connsiteX4" fmla="*/ 1095523 w 1133386"/>
                <a:gd name="connsiteY4" fmla="*/ 710393 h 1461281"/>
                <a:gd name="connsiteX5" fmla="*/ 571649 w 1133386"/>
                <a:gd name="connsiteY5" fmla="*/ 1443079 h 1461281"/>
                <a:gd name="connsiteX6" fmla="*/ 186836 w 1133386"/>
                <a:gd name="connsiteY6" fmla="*/ 1180176 h 1461281"/>
                <a:gd name="connsiteX7" fmla="*/ 150 w 1133386"/>
                <a:gd name="connsiteY7" fmla="*/ 538943 h 1461281"/>
                <a:gd name="connsiteX0" fmla="*/ 150 w 1124008"/>
                <a:gd name="connsiteY0" fmla="*/ 543604 h 1465942"/>
                <a:gd name="connsiteX1" fmla="*/ 163024 w 1124008"/>
                <a:gd name="connsiteY1" fmla="*/ 170423 h 1465942"/>
                <a:gd name="connsiteX2" fmla="*/ 547837 w 1124008"/>
                <a:gd name="connsiteY2" fmla="*/ 6180 h 1465942"/>
                <a:gd name="connsiteX3" fmla="*/ 805961 w 1124008"/>
                <a:gd name="connsiteY3" fmla="*/ 56123 h 1465942"/>
                <a:gd name="connsiteX4" fmla="*/ 1044087 w 1124008"/>
                <a:gd name="connsiteY4" fmla="*/ 256148 h 1465942"/>
                <a:gd name="connsiteX5" fmla="*/ 1095523 w 1124008"/>
                <a:gd name="connsiteY5" fmla="*/ 715054 h 1465942"/>
                <a:gd name="connsiteX6" fmla="*/ 571649 w 1124008"/>
                <a:gd name="connsiteY6" fmla="*/ 1447740 h 1465942"/>
                <a:gd name="connsiteX7" fmla="*/ 186836 w 1124008"/>
                <a:gd name="connsiteY7" fmla="*/ 1184837 h 1465942"/>
                <a:gd name="connsiteX8" fmla="*/ 150 w 1124008"/>
                <a:gd name="connsiteY8" fmla="*/ 543604 h 1465942"/>
                <a:gd name="connsiteX0" fmla="*/ 150 w 1104890"/>
                <a:gd name="connsiteY0" fmla="*/ 543604 h 1447838"/>
                <a:gd name="connsiteX1" fmla="*/ 163024 w 1104890"/>
                <a:gd name="connsiteY1" fmla="*/ 170423 h 1447838"/>
                <a:gd name="connsiteX2" fmla="*/ 547837 w 1104890"/>
                <a:gd name="connsiteY2" fmla="*/ 6180 h 1447838"/>
                <a:gd name="connsiteX3" fmla="*/ 805961 w 1104890"/>
                <a:gd name="connsiteY3" fmla="*/ 56123 h 1447838"/>
                <a:gd name="connsiteX4" fmla="*/ 1044087 w 1104890"/>
                <a:gd name="connsiteY4" fmla="*/ 256148 h 1447838"/>
                <a:gd name="connsiteX5" fmla="*/ 1095523 w 1104890"/>
                <a:gd name="connsiteY5" fmla="*/ 715054 h 1447838"/>
                <a:gd name="connsiteX6" fmla="*/ 972649 w 1104890"/>
                <a:gd name="connsiteY6" fmla="*/ 1161023 h 1447838"/>
                <a:gd name="connsiteX7" fmla="*/ 571649 w 1104890"/>
                <a:gd name="connsiteY7" fmla="*/ 1447740 h 1447838"/>
                <a:gd name="connsiteX8" fmla="*/ 186836 w 1104890"/>
                <a:gd name="connsiteY8" fmla="*/ 1184837 h 1447838"/>
                <a:gd name="connsiteX9" fmla="*/ 150 w 1104890"/>
                <a:gd name="connsiteY9" fmla="*/ 543604 h 1447838"/>
                <a:gd name="connsiteX0" fmla="*/ 150 w 1104890"/>
                <a:gd name="connsiteY0" fmla="*/ 535526 h 1439760"/>
                <a:gd name="connsiteX1" fmla="*/ 163024 w 1104890"/>
                <a:gd name="connsiteY1" fmla="*/ 162345 h 1439760"/>
                <a:gd name="connsiteX2" fmla="*/ 466875 w 1104890"/>
                <a:gd name="connsiteY2" fmla="*/ 7627 h 1439760"/>
                <a:gd name="connsiteX3" fmla="*/ 805961 w 1104890"/>
                <a:gd name="connsiteY3" fmla="*/ 48045 h 1439760"/>
                <a:gd name="connsiteX4" fmla="*/ 1044087 w 1104890"/>
                <a:gd name="connsiteY4" fmla="*/ 248070 h 1439760"/>
                <a:gd name="connsiteX5" fmla="*/ 1095523 w 1104890"/>
                <a:gd name="connsiteY5" fmla="*/ 706976 h 1439760"/>
                <a:gd name="connsiteX6" fmla="*/ 972649 w 1104890"/>
                <a:gd name="connsiteY6" fmla="*/ 1152945 h 1439760"/>
                <a:gd name="connsiteX7" fmla="*/ 571649 w 1104890"/>
                <a:gd name="connsiteY7" fmla="*/ 1439662 h 1439760"/>
                <a:gd name="connsiteX8" fmla="*/ 186836 w 1104890"/>
                <a:gd name="connsiteY8" fmla="*/ 1176759 h 1439760"/>
                <a:gd name="connsiteX9" fmla="*/ 150 w 1104890"/>
                <a:gd name="connsiteY9" fmla="*/ 535526 h 1439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4890" h="1439760">
                  <a:moveTo>
                    <a:pt x="150" y="535526"/>
                  </a:moveTo>
                  <a:cubicBezTo>
                    <a:pt x="-3819" y="366457"/>
                    <a:pt x="71743" y="251916"/>
                    <a:pt x="163024" y="162345"/>
                  </a:cubicBezTo>
                  <a:cubicBezTo>
                    <a:pt x="254305" y="72774"/>
                    <a:pt x="359719" y="26677"/>
                    <a:pt x="466875" y="7627"/>
                  </a:cubicBezTo>
                  <a:cubicBezTo>
                    <a:pt x="574031" y="-11423"/>
                    <a:pt x="723253" y="6384"/>
                    <a:pt x="805961" y="48045"/>
                  </a:cubicBezTo>
                  <a:cubicBezTo>
                    <a:pt x="888669" y="89706"/>
                    <a:pt x="994239" y="143011"/>
                    <a:pt x="1044087" y="248070"/>
                  </a:cubicBezTo>
                  <a:cubicBezTo>
                    <a:pt x="1093935" y="353129"/>
                    <a:pt x="1120129" y="572039"/>
                    <a:pt x="1095523" y="706976"/>
                  </a:cubicBezTo>
                  <a:cubicBezTo>
                    <a:pt x="1070917" y="841913"/>
                    <a:pt x="1059961" y="1030831"/>
                    <a:pt x="972649" y="1152945"/>
                  </a:cubicBezTo>
                  <a:cubicBezTo>
                    <a:pt x="885337" y="1275059"/>
                    <a:pt x="702618" y="1435693"/>
                    <a:pt x="571649" y="1439662"/>
                  </a:cubicBezTo>
                  <a:cubicBezTo>
                    <a:pt x="440680" y="1443631"/>
                    <a:pt x="282086" y="1327448"/>
                    <a:pt x="186836" y="1176759"/>
                  </a:cubicBezTo>
                  <a:cubicBezTo>
                    <a:pt x="91586" y="1026070"/>
                    <a:pt x="4119" y="704595"/>
                    <a:pt x="150" y="53552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15990E-031B-4ADF-9DE8-AFD36BB47D35}"/>
                </a:ext>
              </a:extLst>
            </p:cNvPr>
            <p:cNvSpPr/>
            <p:nvPr/>
          </p:nvSpPr>
          <p:spPr>
            <a:xfrm rot="21224289">
              <a:off x="5447360" y="1130014"/>
              <a:ext cx="200806" cy="452685"/>
            </a:xfrm>
            <a:custGeom>
              <a:avLst/>
              <a:gdLst>
                <a:gd name="connsiteX0" fmla="*/ 0 w 171450"/>
                <a:gd name="connsiteY0" fmla="*/ 202656 h 405311"/>
                <a:gd name="connsiteX1" fmla="*/ 85725 w 171450"/>
                <a:gd name="connsiteY1" fmla="*/ 0 h 405311"/>
                <a:gd name="connsiteX2" fmla="*/ 171450 w 171450"/>
                <a:gd name="connsiteY2" fmla="*/ 202656 h 405311"/>
                <a:gd name="connsiteX3" fmla="*/ 85725 w 171450"/>
                <a:gd name="connsiteY3" fmla="*/ 405312 h 405311"/>
                <a:gd name="connsiteX4" fmla="*/ 0 w 171450"/>
                <a:gd name="connsiteY4" fmla="*/ 202656 h 405311"/>
                <a:gd name="connsiteX0" fmla="*/ 5792 w 177242"/>
                <a:gd name="connsiteY0" fmla="*/ 216943 h 419599"/>
                <a:gd name="connsiteX1" fmla="*/ 39130 w 177242"/>
                <a:gd name="connsiteY1" fmla="*/ 0 h 419599"/>
                <a:gd name="connsiteX2" fmla="*/ 177242 w 177242"/>
                <a:gd name="connsiteY2" fmla="*/ 216943 h 419599"/>
                <a:gd name="connsiteX3" fmla="*/ 91517 w 177242"/>
                <a:gd name="connsiteY3" fmla="*/ 419599 h 419599"/>
                <a:gd name="connsiteX4" fmla="*/ 5792 w 177242"/>
                <a:gd name="connsiteY4" fmla="*/ 216943 h 419599"/>
                <a:gd name="connsiteX0" fmla="*/ 2344 w 154744"/>
                <a:gd name="connsiteY0" fmla="*/ 216943 h 419599"/>
                <a:gd name="connsiteX1" fmla="*/ 35682 w 154744"/>
                <a:gd name="connsiteY1" fmla="*/ 0 h 419599"/>
                <a:gd name="connsiteX2" fmla="*/ 154744 w 154744"/>
                <a:gd name="connsiteY2" fmla="*/ 216943 h 419599"/>
                <a:gd name="connsiteX3" fmla="*/ 88069 w 154744"/>
                <a:gd name="connsiteY3" fmla="*/ 419599 h 419599"/>
                <a:gd name="connsiteX4" fmla="*/ 2344 w 154744"/>
                <a:gd name="connsiteY4" fmla="*/ 216943 h 419599"/>
                <a:gd name="connsiteX0" fmla="*/ 13146 w 165546"/>
                <a:gd name="connsiteY0" fmla="*/ 222255 h 424911"/>
                <a:gd name="connsiteX1" fmla="*/ 3621 w 165546"/>
                <a:gd name="connsiteY1" fmla="*/ 79457 h 424911"/>
                <a:gd name="connsiteX2" fmla="*/ 46484 w 165546"/>
                <a:gd name="connsiteY2" fmla="*/ 5312 h 424911"/>
                <a:gd name="connsiteX3" fmla="*/ 165546 w 165546"/>
                <a:gd name="connsiteY3" fmla="*/ 222255 h 424911"/>
                <a:gd name="connsiteX4" fmla="*/ 98871 w 165546"/>
                <a:gd name="connsiteY4" fmla="*/ 424911 h 424911"/>
                <a:gd name="connsiteX5" fmla="*/ 13146 w 165546"/>
                <a:gd name="connsiteY5" fmla="*/ 222255 h 424911"/>
                <a:gd name="connsiteX0" fmla="*/ 13146 w 165860"/>
                <a:gd name="connsiteY0" fmla="*/ 217481 h 420137"/>
                <a:gd name="connsiteX1" fmla="*/ 3621 w 165860"/>
                <a:gd name="connsiteY1" fmla="*/ 74683 h 420137"/>
                <a:gd name="connsiteX2" fmla="*/ 46484 w 165860"/>
                <a:gd name="connsiteY2" fmla="*/ 538 h 420137"/>
                <a:gd name="connsiteX3" fmla="*/ 127446 w 165860"/>
                <a:gd name="connsiteY3" fmla="*/ 50871 h 420137"/>
                <a:gd name="connsiteX4" fmla="*/ 165546 w 165860"/>
                <a:gd name="connsiteY4" fmla="*/ 217481 h 420137"/>
                <a:gd name="connsiteX5" fmla="*/ 98871 w 165860"/>
                <a:gd name="connsiteY5" fmla="*/ 420137 h 420137"/>
                <a:gd name="connsiteX6" fmla="*/ 13146 w 165860"/>
                <a:gd name="connsiteY6" fmla="*/ 217481 h 420137"/>
                <a:gd name="connsiteX0" fmla="*/ 13146 w 200807"/>
                <a:gd name="connsiteY0" fmla="*/ 217481 h 452685"/>
                <a:gd name="connsiteX1" fmla="*/ 3621 w 200807"/>
                <a:gd name="connsiteY1" fmla="*/ 74683 h 452685"/>
                <a:gd name="connsiteX2" fmla="*/ 46484 w 200807"/>
                <a:gd name="connsiteY2" fmla="*/ 538 h 452685"/>
                <a:gd name="connsiteX3" fmla="*/ 127446 w 200807"/>
                <a:gd name="connsiteY3" fmla="*/ 50871 h 452685"/>
                <a:gd name="connsiteX4" fmla="*/ 165546 w 200807"/>
                <a:gd name="connsiteY4" fmla="*/ 217481 h 452685"/>
                <a:gd name="connsiteX5" fmla="*/ 198884 w 200807"/>
                <a:gd name="connsiteY5" fmla="*/ 431871 h 452685"/>
                <a:gd name="connsiteX6" fmla="*/ 98871 w 200807"/>
                <a:gd name="connsiteY6" fmla="*/ 420137 h 452685"/>
                <a:gd name="connsiteX7" fmla="*/ 13146 w 200807"/>
                <a:gd name="connsiteY7" fmla="*/ 217481 h 45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807" h="452685">
                  <a:moveTo>
                    <a:pt x="13146" y="217481"/>
                  </a:moveTo>
                  <a:cubicBezTo>
                    <a:pt x="-2729" y="159905"/>
                    <a:pt x="-1935" y="110840"/>
                    <a:pt x="3621" y="74683"/>
                  </a:cubicBezTo>
                  <a:cubicBezTo>
                    <a:pt x="9177" y="38526"/>
                    <a:pt x="25847" y="4507"/>
                    <a:pt x="46484" y="538"/>
                  </a:cubicBezTo>
                  <a:cubicBezTo>
                    <a:pt x="67121" y="-3431"/>
                    <a:pt x="107602" y="14714"/>
                    <a:pt x="127446" y="50871"/>
                  </a:cubicBezTo>
                  <a:cubicBezTo>
                    <a:pt x="147290" y="87028"/>
                    <a:pt x="161577" y="177793"/>
                    <a:pt x="165546" y="217481"/>
                  </a:cubicBezTo>
                  <a:cubicBezTo>
                    <a:pt x="169515" y="257169"/>
                    <a:pt x="209996" y="398095"/>
                    <a:pt x="198884" y="431871"/>
                  </a:cubicBezTo>
                  <a:cubicBezTo>
                    <a:pt x="187772" y="465647"/>
                    <a:pt x="129827" y="455869"/>
                    <a:pt x="98871" y="420137"/>
                  </a:cubicBezTo>
                  <a:cubicBezTo>
                    <a:pt x="67915" y="384405"/>
                    <a:pt x="29021" y="275057"/>
                    <a:pt x="13146" y="217481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47">
              <a:extLst>
                <a:ext uri="{FF2B5EF4-FFF2-40B4-BE49-F238E27FC236}">
                  <a16:creationId xmlns:a16="http://schemas.microsoft.com/office/drawing/2014/main" id="{97E68B62-5BED-4DC6-AB5C-0A569A2E2BE2}"/>
                </a:ext>
              </a:extLst>
            </p:cNvPr>
            <p:cNvSpPr/>
            <p:nvPr/>
          </p:nvSpPr>
          <p:spPr>
            <a:xfrm flipH="1">
              <a:off x="6636327" y="1099794"/>
              <a:ext cx="200807" cy="452685"/>
            </a:xfrm>
            <a:custGeom>
              <a:avLst/>
              <a:gdLst>
                <a:gd name="connsiteX0" fmla="*/ 0 w 171450"/>
                <a:gd name="connsiteY0" fmla="*/ 202656 h 405311"/>
                <a:gd name="connsiteX1" fmla="*/ 85725 w 171450"/>
                <a:gd name="connsiteY1" fmla="*/ 0 h 405311"/>
                <a:gd name="connsiteX2" fmla="*/ 171450 w 171450"/>
                <a:gd name="connsiteY2" fmla="*/ 202656 h 405311"/>
                <a:gd name="connsiteX3" fmla="*/ 85725 w 171450"/>
                <a:gd name="connsiteY3" fmla="*/ 405312 h 405311"/>
                <a:gd name="connsiteX4" fmla="*/ 0 w 171450"/>
                <a:gd name="connsiteY4" fmla="*/ 202656 h 405311"/>
                <a:gd name="connsiteX0" fmla="*/ 5792 w 177242"/>
                <a:gd name="connsiteY0" fmla="*/ 216943 h 419599"/>
                <a:gd name="connsiteX1" fmla="*/ 39130 w 177242"/>
                <a:gd name="connsiteY1" fmla="*/ 0 h 419599"/>
                <a:gd name="connsiteX2" fmla="*/ 177242 w 177242"/>
                <a:gd name="connsiteY2" fmla="*/ 216943 h 419599"/>
                <a:gd name="connsiteX3" fmla="*/ 91517 w 177242"/>
                <a:gd name="connsiteY3" fmla="*/ 419599 h 419599"/>
                <a:gd name="connsiteX4" fmla="*/ 5792 w 177242"/>
                <a:gd name="connsiteY4" fmla="*/ 216943 h 419599"/>
                <a:gd name="connsiteX0" fmla="*/ 2344 w 154744"/>
                <a:gd name="connsiteY0" fmla="*/ 216943 h 419599"/>
                <a:gd name="connsiteX1" fmla="*/ 35682 w 154744"/>
                <a:gd name="connsiteY1" fmla="*/ 0 h 419599"/>
                <a:gd name="connsiteX2" fmla="*/ 154744 w 154744"/>
                <a:gd name="connsiteY2" fmla="*/ 216943 h 419599"/>
                <a:gd name="connsiteX3" fmla="*/ 88069 w 154744"/>
                <a:gd name="connsiteY3" fmla="*/ 419599 h 419599"/>
                <a:gd name="connsiteX4" fmla="*/ 2344 w 154744"/>
                <a:gd name="connsiteY4" fmla="*/ 216943 h 419599"/>
                <a:gd name="connsiteX0" fmla="*/ 13146 w 165546"/>
                <a:gd name="connsiteY0" fmla="*/ 222255 h 424911"/>
                <a:gd name="connsiteX1" fmla="*/ 3621 w 165546"/>
                <a:gd name="connsiteY1" fmla="*/ 79457 h 424911"/>
                <a:gd name="connsiteX2" fmla="*/ 46484 w 165546"/>
                <a:gd name="connsiteY2" fmla="*/ 5312 h 424911"/>
                <a:gd name="connsiteX3" fmla="*/ 165546 w 165546"/>
                <a:gd name="connsiteY3" fmla="*/ 222255 h 424911"/>
                <a:gd name="connsiteX4" fmla="*/ 98871 w 165546"/>
                <a:gd name="connsiteY4" fmla="*/ 424911 h 424911"/>
                <a:gd name="connsiteX5" fmla="*/ 13146 w 165546"/>
                <a:gd name="connsiteY5" fmla="*/ 222255 h 424911"/>
                <a:gd name="connsiteX0" fmla="*/ 13146 w 165860"/>
                <a:gd name="connsiteY0" fmla="*/ 217481 h 420137"/>
                <a:gd name="connsiteX1" fmla="*/ 3621 w 165860"/>
                <a:gd name="connsiteY1" fmla="*/ 74683 h 420137"/>
                <a:gd name="connsiteX2" fmla="*/ 46484 w 165860"/>
                <a:gd name="connsiteY2" fmla="*/ 538 h 420137"/>
                <a:gd name="connsiteX3" fmla="*/ 127446 w 165860"/>
                <a:gd name="connsiteY3" fmla="*/ 50871 h 420137"/>
                <a:gd name="connsiteX4" fmla="*/ 165546 w 165860"/>
                <a:gd name="connsiteY4" fmla="*/ 217481 h 420137"/>
                <a:gd name="connsiteX5" fmla="*/ 98871 w 165860"/>
                <a:gd name="connsiteY5" fmla="*/ 420137 h 420137"/>
                <a:gd name="connsiteX6" fmla="*/ 13146 w 165860"/>
                <a:gd name="connsiteY6" fmla="*/ 217481 h 420137"/>
                <a:gd name="connsiteX0" fmla="*/ 13146 w 200807"/>
                <a:gd name="connsiteY0" fmla="*/ 217481 h 452685"/>
                <a:gd name="connsiteX1" fmla="*/ 3621 w 200807"/>
                <a:gd name="connsiteY1" fmla="*/ 74683 h 452685"/>
                <a:gd name="connsiteX2" fmla="*/ 46484 w 200807"/>
                <a:gd name="connsiteY2" fmla="*/ 538 h 452685"/>
                <a:gd name="connsiteX3" fmla="*/ 127446 w 200807"/>
                <a:gd name="connsiteY3" fmla="*/ 50871 h 452685"/>
                <a:gd name="connsiteX4" fmla="*/ 165546 w 200807"/>
                <a:gd name="connsiteY4" fmla="*/ 217481 h 452685"/>
                <a:gd name="connsiteX5" fmla="*/ 198884 w 200807"/>
                <a:gd name="connsiteY5" fmla="*/ 431871 h 452685"/>
                <a:gd name="connsiteX6" fmla="*/ 98871 w 200807"/>
                <a:gd name="connsiteY6" fmla="*/ 420137 h 452685"/>
                <a:gd name="connsiteX7" fmla="*/ 13146 w 200807"/>
                <a:gd name="connsiteY7" fmla="*/ 217481 h 45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807" h="452685">
                  <a:moveTo>
                    <a:pt x="13146" y="217481"/>
                  </a:moveTo>
                  <a:cubicBezTo>
                    <a:pt x="-2729" y="159905"/>
                    <a:pt x="-1935" y="110840"/>
                    <a:pt x="3621" y="74683"/>
                  </a:cubicBezTo>
                  <a:cubicBezTo>
                    <a:pt x="9177" y="38526"/>
                    <a:pt x="25847" y="4507"/>
                    <a:pt x="46484" y="538"/>
                  </a:cubicBezTo>
                  <a:cubicBezTo>
                    <a:pt x="67121" y="-3431"/>
                    <a:pt x="107602" y="14714"/>
                    <a:pt x="127446" y="50871"/>
                  </a:cubicBezTo>
                  <a:cubicBezTo>
                    <a:pt x="147290" y="87028"/>
                    <a:pt x="161577" y="177793"/>
                    <a:pt x="165546" y="217481"/>
                  </a:cubicBezTo>
                  <a:cubicBezTo>
                    <a:pt x="169515" y="257169"/>
                    <a:pt x="209996" y="398095"/>
                    <a:pt x="198884" y="431871"/>
                  </a:cubicBezTo>
                  <a:cubicBezTo>
                    <a:pt x="187772" y="465647"/>
                    <a:pt x="129827" y="455869"/>
                    <a:pt x="98871" y="420137"/>
                  </a:cubicBezTo>
                  <a:cubicBezTo>
                    <a:pt x="67915" y="384405"/>
                    <a:pt x="29021" y="275057"/>
                    <a:pt x="13146" y="217481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3C2C755-5A6B-43DE-BB40-3D281E281951}"/>
                </a:ext>
              </a:extLst>
            </p:cNvPr>
            <p:cNvSpPr/>
            <p:nvPr/>
          </p:nvSpPr>
          <p:spPr>
            <a:xfrm>
              <a:off x="5571544" y="489218"/>
              <a:ext cx="1113838" cy="627331"/>
            </a:xfrm>
            <a:custGeom>
              <a:avLst/>
              <a:gdLst>
                <a:gd name="connsiteX0" fmla="*/ 0 w 642863"/>
                <a:gd name="connsiteY0" fmla="*/ 151563 h 303126"/>
                <a:gd name="connsiteX1" fmla="*/ 321432 w 642863"/>
                <a:gd name="connsiteY1" fmla="*/ 0 h 303126"/>
                <a:gd name="connsiteX2" fmla="*/ 642864 w 642863"/>
                <a:gd name="connsiteY2" fmla="*/ 151563 h 303126"/>
                <a:gd name="connsiteX3" fmla="*/ 321432 w 642863"/>
                <a:gd name="connsiteY3" fmla="*/ 303126 h 303126"/>
                <a:gd name="connsiteX4" fmla="*/ 0 w 642863"/>
                <a:gd name="connsiteY4" fmla="*/ 151563 h 303126"/>
                <a:gd name="connsiteX0" fmla="*/ 193749 w 836613"/>
                <a:gd name="connsiteY0" fmla="*/ 151563 h 387687"/>
                <a:gd name="connsiteX1" fmla="*/ 515181 w 836613"/>
                <a:gd name="connsiteY1" fmla="*/ 0 h 387687"/>
                <a:gd name="connsiteX2" fmla="*/ 836613 w 836613"/>
                <a:gd name="connsiteY2" fmla="*/ 151563 h 387687"/>
                <a:gd name="connsiteX3" fmla="*/ 515181 w 836613"/>
                <a:gd name="connsiteY3" fmla="*/ 303126 h 387687"/>
                <a:gd name="connsiteX4" fmla="*/ 11162 w 836613"/>
                <a:gd name="connsiteY4" fmla="*/ 382062 h 387687"/>
                <a:gd name="connsiteX5" fmla="*/ 193749 w 836613"/>
                <a:gd name="connsiteY5" fmla="*/ 151563 h 387687"/>
                <a:gd name="connsiteX0" fmla="*/ 171451 w 838127"/>
                <a:gd name="connsiteY0" fmla="*/ 123238 h 387937"/>
                <a:gd name="connsiteX1" fmla="*/ 516695 w 838127"/>
                <a:gd name="connsiteY1" fmla="*/ 250 h 387937"/>
                <a:gd name="connsiteX2" fmla="*/ 838127 w 838127"/>
                <a:gd name="connsiteY2" fmla="*/ 151813 h 387937"/>
                <a:gd name="connsiteX3" fmla="*/ 516695 w 838127"/>
                <a:gd name="connsiteY3" fmla="*/ 303376 h 387937"/>
                <a:gd name="connsiteX4" fmla="*/ 12676 w 838127"/>
                <a:gd name="connsiteY4" fmla="*/ 382312 h 387937"/>
                <a:gd name="connsiteX5" fmla="*/ 171451 w 838127"/>
                <a:gd name="connsiteY5" fmla="*/ 123238 h 387937"/>
                <a:gd name="connsiteX0" fmla="*/ 171451 w 976239"/>
                <a:gd name="connsiteY0" fmla="*/ 125137 h 389231"/>
                <a:gd name="connsiteX1" fmla="*/ 516695 w 976239"/>
                <a:gd name="connsiteY1" fmla="*/ 2149 h 389231"/>
                <a:gd name="connsiteX2" fmla="*/ 976239 w 976239"/>
                <a:gd name="connsiteY2" fmla="*/ 220387 h 389231"/>
                <a:gd name="connsiteX3" fmla="*/ 516695 w 976239"/>
                <a:gd name="connsiteY3" fmla="*/ 305275 h 389231"/>
                <a:gd name="connsiteX4" fmla="*/ 12676 w 976239"/>
                <a:gd name="connsiteY4" fmla="*/ 384211 h 389231"/>
                <a:gd name="connsiteX5" fmla="*/ 171451 w 976239"/>
                <a:gd name="connsiteY5" fmla="*/ 125137 h 389231"/>
                <a:gd name="connsiteX0" fmla="*/ 171451 w 1023660"/>
                <a:gd name="connsiteY0" fmla="*/ 125137 h 388184"/>
                <a:gd name="connsiteX1" fmla="*/ 516695 w 1023660"/>
                <a:gd name="connsiteY1" fmla="*/ 2149 h 388184"/>
                <a:gd name="connsiteX2" fmla="*/ 976239 w 1023660"/>
                <a:gd name="connsiteY2" fmla="*/ 220387 h 388184"/>
                <a:gd name="connsiteX3" fmla="*/ 974701 w 1023660"/>
                <a:gd name="connsiteY3" fmla="*/ 379449 h 388184"/>
                <a:gd name="connsiteX4" fmla="*/ 516695 w 1023660"/>
                <a:gd name="connsiteY4" fmla="*/ 305275 h 388184"/>
                <a:gd name="connsiteX5" fmla="*/ 12676 w 1023660"/>
                <a:gd name="connsiteY5" fmla="*/ 384211 h 388184"/>
                <a:gd name="connsiteX6" fmla="*/ 171451 w 1023660"/>
                <a:gd name="connsiteY6" fmla="*/ 125137 h 388184"/>
                <a:gd name="connsiteX0" fmla="*/ 171451 w 1019707"/>
                <a:gd name="connsiteY0" fmla="*/ 125597 h 388644"/>
                <a:gd name="connsiteX1" fmla="*/ 516695 w 1019707"/>
                <a:gd name="connsiteY1" fmla="*/ 2609 h 388644"/>
                <a:gd name="connsiteX2" fmla="*/ 755625 w 1019707"/>
                <a:gd name="connsiteY2" fmla="*/ 56059 h 388644"/>
                <a:gd name="connsiteX3" fmla="*/ 976239 w 1019707"/>
                <a:gd name="connsiteY3" fmla="*/ 220847 h 388644"/>
                <a:gd name="connsiteX4" fmla="*/ 974701 w 1019707"/>
                <a:gd name="connsiteY4" fmla="*/ 379909 h 388644"/>
                <a:gd name="connsiteX5" fmla="*/ 516695 w 1019707"/>
                <a:gd name="connsiteY5" fmla="*/ 305735 h 388644"/>
                <a:gd name="connsiteX6" fmla="*/ 12676 w 1019707"/>
                <a:gd name="connsiteY6" fmla="*/ 384671 h 388644"/>
                <a:gd name="connsiteX7" fmla="*/ 171451 w 1019707"/>
                <a:gd name="connsiteY7" fmla="*/ 125597 h 388644"/>
                <a:gd name="connsiteX0" fmla="*/ 169932 w 1018188"/>
                <a:gd name="connsiteY0" fmla="*/ 125073 h 388120"/>
                <a:gd name="connsiteX1" fmla="*/ 363582 w 1018188"/>
                <a:gd name="connsiteY1" fmla="*/ 22198 h 388120"/>
                <a:gd name="connsiteX2" fmla="*/ 515176 w 1018188"/>
                <a:gd name="connsiteY2" fmla="*/ 2085 h 388120"/>
                <a:gd name="connsiteX3" fmla="*/ 754106 w 1018188"/>
                <a:gd name="connsiteY3" fmla="*/ 55535 h 388120"/>
                <a:gd name="connsiteX4" fmla="*/ 974720 w 1018188"/>
                <a:gd name="connsiteY4" fmla="*/ 220323 h 388120"/>
                <a:gd name="connsiteX5" fmla="*/ 973182 w 1018188"/>
                <a:gd name="connsiteY5" fmla="*/ 379385 h 388120"/>
                <a:gd name="connsiteX6" fmla="*/ 515176 w 1018188"/>
                <a:gd name="connsiteY6" fmla="*/ 305211 h 388120"/>
                <a:gd name="connsiteX7" fmla="*/ 11157 w 1018188"/>
                <a:gd name="connsiteY7" fmla="*/ 384147 h 388120"/>
                <a:gd name="connsiteX8" fmla="*/ 169932 w 1018188"/>
                <a:gd name="connsiteY8" fmla="*/ 125073 h 388120"/>
                <a:gd name="connsiteX0" fmla="*/ 169932 w 1051989"/>
                <a:gd name="connsiteY0" fmla="*/ 125073 h 503953"/>
                <a:gd name="connsiteX1" fmla="*/ 363582 w 1051989"/>
                <a:gd name="connsiteY1" fmla="*/ 22198 h 503953"/>
                <a:gd name="connsiteX2" fmla="*/ 515176 w 1051989"/>
                <a:gd name="connsiteY2" fmla="*/ 2085 h 503953"/>
                <a:gd name="connsiteX3" fmla="*/ 754106 w 1051989"/>
                <a:gd name="connsiteY3" fmla="*/ 55535 h 503953"/>
                <a:gd name="connsiteX4" fmla="*/ 974720 w 1051989"/>
                <a:gd name="connsiteY4" fmla="*/ 220323 h 503953"/>
                <a:gd name="connsiteX5" fmla="*/ 1020807 w 1051989"/>
                <a:gd name="connsiteY5" fmla="*/ 503210 h 503953"/>
                <a:gd name="connsiteX6" fmla="*/ 515176 w 1051989"/>
                <a:gd name="connsiteY6" fmla="*/ 305211 h 503953"/>
                <a:gd name="connsiteX7" fmla="*/ 11157 w 1051989"/>
                <a:gd name="connsiteY7" fmla="*/ 384147 h 503953"/>
                <a:gd name="connsiteX8" fmla="*/ 169932 w 1051989"/>
                <a:gd name="connsiteY8" fmla="*/ 125073 h 503953"/>
                <a:gd name="connsiteX0" fmla="*/ 169932 w 1051989"/>
                <a:gd name="connsiteY0" fmla="*/ 125073 h 503210"/>
                <a:gd name="connsiteX1" fmla="*/ 363582 w 1051989"/>
                <a:gd name="connsiteY1" fmla="*/ 22198 h 503210"/>
                <a:gd name="connsiteX2" fmla="*/ 515176 w 1051989"/>
                <a:gd name="connsiteY2" fmla="*/ 2085 h 503210"/>
                <a:gd name="connsiteX3" fmla="*/ 754106 w 1051989"/>
                <a:gd name="connsiteY3" fmla="*/ 55535 h 503210"/>
                <a:gd name="connsiteX4" fmla="*/ 974720 w 1051989"/>
                <a:gd name="connsiteY4" fmla="*/ 220323 h 503210"/>
                <a:gd name="connsiteX5" fmla="*/ 1020807 w 1051989"/>
                <a:gd name="connsiteY5" fmla="*/ 503210 h 503210"/>
                <a:gd name="connsiteX6" fmla="*/ 515176 w 1051989"/>
                <a:gd name="connsiteY6" fmla="*/ 305211 h 503210"/>
                <a:gd name="connsiteX7" fmla="*/ 11157 w 1051989"/>
                <a:gd name="connsiteY7" fmla="*/ 384147 h 503210"/>
                <a:gd name="connsiteX8" fmla="*/ 169932 w 1051989"/>
                <a:gd name="connsiteY8" fmla="*/ 125073 h 503210"/>
                <a:gd name="connsiteX0" fmla="*/ 169932 w 1051989"/>
                <a:gd name="connsiteY0" fmla="*/ 125073 h 536547"/>
                <a:gd name="connsiteX1" fmla="*/ 363582 w 1051989"/>
                <a:gd name="connsiteY1" fmla="*/ 22198 h 536547"/>
                <a:gd name="connsiteX2" fmla="*/ 515176 w 1051989"/>
                <a:gd name="connsiteY2" fmla="*/ 2085 h 536547"/>
                <a:gd name="connsiteX3" fmla="*/ 754106 w 1051989"/>
                <a:gd name="connsiteY3" fmla="*/ 55535 h 536547"/>
                <a:gd name="connsiteX4" fmla="*/ 974720 w 1051989"/>
                <a:gd name="connsiteY4" fmla="*/ 220323 h 536547"/>
                <a:gd name="connsiteX5" fmla="*/ 1020807 w 1051989"/>
                <a:gd name="connsiteY5" fmla="*/ 536547 h 536547"/>
                <a:gd name="connsiteX6" fmla="*/ 515176 w 1051989"/>
                <a:gd name="connsiteY6" fmla="*/ 305211 h 536547"/>
                <a:gd name="connsiteX7" fmla="*/ 11157 w 1051989"/>
                <a:gd name="connsiteY7" fmla="*/ 384147 h 536547"/>
                <a:gd name="connsiteX8" fmla="*/ 169932 w 1051989"/>
                <a:gd name="connsiteY8" fmla="*/ 125073 h 536547"/>
                <a:gd name="connsiteX0" fmla="*/ 169932 w 1051989"/>
                <a:gd name="connsiteY0" fmla="*/ 125073 h 536547"/>
                <a:gd name="connsiteX1" fmla="*/ 363582 w 1051989"/>
                <a:gd name="connsiteY1" fmla="*/ 22198 h 536547"/>
                <a:gd name="connsiteX2" fmla="*/ 515176 w 1051989"/>
                <a:gd name="connsiteY2" fmla="*/ 2085 h 536547"/>
                <a:gd name="connsiteX3" fmla="*/ 754106 w 1051989"/>
                <a:gd name="connsiteY3" fmla="*/ 55535 h 536547"/>
                <a:gd name="connsiteX4" fmla="*/ 974720 w 1051989"/>
                <a:gd name="connsiteY4" fmla="*/ 220323 h 536547"/>
                <a:gd name="connsiteX5" fmla="*/ 1020807 w 1051989"/>
                <a:gd name="connsiteY5" fmla="*/ 536547 h 536547"/>
                <a:gd name="connsiteX6" fmla="*/ 515176 w 1051989"/>
                <a:gd name="connsiteY6" fmla="*/ 305211 h 536547"/>
                <a:gd name="connsiteX7" fmla="*/ 11157 w 1051989"/>
                <a:gd name="connsiteY7" fmla="*/ 384147 h 536547"/>
                <a:gd name="connsiteX8" fmla="*/ 169932 w 1051989"/>
                <a:gd name="connsiteY8" fmla="*/ 125073 h 536547"/>
                <a:gd name="connsiteX0" fmla="*/ 169932 w 1051989"/>
                <a:gd name="connsiteY0" fmla="*/ 125073 h 602340"/>
                <a:gd name="connsiteX1" fmla="*/ 363582 w 1051989"/>
                <a:gd name="connsiteY1" fmla="*/ 22198 h 602340"/>
                <a:gd name="connsiteX2" fmla="*/ 515176 w 1051989"/>
                <a:gd name="connsiteY2" fmla="*/ 2085 h 602340"/>
                <a:gd name="connsiteX3" fmla="*/ 754106 w 1051989"/>
                <a:gd name="connsiteY3" fmla="*/ 55535 h 602340"/>
                <a:gd name="connsiteX4" fmla="*/ 974720 w 1051989"/>
                <a:gd name="connsiteY4" fmla="*/ 220323 h 602340"/>
                <a:gd name="connsiteX5" fmla="*/ 1020807 w 1051989"/>
                <a:gd name="connsiteY5" fmla="*/ 536547 h 602340"/>
                <a:gd name="connsiteX6" fmla="*/ 529464 w 1051989"/>
                <a:gd name="connsiteY6" fmla="*/ 600486 h 602340"/>
                <a:gd name="connsiteX7" fmla="*/ 11157 w 1051989"/>
                <a:gd name="connsiteY7" fmla="*/ 384147 h 602340"/>
                <a:gd name="connsiteX8" fmla="*/ 169932 w 1051989"/>
                <a:gd name="connsiteY8" fmla="*/ 125073 h 602340"/>
                <a:gd name="connsiteX0" fmla="*/ 197291 w 1079348"/>
                <a:gd name="connsiteY0" fmla="*/ 125073 h 600545"/>
                <a:gd name="connsiteX1" fmla="*/ 390941 w 1079348"/>
                <a:gd name="connsiteY1" fmla="*/ 22198 h 600545"/>
                <a:gd name="connsiteX2" fmla="*/ 542535 w 1079348"/>
                <a:gd name="connsiteY2" fmla="*/ 2085 h 600545"/>
                <a:gd name="connsiteX3" fmla="*/ 781465 w 1079348"/>
                <a:gd name="connsiteY3" fmla="*/ 55535 h 600545"/>
                <a:gd name="connsiteX4" fmla="*/ 1002079 w 1079348"/>
                <a:gd name="connsiteY4" fmla="*/ 220323 h 600545"/>
                <a:gd name="connsiteX5" fmla="*/ 1048166 w 1079348"/>
                <a:gd name="connsiteY5" fmla="*/ 536547 h 600545"/>
                <a:gd name="connsiteX6" fmla="*/ 556823 w 1079348"/>
                <a:gd name="connsiteY6" fmla="*/ 600486 h 600545"/>
                <a:gd name="connsiteX7" fmla="*/ 9941 w 1079348"/>
                <a:gd name="connsiteY7" fmla="*/ 546072 h 600545"/>
                <a:gd name="connsiteX8" fmla="*/ 197291 w 1079348"/>
                <a:gd name="connsiteY8" fmla="*/ 125073 h 600545"/>
                <a:gd name="connsiteX0" fmla="*/ 197291 w 1079348"/>
                <a:gd name="connsiteY0" fmla="*/ 125073 h 600493"/>
                <a:gd name="connsiteX1" fmla="*/ 390941 w 1079348"/>
                <a:gd name="connsiteY1" fmla="*/ 22198 h 600493"/>
                <a:gd name="connsiteX2" fmla="*/ 542535 w 1079348"/>
                <a:gd name="connsiteY2" fmla="*/ 2085 h 600493"/>
                <a:gd name="connsiteX3" fmla="*/ 781465 w 1079348"/>
                <a:gd name="connsiteY3" fmla="*/ 55535 h 600493"/>
                <a:gd name="connsiteX4" fmla="*/ 1002079 w 1079348"/>
                <a:gd name="connsiteY4" fmla="*/ 220323 h 600493"/>
                <a:gd name="connsiteX5" fmla="*/ 1048166 w 1079348"/>
                <a:gd name="connsiteY5" fmla="*/ 536547 h 600493"/>
                <a:gd name="connsiteX6" fmla="*/ 556823 w 1079348"/>
                <a:gd name="connsiteY6" fmla="*/ 600486 h 600493"/>
                <a:gd name="connsiteX7" fmla="*/ 9941 w 1079348"/>
                <a:gd name="connsiteY7" fmla="*/ 546072 h 600493"/>
                <a:gd name="connsiteX8" fmla="*/ 197291 w 1079348"/>
                <a:gd name="connsiteY8" fmla="*/ 125073 h 600493"/>
                <a:gd name="connsiteX0" fmla="*/ 219267 w 1101324"/>
                <a:gd name="connsiteY0" fmla="*/ 125073 h 600695"/>
                <a:gd name="connsiteX1" fmla="*/ 412917 w 1101324"/>
                <a:gd name="connsiteY1" fmla="*/ 22198 h 600695"/>
                <a:gd name="connsiteX2" fmla="*/ 564511 w 1101324"/>
                <a:gd name="connsiteY2" fmla="*/ 2085 h 600695"/>
                <a:gd name="connsiteX3" fmla="*/ 803441 w 1101324"/>
                <a:gd name="connsiteY3" fmla="*/ 55535 h 600695"/>
                <a:gd name="connsiteX4" fmla="*/ 1024055 w 1101324"/>
                <a:gd name="connsiteY4" fmla="*/ 220323 h 600695"/>
                <a:gd name="connsiteX5" fmla="*/ 1070142 w 1101324"/>
                <a:gd name="connsiteY5" fmla="*/ 536547 h 600695"/>
                <a:gd name="connsiteX6" fmla="*/ 578799 w 1101324"/>
                <a:gd name="connsiteY6" fmla="*/ 600486 h 600695"/>
                <a:gd name="connsiteX7" fmla="*/ 31917 w 1101324"/>
                <a:gd name="connsiteY7" fmla="*/ 546072 h 600695"/>
                <a:gd name="connsiteX8" fmla="*/ 70016 w 1101324"/>
                <a:gd name="connsiteY8" fmla="*/ 288898 h 600695"/>
                <a:gd name="connsiteX9" fmla="*/ 219267 w 1101324"/>
                <a:gd name="connsiteY9" fmla="*/ 125073 h 600695"/>
                <a:gd name="connsiteX0" fmla="*/ 219267 w 1101324"/>
                <a:gd name="connsiteY0" fmla="*/ 125073 h 600493"/>
                <a:gd name="connsiteX1" fmla="*/ 412917 w 1101324"/>
                <a:gd name="connsiteY1" fmla="*/ 22198 h 600493"/>
                <a:gd name="connsiteX2" fmla="*/ 564511 w 1101324"/>
                <a:gd name="connsiteY2" fmla="*/ 2085 h 600493"/>
                <a:gd name="connsiteX3" fmla="*/ 803441 w 1101324"/>
                <a:gd name="connsiteY3" fmla="*/ 55535 h 600493"/>
                <a:gd name="connsiteX4" fmla="*/ 1024055 w 1101324"/>
                <a:gd name="connsiteY4" fmla="*/ 220323 h 600493"/>
                <a:gd name="connsiteX5" fmla="*/ 1070142 w 1101324"/>
                <a:gd name="connsiteY5" fmla="*/ 536547 h 600493"/>
                <a:gd name="connsiteX6" fmla="*/ 578799 w 1101324"/>
                <a:gd name="connsiteY6" fmla="*/ 600486 h 600493"/>
                <a:gd name="connsiteX7" fmla="*/ 31917 w 1101324"/>
                <a:gd name="connsiteY7" fmla="*/ 546072 h 600493"/>
                <a:gd name="connsiteX8" fmla="*/ 70016 w 1101324"/>
                <a:gd name="connsiteY8" fmla="*/ 288898 h 600493"/>
                <a:gd name="connsiteX9" fmla="*/ 219267 w 1101324"/>
                <a:gd name="connsiteY9" fmla="*/ 125073 h 600493"/>
                <a:gd name="connsiteX0" fmla="*/ 226867 w 1108924"/>
                <a:gd name="connsiteY0" fmla="*/ 125073 h 600610"/>
                <a:gd name="connsiteX1" fmla="*/ 420517 w 1108924"/>
                <a:gd name="connsiteY1" fmla="*/ 22198 h 600610"/>
                <a:gd name="connsiteX2" fmla="*/ 572111 w 1108924"/>
                <a:gd name="connsiteY2" fmla="*/ 2085 h 600610"/>
                <a:gd name="connsiteX3" fmla="*/ 811041 w 1108924"/>
                <a:gd name="connsiteY3" fmla="*/ 55535 h 600610"/>
                <a:gd name="connsiteX4" fmla="*/ 1031655 w 1108924"/>
                <a:gd name="connsiteY4" fmla="*/ 220323 h 600610"/>
                <a:gd name="connsiteX5" fmla="*/ 1077742 w 1108924"/>
                <a:gd name="connsiteY5" fmla="*/ 536547 h 600610"/>
                <a:gd name="connsiteX6" fmla="*/ 586399 w 1108924"/>
                <a:gd name="connsiteY6" fmla="*/ 600486 h 600610"/>
                <a:gd name="connsiteX7" fmla="*/ 29992 w 1108924"/>
                <a:gd name="connsiteY7" fmla="*/ 574647 h 600610"/>
                <a:gd name="connsiteX8" fmla="*/ 77616 w 1108924"/>
                <a:gd name="connsiteY8" fmla="*/ 288898 h 600610"/>
                <a:gd name="connsiteX9" fmla="*/ 226867 w 1108924"/>
                <a:gd name="connsiteY9" fmla="*/ 125073 h 600610"/>
                <a:gd name="connsiteX0" fmla="*/ 226867 w 1108924"/>
                <a:gd name="connsiteY0" fmla="*/ 125073 h 600566"/>
                <a:gd name="connsiteX1" fmla="*/ 420517 w 1108924"/>
                <a:gd name="connsiteY1" fmla="*/ 22198 h 600566"/>
                <a:gd name="connsiteX2" fmla="*/ 572111 w 1108924"/>
                <a:gd name="connsiteY2" fmla="*/ 2085 h 600566"/>
                <a:gd name="connsiteX3" fmla="*/ 811041 w 1108924"/>
                <a:gd name="connsiteY3" fmla="*/ 55535 h 600566"/>
                <a:gd name="connsiteX4" fmla="*/ 1031655 w 1108924"/>
                <a:gd name="connsiteY4" fmla="*/ 220323 h 600566"/>
                <a:gd name="connsiteX5" fmla="*/ 1077742 w 1108924"/>
                <a:gd name="connsiteY5" fmla="*/ 536547 h 600566"/>
                <a:gd name="connsiteX6" fmla="*/ 586399 w 1108924"/>
                <a:gd name="connsiteY6" fmla="*/ 600486 h 600566"/>
                <a:gd name="connsiteX7" fmla="*/ 29992 w 1108924"/>
                <a:gd name="connsiteY7" fmla="*/ 574647 h 600566"/>
                <a:gd name="connsiteX8" fmla="*/ 77616 w 1108924"/>
                <a:gd name="connsiteY8" fmla="*/ 288898 h 600566"/>
                <a:gd name="connsiteX9" fmla="*/ 226867 w 1108924"/>
                <a:gd name="connsiteY9" fmla="*/ 125073 h 600566"/>
                <a:gd name="connsiteX0" fmla="*/ 226867 w 1108924"/>
                <a:gd name="connsiteY0" fmla="*/ 125073 h 600583"/>
                <a:gd name="connsiteX1" fmla="*/ 420517 w 1108924"/>
                <a:gd name="connsiteY1" fmla="*/ 22198 h 600583"/>
                <a:gd name="connsiteX2" fmla="*/ 572111 w 1108924"/>
                <a:gd name="connsiteY2" fmla="*/ 2085 h 600583"/>
                <a:gd name="connsiteX3" fmla="*/ 811041 w 1108924"/>
                <a:gd name="connsiteY3" fmla="*/ 55535 h 600583"/>
                <a:gd name="connsiteX4" fmla="*/ 1031655 w 1108924"/>
                <a:gd name="connsiteY4" fmla="*/ 220323 h 600583"/>
                <a:gd name="connsiteX5" fmla="*/ 1077742 w 1108924"/>
                <a:gd name="connsiteY5" fmla="*/ 536547 h 600583"/>
                <a:gd name="connsiteX6" fmla="*/ 586399 w 1108924"/>
                <a:gd name="connsiteY6" fmla="*/ 600486 h 600583"/>
                <a:gd name="connsiteX7" fmla="*/ 29992 w 1108924"/>
                <a:gd name="connsiteY7" fmla="*/ 574647 h 600583"/>
                <a:gd name="connsiteX8" fmla="*/ 77616 w 1108924"/>
                <a:gd name="connsiteY8" fmla="*/ 288898 h 600583"/>
                <a:gd name="connsiteX9" fmla="*/ 226867 w 1108924"/>
                <a:gd name="connsiteY9" fmla="*/ 125073 h 600583"/>
                <a:gd name="connsiteX0" fmla="*/ 214167 w 1108924"/>
                <a:gd name="connsiteY0" fmla="*/ 112373 h 600583"/>
                <a:gd name="connsiteX1" fmla="*/ 420517 w 1108924"/>
                <a:gd name="connsiteY1" fmla="*/ 22198 h 600583"/>
                <a:gd name="connsiteX2" fmla="*/ 572111 w 1108924"/>
                <a:gd name="connsiteY2" fmla="*/ 2085 h 600583"/>
                <a:gd name="connsiteX3" fmla="*/ 811041 w 1108924"/>
                <a:gd name="connsiteY3" fmla="*/ 55535 h 600583"/>
                <a:gd name="connsiteX4" fmla="*/ 1031655 w 1108924"/>
                <a:gd name="connsiteY4" fmla="*/ 220323 h 600583"/>
                <a:gd name="connsiteX5" fmla="*/ 1077742 w 1108924"/>
                <a:gd name="connsiteY5" fmla="*/ 536547 h 600583"/>
                <a:gd name="connsiteX6" fmla="*/ 586399 w 1108924"/>
                <a:gd name="connsiteY6" fmla="*/ 600486 h 600583"/>
                <a:gd name="connsiteX7" fmla="*/ 29992 w 1108924"/>
                <a:gd name="connsiteY7" fmla="*/ 574647 h 600583"/>
                <a:gd name="connsiteX8" fmla="*/ 77616 w 1108924"/>
                <a:gd name="connsiteY8" fmla="*/ 288898 h 600583"/>
                <a:gd name="connsiteX9" fmla="*/ 214167 w 1108924"/>
                <a:gd name="connsiteY9" fmla="*/ 112373 h 600583"/>
                <a:gd name="connsiteX0" fmla="*/ 214167 w 1108924"/>
                <a:gd name="connsiteY0" fmla="*/ 112221 h 600431"/>
                <a:gd name="connsiteX1" fmla="*/ 572111 w 1108924"/>
                <a:gd name="connsiteY1" fmla="*/ 1933 h 600431"/>
                <a:gd name="connsiteX2" fmla="*/ 811041 w 1108924"/>
                <a:gd name="connsiteY2" fmla="*/ 55383 h 600431"/>
                <a:gd name="connsiteX3" fmla="*/ 1031655 w 1108924"/>
                <a:gd name="connsiteY3" fmla="*/ 220171 h 600431"/>
                <a:gd name="connsiteX4" fmla="*/ 1077742 w 1108924"/>
                <a:gd name="connsiteY4" fmla="*/ 536395 h 600431"/>
                <a:gd name="connsiteX5" fmla="*/ 586399 w 1108924"/>
                <a:gd name="connsiteY5" fmla="*/ 600334 h 600431"/>
                <a:gd name="connsiteX6" fmla="*/ 29992 w 1108924"/>
                <a:gd name="connsiteY6" fmla="*/ 574495 h 600431"/>
                <a:gd name="connsiteX7" fmla="*/ 77616 w 1108924"/>
                <a:gd name="connsiteY7" fmla="*/ 288746 h 600431"/>
                <a:gd name="connsiteX8" fmla="*/ 214167 w 1108924"/>
                <a:gd name="connsiteY8" fmla="*/ 112221 h 600431"/>
                <a:gd name="connsiteX0" fmla="*/ 214167 w 1108924"/>
                <a:gd name="connsiteY0" fmla="*/ 138917 h 627127"/>
                <a:gd name="connsiteX1" fmla="*/ 544577 w 1108924"/>
                <a:gd name="connsiteY1" fmla="*/ 1095 h 627127"/>
                <a:gd name="connsiteX2" fmla="*/ 811041 w 1108924"/>
                <a:gd name="connsiteY2" fmla="*/ 82079 h 627127"/>
                <a:gd name="connsiteX3" fmla="*/ 1031655 w 1108924"/>
                <a:gd name="connsiteY3" fmla="*/ 246867 h 627127"/>
                <a:gd name="connsiteX4" fmla="*/ 1077742 w 1108924"/>
                <a:gd name="connsiteY4" fmla="*/ 563091 h 627127"/>
                <a:gd name="connsiteX5" fmla="*/ 586399 w 1108924"/>
                <a:gd name="connsiteY5" fmla="*/ 627030 h 627127"/>
                <a:gd name="connsiteX6" fmla="*/ 29992 w 1108924"/>
                <a:gd name="connsiteY6" fmla="*/ 601191 h 627127"/>
                <a:gd name="connsiteX7" fmla="*/ 77616 w 1108924"/>
                <a:gd name="connsiteY7" fmla="*/ 315442 h 627127"/>
                <a:gd name="connsiteX8" fmla="*/ 214167 w 1108924"/>
                <a:gd name="connsiteY8" fmla="*/ 138917 h 627127"/>
                <a:gd name="connsiteX0" fmla="*/ 227931 w 1108924"/>
                <a:gd name="connsiteY0" fmla="*/ 105944 h 626277"/>
                <a:gd name="connsiteX1" fmla="*/ 544577 w 1108924"/>
                <a:gd name="connsiteY1" fmla="*/ 245 h 626277"/>
                <a:gd name="connsiteX2" fmla="*/ 811041 w 1108924"/>
                <a:gd name="connsiteY2" fmla="*/ 81229 h 626277"/>
                <a:gd name="connsiteX3" fmla="*/ 1031655 w 1108924"/>
                <a:gd name="connsiteY3" fmla="*/ 246017 h 626277"/>
                <a:gd name="connsiteX4" fmla="*/ 1077742 w 1108924"/>
                <a:gd name="connsiteY4" fmla="*/ 562241 h 626277"/>
                <a:gd name="connsiteX5" fmla="*/ 586399 w 1108924"/>
                <a:gd name="connsiteY5" fmla="*/ 626180 h 626277"/>
                <a:gd name="connsiteX6" fmla="*/ 29992 w 1108924"/>
                <a:gd name="connsiteY6" fmla="*/ 600341 h 626277"/>
                <a:gd name="connsiteX7" fmla="*/ 77616 w 1108924"/>
                <a:gd name="connsiteY7" fmla="*/ 314592 h 626277"/>
                <a:gd name="connsiteX8" fmla="*/ 227931 w 1108924"/>
                <a:gd name="connsiteY8" fmla="*/ 105944 h 626277"/>
                <a:gd name="connsiteX0" fmla="*/ 229783 w 1110776"/>
                <a:gd name="connsiteY0" fmla="*/ 105944 h 626277"/>
                <a:gd name="connsiteX1" fmla="*/ 546429 w 1110776"/>
                <a:gd name="connsiteY1" fmla="*/ 245 h 626277"/>
                <a:gd name="connsiteX2" fmla="*/ 812893 w 1110776"/>
                <a:gd name="connsiteY2" fmla="*/ 81229 h 626277"/>
                <a:gd name="connsiteX3" fmla="*/ 1033507 w 1110776"/>
                <a:gd name="connsiteY3" fmla="*/ 246017 h 626277"/>
                <a:gd name="connsiteX4" fmla="*/ 1079594 w 1110776"/>
                <a:gd name="connsiteY4" fmla="*/ 562241 h 626277"/>
                <a:gd name="connsiteX5" fmla="*/ 588251 w 1110776"/>
                <a:gd name="connsiteY5" fmla="*/ 626180 h 626277"/>
                <a:gd name="connsiteX6" fmla="*/ 31844 w 1110776"/>
                <a:gd name="connsiteY6" fmla="*/ 600341 h 626277"/>
                <a:gd name="connsiteX7" fmla="*/ 70292 w 1110776"/>
                <a:gd name="connsiteY7" fmla="*/ 310003 h 626277"/>
                <a:gd name="connsiteX8" fmla="*/ 229783 w 1110776"/>
                <a:gd name="connsiteY8" fmla="*/ 105944 h 626277"/>
                <a:gd name="connsiteX0" fmla="*/ 231858 w 1112851"/>
                <a:gd name="connsiteY0" fmla="*/ 105944 h 626277"/>
                <a:gd name="connsiteX1" fmla="*/ 548504 w 1112851"/>
                <a:gd name="connsiteY1" fmla="*/ 245 h 626277"/>
                <a:gd name="connsiteX2" fmla="*/ 814968 w 1112851"/>
                <a:gd name="connsiteY2" fmla="*/ 81229 h 626277"/>
                <a:gd name="connsiteX3" fmla="*/ 1035582 w 1112851"/>
                <a:gd name="connsiteY3" fmla="*/ 246017 h 626277"/>
                <a:gd name="connsiteX4" fmla="*/ 1081669 w 1112851"/>
                <a:gd name="connsiteY4" fmla="*/ 562241 h 626277"/>
                <a:gd name="connsiteX5" fmla="*/ 590326 w 1112851"/>
                <a:gd name="connsiteY5" fmla="*/ 626180 h 626277"/>
                <a:gd name="connsiteX6" fmla="*/ 33919 w 1112851"/>
                <a:gd name="connsiteY6" fmla="*/ 600341 h 626277"/>
                <a:gd name="connsiteX7" fmla="*/ 63190 w 1112851"/>
                <a:gd name="connsiteY7" fmla="*/ 310003 h 626277"/>
                <a:gd name="connsiteX8" fmla="*/ 231858 w 1112851"/>
                <a:gd name="connsiteY8" fmla="*/ 105944 h 626277"/>
                <a:gd name="connsiteX0" fmla="*/ 231858 w 1112851"/>
                <a:gd name="connsiteY0" fmla="*/ 106998 h 627331"/>
                <a:gd name="connsiteX1" fmla="*/ 548504 w 1112851"/>
                <a:gd name="connsiteY1" fmla="*/ 1299 h 627331"/>
                <a:gd name="connsiteX2" fmla="*/ 842501 w 1112851"/>
                <a:gd name="connsiteY2" fmla="*/ 59338 h 627331"/>
                <a:gd name="connsiteX3" fmla="*/ 1035582 w 1112851"/>
                <a:gd name="connsiteY3" fmla="*/ 247071 h 627331"/>
                <a:gd name="connsiteX4" fmla="*/ 1081669 w 1112851"/>
                <a:gd name="connsiteY4" fmla="*/ 563295 h 627331"/>
                <a:gd name="connsiteX5" fmla="*/ 590326 w 1112851"/>
                <a:gd name="connsiteY5" fmla="*/ 627234 h 627331"/>
                <a:gd name="connsiteX6" fmla="*/ 33919 w 1112851"/>
                <a:gd name="connsiteY6" fmla="*/ 601395 h 627331"/>
                <a:gd name="connsiteX7" fmla="*/ 63190 w 1112851"/>
                <a:gd name="connsiteY7" fmla="*/ 311057 h 627331"/>
                <a:gd name="connsiteX8" fmla="*/ 231858 w 1112851"/>
                <a:gd name="connsiteY8" fmla="*/ 106998 h 627331"/>
                <a:gd name="connsiteX0" fmla="*/ 231858 w 1113838"/>
                <a:gd name="connsiteY0" fmla="*/ 106998 h 627331"/>
                <a:gd name="connsiteX1" fmla="*/ 548504 w 1113838"/>
                <a:gd name="connsiteY1" fmla="*/ 1299 h 627331"/>
                <a:gd name="connsiteX2" fmla="*/ 842501 w 1113838"/>
                <a:gd name="connsiteY2" fmla="*/ 59338 h 627331"/>
                <a:gd name="connsiteX3" fmla="*/ 1040170 w 1113838"/>
                <a:gd name="connsiteY3" fmla="*/ 233306 h 627331"/>
                <a:gd name="connsiteX4" fmla="*/ 1081669 w 1113838"/>
                <a:gd name="connsiteY4" fmla="*/ 563295 h 627331"/>
                <a:gd name="connsiteX5" fmla="*/ 590326 w 1113838"/>
                <a:gd name="connsiteY5" fmla="*/ 627234 h 627331"/>
                <a:gd name="connsiteX6" fmla="*/ 33919 w 1113838"/>
                <a:gd name="connsiteY6" fmla="*/ 601395 h 627331"/>
                <a:gd name="connsiteX7" fmla="*/ 63190 w 1113838"/>
                <a:gd name="connsiteY7" fmla="*/ 311057 h 627331"/>
                <a:gd name="connsiteX8" fmla="*/ 231858 w 1113838"/>
                <a:gd name="connsiteY8" fmla="*/ 106998 h 627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3838" h="627331">
                  <a:moveTo>
                    <a:pt x="231858" y="106998"/>
                  </a:moveTo>
                  <a:cubicBezTo>
                    <a:pt x="312744" y="55372"/>
                    <a:pt x="446730" y="9242"/>
                    <a:pt x="548504" y="1299"/>
                  </a:cubicBezTo>
                  <a:cubicBezTo>
                    <a:pt x="650278" y="-6644"/>
                    <a:pt x="765910" y="22965"/>
                    <a:pt x="842501" y="59338"/>
                  </a:cubicBezTo>
                  <a:cubicBezTo>
                    <a:pt x="919092" y="95711"/>
                    <a:pt x="1001276" y="184094"/>
                    <a:pt x="1040170" y="233306"/>
                  </a:cubicBezTo>
                  <a:cubicBezTo>
                    <a:pt x="1079064" y="282518"/>
                    <a:pt x="1158260" y="549147"/>
                    <a:pt x="1081669" y="563295"/>
                  </a:cubicBezTo>
                  <a:cubicBezTo>
                    <a:pt x="1005078" y="405993"/>
                    <a:pt x="764951" y="620884"/>
                    <a:pt x="590326" y="627234"/>
                  </a:cubicBezTo>
                  <a:cubicBezTo>
                    <a:pt x="415701" y="633584"/>
                    <a:pt x="249685" y="327095"/>
                    <a:pt x="33919" y="601395"/>
                  </a:cubicBezTo>
                  <a:cubicBezTo>
                    <a:pt x="-43734" y="551845"/>
                    <a:pt x="31965" y="381224"/>
                    <a:pt x="63190" y="311057"/>
                  </a:cubicBezTo>
                  <a:cubicBezTo>
                    <a:pt x="94415" y="240890"/>
                    <a:pt x="150972" y="158624"/>
                    <a:pt x="231858" y="10699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26A72C4-3D04-4E6C-BD34-614C843012EF}"/>
                </a:ext>
              </a:extLst>
            </p:cNvPr>
            <p:cNvSpPr/>
            <p:nvPr/>
          </p:nvSpPr>
          <p:spPr>
            <a:xfrm rot="21143952">
              <a:off x="6281978" y="1229900"/>
              <a:ext cx="322767" cy="752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DDADE75-34B0-49C2-ABEF-0B7759598827}"/>
                </a:ext>
              </a:extLst>
            </p:cNvPr>
            <p:cNvSpPr/>
            <p:nvPr/>
          </p:nvSpPr>
          <p:spPr>
            <a:xfrm rot="456048" flipH="1">
              <a:off x="5710788" y="1228954"/>
              <a:ext cx="322767" cy="752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6870A19-3A0D-4A8D-8CA5-096E98615295}"/>
                </a:ext>
              </a:extLst>
            </p:cNvPr>
            <p:cNvSpPr/>
            <p:nvPr/>
          </p:nvSpPr>
          <p:spPr>
            <a:xfrm>
              <a:off x="6272213" y="1081019"/>
              <a:ext cx="314325" cy="71506"/>
            </a:xfrm>
            <a:custGeom>
              <a:avLst/>
              <a:gdLst>
                <a:gd name="connsiteX0" fmla="*/ 0 w 314325"/>
                <a:gd name="connsiteY0" fmla="*/ 71506 h 71506"/>
                <a:gd name="connsiteX1" fmla="*/ 242887 w 314325"/>
                <a:gd name="connsiteY1" fmla="*/ 69 h 71506"/>
                <a:gd name="connsiteX2" fmla="*/ 314325 w 314325"/>
                <a:gd name="connsiteY2" fmla="*/ 57219 h 71506"/>
                <a:gd name="connsiteX3" fmla="*/ 314325 w 314325"/>
                <a:gd name="connsiteY3" fmla="*/ 57219 h 7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71506">
                  <a:moveTo>
                    <a:pt x="0" y="71506"/>
                  </a:moveTo>
                  <a:cubicBezTo>
                    <a:pt x="95250" y="36978"/>
                    <a:pt x="190500" y="2450"/>
                    <a:pt x="242887" y="69"/>
                  </a:cubicBezTo>
                  <a:cubicBezTo>
                    <a:pt x="295274" y="-2312"/>
                    <a:pt x="314325" y="57219"/>
                    <a:pt x="314325" y="57219"/>
                  </a:cubicBezTo>
                  <a:lnTo>
                    <a:pt x="314325" y="5721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4AC2BD1-F65F-4D1D-9683-088C7FA1675B}"/>
                </a:ext>
              </a:extLst>
            </p:cNvPr>
            <p:cNvSpPr/>
            <p:nvPr/>
          </p:nvSpPr>
          <p:spPr>
            <a:xfrm flipH="1">
              <a:off x="5715008" y="1082098"/>
              <a:ext cx="314325" cy="71506"/>
            </a:xfrm>
            <a:custGeom>
              <a:avLst/>
              <a:gdLst>
                <a:gd name="connsiteX0" fmla="*/ 0 w 314325"/>
                <a:gd name="connsiteY0" fmla="*/ 71506 h 71506"/>
                <a:gd name="connsiteX1" fmla="*/ 242887 w 314325"/>
                <a:gd name="connsiteY1" fmla="*/ 69 h 71506"/>
                <a:gd name="connsiteX2" fmla="*/ 314325 w 314325"/>
                <a:gd name="connsiteY2" fmla="*/ 57219 h 71506"/>
                <a:gd name="connsiteX3" fmla="*/ 314325 w 314325"/>
                <a:gd name="connsiteY3" fmla="*/ 57219 h 7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71506">
                  <a:moveTo>
                    <a:pt x="0" y="71506"/>
                  </a:moveTo>
                  <a:cubicBezTo>
                    <a:pt x="95250" y="36978"/>
                    <a:pt x="190500" y="2450"/>
                    <a:pt x="242887" y="69"/>
                  </a:cubicBezTo>
                  <a:cubicBezTo>
                    <a:pt x="295274" y="-2312"/>
                    <a:pt x="314325" y="57219"/>
                    <a:pt x="314325" y="57219"/>
                  </a:cubicBezTo>
                  <a:lnTo>
                    <a:pt x="314325" y="5721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CAD62A9-95D9-469D-881E-51108AD400EE}"/>
                </a:ext>
              </a:extLst>
            </p:cNvPr>
            <p:cNvSpPr/>
            <p:nvPr/>
          </p:nvSpPr>
          <p:spPr>
            <a:xfrm>
              <a:off x="6120473" y="1264131"/>
              <a:ext cx="73696" cy="2973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67B4A09-2948-4248-BFAD-33C86B619554}"/>
                </a:ext>
              </a:extLst>
            </p:cNvPr>
            <p:cNvSpPr/>
            <p:nvPr/>
          </p:nvSpPr>
          <p:spPr>
            <a:xfrm>
              <a:off x="6037112" y="1691076"/>
              <a:ext cx="250237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B11660A-8C8E-4911-B529-58EEA2ADAA89}"/>
              </a:ext>
            </a:extLst>
          </p:cNvPr>
          <p:cNvGrpSpPr/>
          <p:nvPr/>
        </p:nvGrpSpPr>
        <p:grpSpPr>
          <a:xfrm>
            <a:off x="2204756" y="3543968"/>
            <a:ext cx="774323" cy="1193716"/>
            <a:chOff x="5519737" y="5697635"/>
            <a:chExt cx="1574648" cy="1119232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D048AF8A-51B0-41C7-82D1-D59FA56A3584}"/>
                </a:ext>
              </a:extLst>
            </p:cNvPr>
            <p:cNvSpPr/>
            <p:nvPr/>
          </p:nvSpPr>
          <p:spPr>
            <a:xfrm>
              <a:off x="5674186" y="5710268"/>
              <a:ext cx="302582" cy="99216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FF5BAA6A-121B-4DE0-8294-7349623A32D1}"/>
                </a:ext>
              </a:extLst>
            </p:cNvPr>
            <p:cNvSpPr/>
            <p:nvPr/>
          </p:nvSpPr>
          <p:spPr>
            <a:xfrm>
              <a:off x="6631567" y="5697635"/>
              <a:ext cx="302582" cy="99216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Top Corners Rounded 82">
              <a:extLst>
                <a:ext uri="{FF2B5EF4-FFF2-40B4-BE49-F238E27FC236}">
                  <a16:creationId xmlns:a16="http://schemas.microsoft.com/office/drawing/2014/main" id="{A77E883F-B4A1-4D19-AA04-B18B8086DB04}"/>
                </a:ext>
              </a:extLst>
            </p:cNvPr>
            <p:cNvSpPr/>
            <p:nvPr/>
          </p:nvSpPr>
          <p:spPr>
            <a:xfrm>
              <a:off x="5519737" y="6575634"/>
              <a:ext cx="674432" cy="241233"/>
            </a:xfrm>
            <a:prstGeom prst="round2Same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Top Corners Rounded 155">
              <a:extLst>
                <a:ext uri="{FF2B5EF4-FFF2-40B4-BE49-F238E27FC236}">
                  <a16:creationId xmlns:a16="http://schemas.microsoft.com/office/drawing/2014/main" id="{149BF7B6-9C09-429F-A072-FEC06999213C}"/>
                </a:ext>
              </a:extLst>
            </p:cNvPr>
            <p:cNvSpPr/>
            <p:nvPr/>
          </p:nvSpPr>
          <p:spPr>
            <a:xfrm>
              <a:off x="6419953" y="6575634"/>
              <a:ext cx="674432" cy="241233"/>
            </a:xfrm>
            <a:prstGeom prst="round2Same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CCFF87D-A77D-400B-BEE7-9757BA437667}"/>
              </a:ext>
            </a:extLst>
          </p:cNvPr>
          <p:cNvGrpSpPr/>
          <p:nvPr/>
        </p:nvGrpSpPr>
        <p:grpSpPr>
          <a:xfrm>
            <a:off x="2115628" y="2208864"/>
            <a:ext cx="962884" cy="1600692"/>
            <a:chOff x="5561020" y="2028455"/>
            <a:chExt cx="1228093" cy="2041573"/>
          </a:xfrm>
          <a:gradFill>
            <a:gsLst>
              <a:gs pos="0">
                <a:schemeClr val="bg1">
                  <a:lumMod val="50000"/>
                </a:schemeClr>
              </a:gs>
              <a:gs pos="39000">
                <a:schemeClr val="bg2">
                  <a:lumMod val="75000"/>
                </a:schemeClr>
              </a:gs>
              <a:gs pos="69000">
                <a:schemeClr val="tx1">
                  <a:lumMod val="65000"/>
                  <a:lumOff val="35000"/>
                </a:schemeClr>
              </a:gs>
              <a:gs pos="100000">
                <a:schemeClr val="bg2">
                  <a:lumMod val="25000"/>
                </a:schemeClr>
              </a:gs>
            </a:gsLst>
            <a:lin ang="5400000" scaled="1"/>
          </a:gradFill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2EC1451A-4D2A-40E7-8B6D-8E6F6B60790D}"/>
                </a:ext>
              </a:extLst>
            </p:cNvPr>
            <p:cNvSpPr/>
            <p:nvPr/>
          </p:nvSpPr>
          <p:spPr>
            <a:xfrm rot="21082946">
              <a:off x="5779873" y="2028455"/>
              <a:ext cx="85864" cy="54036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38CD8DB5-8921-4426-B44D-AB83AB09862C}"/>
                </a:ext>
              </a:extLst>
            </p:cNvPr>
            <p:cNvSpPr/>
            <p:nvPr/>
          </p:nvSpPr>
          <p:spPr>
            <a:xfrm rot="488770">
              <a:off x="6432835" y="2053207"/>
              <a:ext cx="85863" cy="54036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D1FAE918-3F08-48FD-83DB-7A67CC0020D6}"/>
                </a:ext>
              </a:extLst>
            </p:cNvPr>
            <p:cNvSpPr/>
            <p:nvPr/>
          </p:nvSpPr>
          <p:spPr>
            <a:xfrm>
              <a:off x="5561020" y="2452003"/>
              <a:ext cx="1228093" cy="1618025"/>
            </a:xfrm>
            <a:custGeom>
              <a:avLst/>
              <a:gdLst>
                <a:gd name="connsiteX0" fmla="*/ 0 w 855089"/>
                <a:gd name="connsiteY0" fmla="*/ 75998 h 455976"/>
                <a:gd name="connsiteX1" fmla="*/ 75998 w 855089"/>
                <a:gd name="connsiteY1" fmla="*/ 0 h 455976"/>
                <a:gd name="connsiteX2" fmla="*/ 779091 w 855089"/>
                <a:gd name="connsiteY2" fmla="*/ 0 h 455976"/>
                <a:gd name="connsiteX3" fmla="*/ 855089 w 855089"/>
                <a:gd name="connsiteY3" fmla="*/ 75998 h 455976"/>
                <a:gd name="connsiteX4" fmla="*/ 855089 w 855089"/>
                <a:gd name="connsiteY4" fmla="*/ 379978 h 455976"/>
                <a:gd name="connsiteX5" fmla="*/ 779091 w 855089"/>
                <a:gd name="connsiteY5" fmla="*/ 455976 h 455976"/>
                <a:gd name="connsiteX6" fmla="*/ 75998 w 855089"/>
                <a:gd name="connsiteY6" fmla="*/ 455976 h 455976"/>
                <a:gd name="connsiteX7" fmla="*/ 0 w 855089"/>
                <a:gd name="connsiteY7" fmla="*/ 379978 h 455976"/>
                <a:gd name="connsiteX8" fmla="*/ 0 w 855089"/>
                <a:gd name="connsiteY8" fmla="*/ 75998 h 455976"/>
                <a:gd name="connsiteX0" fmla="*/ 0 w 855089"/>
                <a:gd name="connsiteY0" fmla="*/ 75998 h 455976"/>
                <a:gd name="connsiteX1" fmla="*/ 75998 w 855089"/>
                <a:gd name="connsiteY1" fmla="*/ 0 h 455976"/>
                <a:gd name="connsiteX2" fmla="*/ 779091 w 855089"/>
                <a:gd name="connsiteY2" fmla="*/ 0 h 455976"/>
                <a:gd name="connsiteX3" fmla="*/ 855089 w 855089"/>
                <a:gd name="connsiteY3" fmla="*/ 75998 h 455976"/>
                <a:gd name="connsiteX4" fmla="*/ 855089 w 855089"/>
                <a:gd name="connsiteY4" fmla="*/ 379978 h 455976"/>
                <a:gd name="connsiteX5" fmla="*/ 779091 w 855089"/>
                <a:gd name="connsiteY5" fmla="*/ 455976 h 455976"/>
                <a:gd name="connsiteX6" fmla="*/ 75998 w 855089"/>
                <a:gd name="connsiteY6" fmla="*/ 455976 h 455976"/>
                <a:gd name="connsiteX7" fmla="*/ 0 w 855089"/>
                <a:gd name="connsiteY7" fmla="*/ 379978 h 455976"/>
                <a:gd name="connsiteX8" fmla="*/ 0 w 855089"/>
                <a:gd name="connsiteY8" fmla="*/ 75998 h 455976"/>
                <a:gd name="connsiteX0" fmla="*/ 0 w 855089"/>
                <a:gd name="connsiteY0" fmla="*/ 75998 h 455976"/>
                <a:gd name="connsiteX1" fmla="*/ 75998 w 855089"/>
                <a:gd name="connsiteY1" fmla="*/ 0 h 455976"/>
                <a:gd name="connsiteX2" fmla="*/ 779091 w 855089"/>
                <a:gd name="connsiteY2" fmla="*/ 0 h 455976"/>
                <a:gd name="connsiteX3" fmla="*/ 855089 w 855089"/>
                <a:gd name="connsiteY3" fmla="*/ 75998 h 455976"/>
                <a:gd name="connsiteX4" fmla="*/ 855089 w 855089"/>
                <a:gd name="connsiteY4" fmla="*/ 379978 h 455976"/>
                <a:gd name="connsiteX5" fmla="*/ 779091 w 855089"/>
                <a:gd name="connsiteY5" fmla="*/ 455976 h 455976"/>
                <a:gd name="connsiteX6" fmla="*/ 75998 w 855089"/>
                <a:gd name="connsiteY6" fmla="*/ 455976 h 455976"/>
                <a:gd name="connsiteX7" fmla="*/ 0 w 855089"/>
                <a:gd name="connsiteY7" fmla="*/ 379978 h 455976"/>
                <a:gd name="connsiteX8" fmla="*/ 0 w 855089"/>
                <a:gd name="connsiteY8" fmla="*/ 75998 h 455976"/>
                <a:gd name="connsiteX0" fmla="*/ 130828 w 985917"/>
                <a:gd name="connsiteY0" fmla="*/ 75998 h 1227501"/>
                <a:gd name="connsiteX1" fmla="*/ 206826 w 985917"/>
                <a:gd name="connsiteY1" fmla="*/ 0 h 1227501"/>
                <a:gd name="connsiteX2" fmla="*/ 909919 w 985917"/>
                <a:gd name="connsiteY2" fmla="*/ 0 h 1227501"/>
                <a:gd name="connsiteX3" fmla="*/ 985917 w 985917"/>
                <a:gd name="connsiteY3" fmla="*/ 75998 h 1227501"/>
                <a:gd name="connsiteX4" fmla="*/ 985917 w 985917"/>
                <a:gd name="connsiteY4" fmla="*/ 379978 h 1227501"/>
                <a:gd name="connsiteX5" fmla="*/ 909919 w 985917"/>
                <a:gd name="connsiteY5" fmla="*/ 455976 h 1227501"/>
                <a:gd name="connsiteX6" fmla="*/ 6801 w 985917"/>
                <a:gd name="connsiteY6" fmla="*/ 1227501 h 1227501"/>
                <a:gd name="connsiteX7" fmla="*/ 130828 w 985917"/>
                <a:gd name="connsiteY7" fmla="*/ 379978 h 1227501"/>
                <a:gd name="connsiteX8" fmla="*/ 130828 w 985917"/>
                <a:gd name="connsiteY8" fmla="*/ 75998 h 1227501"/>
                <a:gd name="connsiteX0" fmla="*/ 130828 w 1153731"/>
                <a:gd name="connsiteY0" fmla="*/ 75998 h 1332276"/>
                <a:gd name="connsiteX1" fmla="*/ 206826 w 1153731"/>
                <a:gd name="connsiteY1" fmla="*/ 0 h 1332276"/>
                <a:gd name="connsiteX2" fmla="*/ 909919 w 1153731"/>
                <a:gd name="connsiteY2" fmla="*/ 0 h 1332276"/>
                <a:gd name="connsiteX3" fmla="*/ 985917 w 1153731"/>
                <a:gd name="connsiteY3" fmla="*/ 75998 h 1332276"/>
                <a:gd name="connsiteX4" fmla="*/ 985917 w 1153731"/>
                <a:gd name="connsiteY4" fmla="*/ 379978 h 1332276"/>
                <a:gd name="connsiteX5" fmla="*/ 1148044 w 1153731"/>
                <a:gd name="connsiteY5" fmla="*/ 1332276 h 1332276"/>
                <a:gd name="connsiteX6" fmla="*/ 6801 w 1153731"/>
                <a:gd name="connsiteY6" fmla="*/ 1227501 h 1332276"/>
                <a:gd name="connsiteX7" fmla="*/ 130828 w 1153731"/>
                <a:gd name="connsiteY7" fmla="*/ 379978 h 1332276"/>
                <a:gd name="connsiteX8" fmla="*/ 130828 w 1153731"/>
                <a:gd name="connsiteY8" fmla="*/ 75998 h 1332276"/>
                <a:gd name="connsiteX0" fmla="*/ 140036 w 1162939"/>
                <a:gd name="connsiteY0" fmla="*/ 75998 h 1579926"/>
                <a:gd name="connsiteX1" fmla="*/ 216034 w 1162939"/>
                <a:gd name="connsiteY1" fmla="*/ 0 h 1579926"/>
                <a:gd name="connsiteX2" fmla="*/ 919127 w 1162939"/>
                <a:gd name="connsiteY2" fmla="*/ 0 h 1579926"/>
                <a:gd name="connsiteX3" fmla="*/ 995125 w 1162939"/>
                <a:gd name="connsiteY3" fmla="*/ 75998 h 1579926"/>
                <a:gd name="connsiteX4" fmla="*/ 995125 w 1162939"/>
                <a:gd name="connsiteY4" fmla="*/ 379978 h 1579926"/>
                <a:gd name="connsiteX5" fmla="*/ 1157252 w 1162939"/>
                <a:gd name="connsiteY5" fmla="*/ 1332276 h 1579926"/>
                <a:gd name="connsiteX6" fmla="*/ 6484 w 1162939"/>
                <a:gd name="connsiteY6" fmla="*/ 1579926 h 1579926"/>
                <a:gd name="connsiteX7" fmla="*/ 140036 w 1162939"/>
                <a:gd name="connsiteY7" fmla="*/ 379978 h 1579926"/>
                <a:gd name="connsiteX8" fmla="*/ 140036 w 1162939"/>
                <a:gd name="connsiteY8" fmla="*/ 75998 h 1579926"/>
                <a:gd name="connsiteX0" fmla="*/ 140036 w 1209597"/>
                <a:gd name="connsiteY0" fmla="*/ 75998 h 1618026"/>
                <a:gd name="connsiteX1" fmla="*/ 216034 w 1209597"/>
                <a:gd name="connsiteY1" fmla="*/ 0 h 1618026"/>
                <a:gd name="connsiteX2" fmla="*/ 919127 w 1209597"/>
                <a:gd name="connsiteY2" fmla="*/ 0 h 1618026"/>
                <a:gd name="connsiteX3" fmla="*/ 995125 w 1209597"/>
                <a:gd name="connsiteY3" fmla="*/ 75998 h 1618026"/>
                <a:gd name="connsiteX4" fmla="*/ 995125 w 1209597"/>
                <a:gd name="connsiteY4" fmla="*/ 379978 h 1618026"/>
                <a:gd name="connsiteX5" fmla="*/ 1204877 w 1209597"/>
                <a:gd name="connsiteY5" fmla="*/ 1618026 h 1618026"/>
                <a:gd name="connsiteX6" fmla="*/ 6484 w 1209597"/>
                <a:gd name="connsiteY6" fmla="*/ 1579926 h 1618026"/>
                <a:gd name="connsiteX7" fmla="*/ 140036 w 1209597"/>
                <a:gd name="connsiteY7" fmla="*/ 379978 h 1618026"/>
                <a:gd name="connsiteX8" fmla="*/ 140036 w 1209597"/>
                <a:gd name="connsiteY8" fmla="*/ 75998 h 1618026"/>
                <a:gd name="connsiteX0" fmla="*/ 158532 w 1228093"/>
                <a:gd name="connsiteY0" fmla="*/ 75998 h 1618026"/>
                <a:gd name="connsiteX1" fmla="*/ 234530 w 1228093"/>
                <a:gd name="connsiteY1" fmla="*/ 0 h 1618026"/>
                <a:gd name="connsiteX2" fmla="*/ 937623 w 1228093"/>
                <a:gd name="connsiteY2" fmla="*/ 0 h 1618026"/>
                <a:gd name="connsiteX3" fmla="*/ 1013621 w 1228093"/>
                <a:gd name="connsiteY3" fmla="*/ 75998 h 1618026"/>
                <a:gd name="connsiteX4" fmla="*/ 1013621 w 1228093"/>
                <a:gd name="connsiteY4" fmla="*/ 379978 h 1618026"/>
                <a:gd name="connsiteX5" fmla="*/ 1223373 w 1228093"/>
                <a:gd name="connsiteY5" fmla="*/ 1618026 h 1618026"/>
                <a:gd name="connsiteX6" fmla="*/ 5930 w 1228093"/>
                <a:gd name="connsiteY6" fmla="*/ 1608501 h 1618026"/>
                <a:gd name="connsiteX7" fmla="*/ 158532 w 1228093"/>
                <a:gd name="connsiteY7" fmla="*/ 379978 h 1618026"/>
                <a:gd name="connsiteX8" fmla="*/ 158532 w 1228093"/>
                <a:gd name="connsiteY8" fmla="*/ 75998 h 161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8093" h="1618026">
                  <a:moveTo>
                    <a:pt x="158532" y="75998"/>
                  </a:moveTo>
                  <a:cubicBezTo>
                    <a:pt x="158532" y="34025"/>
                    <a:pt x="192557" y="0"/>
                    <a:pt x="234530" y="0"/>
                  </a:cubicBezTo>
                  <a:lnTo>
                    <a:pt x="937623" y="0"/>
                  </a:lnTo>
                  <a:cubicBezTo>
                    <a:pt x="979596" y="0"/>
                    <a:pt x="1013621" y="34025"/>
                    <a:pt x="1013621" y="75998"/>
                  </a:cubicBezTo>
                  <a:cubicBezTo>
                    <a:pt x="880271" y="253525"/>
                    <a:pt x="1013621" y="278651"/>
                    <a:pt x="1013621" y="379978"/>
                  </a:cubicBezTo>
                  <a:cubicBezTo>
                    <a:pt x="1013621" y="421951"/>
                    <a:pt x="1265346" y="1618026"/>
                    <a:pt x="1223373" y="1618026"/>
                  </a:cubicBezTo>
                  <a:lnTo>
                    <a:pt x="5930" y="1608501"/>
                  </a:lnTo>
                  <a:cubicBezTo>
                    <a:pt x="-36043" y="1608501"/>
                    <a:pt x="158532" y="421951"/>
                    <a:pt x="158532" y="379978"/>
                  </a:cubicBezTo>
                  <a:cubicBezTo>
                    <a:pt x="158532" y="278651"/>
                    <a:pt x="320457" y="186850"/>
                    <a:pt x="158532" y="75998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Oval 89">
            <a:extLst>
              <a:ext uri="{FF2B5EF4-FFF2-40B4-BE49-F238E27FC236}">
                <a16:creationId xmlns:a16="http://schemas.microsoft.com/office/drawing/2014/main" id="{E70B5858-54A3-455A-8955-841D81D1DC74}"/>
              </a:ext>
            </a:extLst>
          </p:cNvPr>
          <p:cNvSpPr/>
          <p:nvPr/>
        </p:nvSpPr>
        <p:spPr>
          <a:xfrm>
            <a:off x="2712395" y="1671841"/>
            <a:ext cx="59543" cy="595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AC8A6F4F-C00F-45AF-8051-43EA4BC6AE2D}"/>
              </a:ext>
            </a:extLst>
          </p:cNvPr>
          <p:cNvSpPr/>
          <p:nvPr/>
        </p:nvSpPr>
        <p:spPr>
          <a:xfrm>
            <a:off x="2323067" y="1666738"/>
            <a:ext cx="59543" cy="595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02158A-4904-4EE9-A55A-6223BF5A7FD6}"/>
              </a:ext>
            </a:extLst>
          </p:cNvPr>
          <p:cNvGrpSpPr/>
          <p:nvPr/>
        </p:nvGrpSpPr>
        <p:grpSpPr>
          <a:xfrm>
            <a:off x="396957" y="3226009"/>
            <a:ext cx="4662356" cy="2647778"/>
            <a:chOff x="2024311" y="2722560"/>
            <a:chExt cx="4662356" cy="2647778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E5F306B-38CC-4F9C-BA8D-C935F71D5DC6}"/>
                </a:ext>
              </a:extLst>
            </p:cNvPr>
            <p:cNvSpPr/>
            <p:nvPr/>
          </p:nvSpPr>
          <p:spPr>
            <a:xfrm>
              <a:off x="5266882" y="2785546"/>
              <a:ext cx="180310" cy="15898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AC2C0F86-2E40-47E1-9779-087D39C94B55}"/>
                </a:ext>
              </a:extLst>
            </p:cNvPr>
            <p:cNvSpPr/>
            <p:nvPr/>
          </p:nvSpPr>
          <p:spPr>
            <a:xfrm>
              <a:off x="2531985" y="2829037"/>
              <a:ext cx="180310" cy="15898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89296D-302B-411B-A8CE-5C2C93A3D451}"/>
                </a:ext>
              </a:extLst>
            </p:cNvPr>
            <p:cNvSpPr/>
            <p:nvPr/>
          </p:nvSpPr>
          <p:spPr>
            <a:xfrm>
              <a:off x="2041009" y="2722560"/>
              <a:ext cx="4623036" cy="1067366"/>
            </a:xfrm>
            <a:custGeom>
              <a:avLst/>
              <a:gdLst>
                <a:gd name="connsiteX0" fmla="*/ 0 w 3181586"/>
                <a:gd name="connsiteY0" fmla="*/ 0 h 56584"/>
                <a:gd name="connsiteX1" fmla="*/ 3181586 w 3181586"/>
                <a:gd name="connsiteY1" fmla="*/ 0 h 56584"/>
                <a:gd name="connsiteX2" fmla="*/ 3181586 w 3181586"/>
                <a:gd name="connsiteY2" fmla="*/ 56584 h 56584"/>
                <a:gd name="connsiteX3" fmla="*/ 0 w 3181586"/>
                <a:gd name="connsiteY3" fmla="*/ 56584 h 56584"/>
                <a:gd name="connsiteX4" fmla="*/ 0 w 3181586"/>
                <a:gd name="connsiteY4" fmla="*/ 0 h 56584"/>
                <a:gd name="connsiteX0" fmla="*/ 0 w 3562586"/>
                <a:gd name="connsiteY0" fmla="*/ 1466850 h 1466850"/>
                <a:gd name="connsiteX1" fmla="*/ 3562586 w 3562586"/>
                <a:gd name="connsiteY1" fmla="*/ 0 h 1466850"/>
                <a:gd name="connsiteX2" fmla="*/ 3562586 w 3562586"/>
                <a:gd name="connsiteY2" fmla="*/ 56584 h 1466850"/>
                <a:gd name="connsiteX3" fmla="*/ 381000 w 3562586"/>
                <a:gd name="connsiteY3" fmla="*/ 56584 h 1466850"/>
                <a:gd name="connsiteX4" fmla="*/ 0 w 3562586"/>
                <a:gd name="connsiteY4" fmla="*/ 1466850 h 1466850"/>
                <a:gd name="connsiteX0" fmla="*/ 0 w 4095986"/>
                <a:gd name="connsiteY0" fmla="*/ 1466850 h 1485334"/>
                <a:gd name="connsiteX1" fmla="*/ 3562586 w 4095986"/>
                <a:gd name="connsiteY1" fmla="*/ 0 h 1485334"/>
                <a:gd name="connsiteX2" fmla="*/ 4095986 w 4095986"/>
                <a:gd name="connsiteY2" fmla="*/ 1485334 h 1485334"/>
                <a:gd name="connsiteX3" fmla="*/ 381000 w 4095986"/>
                <a:gd name="connsiteY3" fmla="*/ 56584 h 1485334"/>
                <a:gd name="connsiteX4" fmla="*/ 0 w 4095986"/>
                <a:gd name="connsiteY4" fmla="*/ 1466850 h 1485334"/>
                <a:gd name="connsiteX0" fmla="*/ 0 w 3810236"/>
                <a:gd name="connsiteY0" fmla="*/ 876300 h 1485334"/>
                <a:gd name="connsiteX1" fmla="*/ 3276836 w 3810236"/>
                <a:gd name="connsiteY1" fmla="*/ 0 h 1485334"/>
                <a:gd name="connsiteX2" fmla="*/ 3810236 w 3810236"/>
                <a:gd name="connsiteY2" fmla="*/ 1485334 h 1485334"/>
                <a:gd name="connsiteX3" fmla="*/ 95250 w 3810236"/>
                <a:gd name="connsiteY3" fmla="*/ 56584 h 1485334"/>
                <a:gd name="connsiteX4" fmla="*/ 0 w 3810236"/>
                <a:gd name="connsiteY4" fmla="*/ 876300 h 1485334"/>
                <a:gd name="connsiteX0" fmla="*/ 0 w 3353036"/>
                <a:gd name="connsiteY0" fmla="*/ 876300 h 894784"/>
                <a:gd name="connsiteX1" fmla="*/ 3276836 w 3353036"/>
                <a:gd name="connsiteY1" fmla="*/ 0 h 894784"/>
                <a:gd name="connsiteX2" fmla="*/ 3353036 w 3353036"/>
                <a:gd name="connsiteY2" fmla="*/ 894784 h 894784"/>
                <a:gd name="connsiteX3" fmla="*/ 95250 w 3353036"/>
                <a:gd name="connsiteY3" fmla="*/ 56584 h 894784"/>
                <a:gd name="connsiteX4" fmla="*/ 0 w 3353036"/>
                <a:gd name="connsiteY4" fmla="*/ 876300 h 894784"/>
                <a:gd name="connsiteX0" fmla="*/ 0 w 3353036"/>
                <a:gd name="connsiteY0" fmla="*/ 876300 h 876300"/>
                <a:gd name="connsiteX1" fmla="*/ 3276836 w 3353036"/>
                <a:gd name="connsiteY1" fmla="*/ 0 h 876300"/>
                <a:gd name="connsiteX2" fmla="*/ 3353036 w 3353036"/>
                <a:gd name="connsiteY2" fmla="*/ 304234 h 876300"/>
                <a:gd name="connsiteX3" fmla="*/ 95250 w 3353036"/>
                <a:gd name="connsiteY3" fmla="*/ 56584 h 876300"/>
                <a:gd name="connsiteX4" fmla="*/ 0 w 3353036"/>
                <a:gd name="connsiteY4" fmla="*/ 876300 h 876300"/>
                <a:gd name="connsiteX0" fmla="*/ 0 w 3353036"/>
                <a:gd name="connsiteY0" fmla="*/ 819716 h 819716"/>
                <a:gd name="connsiteX1" fmla="*/ 3219686 w 3353036"/>
                <a:gd name="connsiteY1" fmla="*/ 19616 h 819716"/>
                <a:gd name="connsiteX2" fmla="*/ 3353036 w 3353036"/>
                <a:gd name="connsiteY2" fmla="*/ 247650 h 819716"/>
                <a:gd name="connsiteX3" fmla="*/ 95250 w 3353036"/>
                <a:gd name="connsiteY3" fmla="*/ 0 h 819716"/>
                <a:gd name="connsiteX4" fmla="*/ 0 w 3353036"/>
                <a:gd name="connsiteY4" fmla="*/ 819716 h 819716"/>
                <a:gd name="connsiteX0" fmla="*/ 0 w 3353036"/>
                <a:gd name="connsiteY0" fmla="*/ 819716 h 819716"/>
                <a:gd name="connsiteX1" fmla="*/ 3010136 w 3353036"/>
                <a:gd name="connsiteY1" fmla="*/ 566 h 819716"/>
                <a:gd name="connsiteX2" fmla="*/ 3353036 w 3353036"/>
                <a:gd name="connsiteY2" fmla="*/ 247650 h 819716"/>
                <a:gd name="connsiteX3" fmla="*/ 95250 w 3353036"/>
                <a:gd name="connsiteY3" fmla="*/ 0 h 819716"/>
                <a:gd name="connsiteX4" fmla="*/ 0 w 3353036"/>
                <a:gd name="connsiteY4" fmla="*/ 819716 h 819716"/>
                <a:gd name="connsiteX0" fmla="*/ 0 w 3353036"/>
                <a:gd name="connsiteY0" fmla="*/ 819716 h 819716"/>
                <a:gd name="connsiteX1" fmla="*/ 3333986 w 3353036"/>
                <a:gd name="connsiteY1" fmla="*/ 591116 h 819716"/>
                <a:gd name="connsiteX2" fmla="*/ 3353036 w 3353036"/>
                <a:gd name="connsiteY2" fmla="*/ 247650 h 819716"/>
                <a:gd name="connsiteX3" fmla="*/ 95250 w 3353036"/>
                <a:gd name="connsiteY3" fmla="*/ 0 h 819716"/>
                <a:gd name="connsiteX4" fmla="*/ 0 w 3353036"/>
                <a:gd name="connsiteY4" fmla="*/ 819716 h 819716"/>
                <a:gd name="connsiteX0" fmla="*/ 0 w 3333986"/>
                <a:gd name="connsiteY0" fmla="*/ 895916 h 895916"/>
                <a:gd name="connsiteX1" fmla="*/ 3333986 w 3333986"/>
                <a:gd name="connsiteY1" fmla="*/ 667316 h 895916"/>
                <a:gd name="connsiteX2" fmla="*/ 2819636 w 3333986"/>
                <a:gd name="connsiteY2" fmla="*/ 0 h 895916"/>
                <a:gd name="connsiteX3" fmla="*/ 95250 w 3333986"/>
                <a:gd name="connsiteY3" fmla="*/ 76200 h 895916"/>
                <a:gd name="connsiteX4" fmla="*/ 0 w 3333986"/>
                <a:gd name="connsiteY4" fmla="*/ 895916 h 895916"/>
                <a:gd name="connsiteX0" fmla="*/ 0 w 3333986"/>
                <a:gd name="connsiteY0" fmla="*/ 895916 h 895916"/>
                <a:gd name="connsiteX1" fmla="*/ 3333986 w 3333986"/>
                <a:gd name="connsiteY1" fmla="*/ 857816 h 895916"/>
                <a:gd name="connsiteX2" fmla="*/ 2819636 w 3333986"/>
                <a:gd name="connsiteY2" fmla="*/ 0 h 895916"/>
                <a:gd name="connsiteX3" fmla="*/ 95250 w 3333986"/>
                <a:gd name="connsiteY3" fmla="*/ 76200 h 895916"/>
                <a:gd name="connsiteX4" fmla="*/ 0 w 3333986"/>
                <a:gd name="connsiteY4" fmla="*/ 895916 h 895916"/>
                <a:gd name="connsiteX0" fmla="*/ 0 w 3333986"/>
                <a:gd name="connsiteY0" fmla="*/ 895916 h 895916"/>
                <a:gd name="connsiteX1" fmla="*/ 3333986 w 3333986"/>
                <a:gd name="connsiteY1" fmla="*/ 743516 h 895916"/>
                <a:gd name="connsiteX2" fmla="*/ 2819636 w 3333986"/>
                <a:gd name="connsiteY2" fmla="*/ 0 h 895916"/>
                <a:gd name="connsiteX3" fmla="*/ 95250 w 3333986"/>
                <a:gd name="connsiteY3" fmla="*/ 76200 h 895916"/>
                <a:gd name="connsiteX4" fmla="*/ 0 w 3333986"/>
                <a:gd name="connsiteY4" fmla="*/ 895916 h 895916"/>
                <a:gd name="connsiteX0" fmla="*/ 0 w 4153136"/>
                <a:gd name="connsiteY0" fmla="*/ 1219766 h 1219766"/>
                <a:gd name="connsiteX1" fmla="*/ 4153136 w 4153136"/>
                <a:gd name="connsiteY1" fmla="*/ 743516 h 1219766"/>
                <a:gd name="connsiteX2" fmla="*/ 3638786 w 4153136"/>
                <a:gd name="connsiteY2" fmla="*/ 0 h 1219766"/>
                <a:gd name="connsiteX3" fmla="*/ 914400 w 4153136"/>
                <a:gd name="connsiteY3" fmla="*/ 76200 h 1219766"/>
                <a:gd name="connsiteX4" fmla="*/ 0 w 4153136"/>
                <a:gd name="connsiteY4" fmla="*/ 1219766 h 1219766"/>
                <a:gd name="connsiteX0" fmla="*/ 0 w 5429486"/>
                <a:gd name="connsiteY0" fmla="*/ 1219766 h 1219766"/>
                <a:gd name="connsiteX1" fmla="*/ 5429486 w 5429486"/>
                <a:gd name="connsiteY1" fmla="*/ 934016 h 1219766"/>
                <a:gd name="connsiteX2" fmla="*/ 3638786 w 5429486"/>
                <a:gd name="connsiteY2" fmla="*/ 0 h 1219766"/>
                <a:gd name="connsiteX3" fmla="*/ 914400 w 5429486"/>
                <a:gd name="connsiteY3" fmla="*/ 76200 h 1219766"/>
                <a:gd name="connsiteX4" fmla="*/ 0 w 5429486"/>
                <a:gd name="connsiteY4" fmla="*/ 1219766 h 1219766"/>
                <a:gd name="connsiteX0" fmla="*/ 0 w 5429486"/>
                <a:gd name="connsiteY0" fmla="*/ 1276916 h 1276916"/>
                <a:gd name="connsiteX1" fmla="*/ 5429486 w 5429486"/>
                <a:gd name="connsiteY1" fmla="*/ 991166 h 1276916"/>
                <a:gd name="connsiteX2" fmla="*/ 4381736 w 5429486"/>
                <a:gd name="connsiteY2" fmla="*/ 0 h 1276916"/>
                <a:gd name="connsiteX3" fmla="*/ 914400 w 5429486"/>
                <a:gd name="connsiteY3" fmla="*/ 133350 h 1276916"/>
                <a:gd name="connsiteX4" fmla="*/ 0 w 5429486"/>
                <a:gd name="connsiteY4" fmla="*/ 1276916 h 1276916"/>
                <a:gd name="connsiteX0" fmla="*/ 0 w 5429486"/>
                <a:gd name="connsiteY0" fmla="*/ 1276916 h 1276916"/>
                <a:gd name="connsiteX1" fmla="*/ 5429486 w 5429486"/>
                <a:gd name="connsiteY1" fmla="*/ 991166 h 1276916"/>
                <a:gd name="connsiteX2" fmla="*/ 4381736 w 5429486"/>
                <a:gd name="connsiteY2" fmla="*/ 0 h 1276916"/>
                <a:gd name="connsiteX3" fmla="*/ 590550 w 5429486"/>
                <a:gd name="connsiteY3" fmla="*/ 228600 h 1276916"/>
                <a:gd name="connsiteX4" fmla="*/ 0 w 5429486"/>
                <a:gd name="connsiteY4" fmla="*/ 1276916 h 1276916"/>
                <a:gd name="connsiteX0" fmla="*/ 0 w 5105636"/>
                <a:gd name="connsiteY0" fmla="*/ 1219766 h 1219766"/>
                <a:gd name="connsiteX1" fmla="*/ 5105636 w 5105636"/>
                <a:gd name="connsiteY1" fmla="*/ 991166 h 1219766"/>
                <a:gd name="connsiteX2" fmla="*/ 4057886 w 5105636"/>
                <a:gd name="connsiteY2" fmla="*/ 0 h 1219766"/>
                <a:gd name="connsiteX3" fmla="*/ 266700 w 5105636"/>
                <a:gd name="connsiteY3" fmla="*/ 228600 h 1219766"/>
                <a:gd name="connsiteX4" fmla="*/ 0 w 5105636"/>
                <a:gd name="connsiteY4" fmla="*/ 1219766 h 1219766"/>
                <a:gd name="connsiteX0" fmla="*/ 0 w 4819886"/>
                <a:gd name="connsiteY0" fmla="*/ 1219766 h 1219766"/>
                <a:gd name="connsiteX1" fmla="*/ 4819886 w 4819886"/>
                <a:gd name="connsiteY1" fmla="*/ 991166 h 1219766"/>
                <a:gd name="connsiteX2" fmla="*/ 4057886 w 4819886"/>
                <a:gd name="connsiteY2" fmla="*/ 0 h 1219766"/>
                <a:gd name="connsiteX3" fmla="*/ 266700 w 4819886"/>
                <a:gd name="connsiteY3" fmla="*/ 228600 h 1219766"/>
                <a:gd name="connsiteX4" fmla="*/ 0 w 4819886"/>
                <a:gd name="connsiteY4" fmla="*/ 1219766 h 1219766"/>
                <a:gd name="connsiteX0" fmla="*/ 0 w 4819886"/>
                <a:gd name="connsiteY0" fmla="*/ 1219766 h 1219766"/>
                <a:gd name="connsiteX1" fmla="*/ 4819886 w 4819886"/>
                <a:gd name="connsiteY1" fmla="*/ 991166 h 1219766"/>
                <a:gd name="connsiteX2" fmla="*/ 4057886 w 4819886"/>
                <a:gd name="connsiteY2" fmla="*/ 0 h 1219766"/>
                <a:gd name="connsiteX3" fmla="*/ 457200 w 4819886"/>
                <a:gd name="connsiteY3" fmla="*/ 76200 h 1219766"/>
                <a:gd name="connsiteX4" fmla="*/ 0 w 4819886"/>
                <a:gd name="connsiteY4" fmla="*/ 1219766 h 1219766"/>
                <a:gd name="connsiteX0" fmla="*/ 0 w 4819886"/>
                <a:gd name="connsiteY0" fmla="*/ 1257866 h 1257866"/>
                <a:gd name="connsiteX1" fmla="*/ 4819886 w 4819886"/>
                <a:gd name="connsiteY1" fmla="*/ 1029266 h 1257866"/>
                <a:gd name="connsiteX2" fmla="*/ 4057886 w 4819886"/>
                <a:gd name="connsiteY2" fmla="*/ 0 h 1257866"/>
                <a:gd name="connsiteX3" fmla="*/ 457200 w 4819886"/>
                <a:gd name="connsiteY3" fmla="*/ 114300 h 1257866"/>
                <a:gd name="connsiteX4" fmla="*/ 0 w 4819886"/>
                <a:gd name="connsiteY4" fmla="*/ 1257866 h 1257866"/>
                <a:gd name="connsiteX0" fmla="*/ 0 w 4819886"/>
                <a:gd name="connsiteY0" fmla="*/ 1257866 h 1257866"/>
                <a:gd name="connsiteX1" fmla="*/ 4819886 w 4819886"/>
                <a:gd name="connsiteY1" fmla="*/ 1029266 h 1257866"/>
                <a:gd name="connsiteX2" fmla="*/ 4057886 w 4819886"/>
                <a:gd name="connsiteY2" fmla="*/ 0 h 1257866"/>
                <a:gd name="connsiteX3" fmla="*/ 495300 w 4819886"/>
                <a:gd name="connsiteY3" fmla="*/ 76200 h 1257866"/>
                <a:gd name="connsiteX4" fmla="*/ 0 w 4819886"/>
                <a:gd name="connsiteY4" fmla="*/ 1257866 h 1257866"/>
                <a:gd name="connsiteX0" fmla="*/ 0 w 4762736"/>
                <a:gd name="connsiteY0" fmla="*/ 1143566 h 1143566"/>
                <a:gd name="connsiteX1" fmla="*/ 4762736 w 4762736"/>
                <a:gd name="connsiteY1" fmla="*/ 1029266 h 1143566"/>
                <a:gd name="connsiteX2" fmla="*/ 4000736 w 4762736"/>
                <a:gd name="connsiteY2" fmla="*/ 0 h 1143566"/>
                <a:gd name="connsiteX3" fmla="*/ 438150 w 4762736"/>
                <a:gd name="connsiteY3" fmla="*/ 76200 h 1143566"/>
                <a:gd name="connsiteX4" fmla="*/ 0 w 4762736"/>
                <a:gd name="connsiteY4" fmla="*/ 1143566 h 1143566"/>
                <a:gd name="connsiteX0" fmla="*/ 0 w 4762736"/>
                <a:gd name="connsiteY0" fmla="*/ 1067366 h 1067366"/>
                <a:gd name="connsiteX1" fmla="*/ 4762736 w 4762736"/>
                <a:gd name="connsiteY1" fmla="*/ 953066 h 1067366"/>
                <a:gd name="connsiteX2" fmla="*/ 3391136 w 4762736"/>
                <a:gd name="connsiteY2" fmla="*/ 0 h 1067366"/>
                <a:gd name="connsiteX3" fmla="*/ 438150 w 4762736"/>
                <a:gd name="connsiteY3" fmla="*/ 0 h 1067366"/>
                <a:gd name="connsiteX4" fmla="*/ 0 w 4762736"/>
                <a:gd name="connsiteY4" fmla="*/ 1067366 h 1067366"/>
                <a:gd name="connsiteX0" fmla="*/ 0 w 4762736"/>
                <a:gd name="connsiteY0" fmla="*/ 1067366 h 1067366"/>
                <a:gd name="connsiteX1" fmla="*/ 4762736 w 4762736"/>
                <a:gd name="connsiteY1" fmla="*/ 953066 h 1067366"/>
                <a:gd name="connsiteX2" fmla="*/ 3391136 w 4762736"/>
                <a:gd name="connsiteY2" fmla="*/ 0 h 1067366"/>
                <a:gd name="connsiteX3" fmla="*/ 501650 w 4762736"/>
                <a:gd name="connsiteY3" fmla="*/ 50800 h 1067366"/>
                <a:gd name="connsiteX4" fmla="*/ 0 w 4762736"/>
                <a:gd name="connsiteY4" fmla="*/ 1067366 h 1067366"/>
                <a:gd name="connsiteX0" fmla="*/ 0 w 4623036"/>
                <a:gd name="connsiteY0" fmla="*/ 1067366 h 1067366"/>
                <a:gd name="connsiteX1" fmla="*/ 4623036 w 4623036"/>
                <a:gd name="connsiteY1" fmla="*/ 965766 h 1067366"/>
                <a:gd name="connsiteX2" fmla="*/ 3391136 w 4623036"/>
                <a:gd name="connsiteY2" fmla="*/ 0 h 1067366"/>
                <a:gd name="connsiteX3" fmla="*/ 501650 w 4623036"/>
                <a:gd name="connsiteY3" fmla="*/ 50800 h 1067366"/>
                <a:gd name="connsiteX4" fmla="*/ 0 w 4623036"/>
                <a:gd name="connsiteY4" fmla="*/ 1067366 h 106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3036" h="1067366">
                  <a:moveTo>
                    <a:pt x="0" y="1067366"/>
                  </a:moveTo>
                  <a:lnTo>
                    <a:pt x="4623036" y="965766"/>
                  </a:lnTo>
                  <a:lnTo>
                    <a:pt x="3391136" y="0"/>
                  </a:lnTo>
                  <a:lnTo>
                    <a:pt x="501650" y="50800"/>
                  </a:lnTo>
                  <a:lnTo>
                    <a:pt x="0" y="106736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861C19-7B60-496D-805E-16A9718695D6}"/>
                </a:ext>
              </a:extLst>
            </p:cNvPr>
            <p:cNvSpPr/>
            <p:nvPr/>
          </p:nvSpPr>
          <p:spPr>
            <a:xfrm>
              <a:off x="2024311" y="3679018"/>
              <a:ext cx="4610049" cy="174726"/>
            </a:xfrm>
            <a:custGeom>
              <a:avLst/>
              <a:gdLst>
                <a:gd name="connsiteX0" fmla="*/ 0 w 4720860"/>
                <a:gd name="connsiteY0" fmla="*/ 0 h 143697"/>
                <a:gd name="connsiteX1" fmla="*/ 4720860 w 4720860"/>
                <a:gd name="connsiteY1" fmla="*/ 0 h 143697"/>
                <a:gd name="connsiteX2" fmla="*/ 4720860 w 4720860"/>
                <a:gd name="connsiteY2" fmla="*/ 143697 h 143697"/>
                <a:gd name="connsiteX3" fmla="*/ 0 w 4720860"/>
                <a:gd name="connsiteY3" fmla="*/ 143697 h 143697"/>
                <a:gd name="connsiteX4" fmla="*/ 0 w 4720860"/>
                <a:gd name="connsiteY4" fmla="*/ 0 h 143697"/>
                <a:gd name="connsiteX0" fmla="*/ 0 w 4816110"/>
                <a:gd name="connsiteY0" fmla="*/ 171450 h 315147"/>
                <a:gd name="connsiteX1" fmla="*/ 4816110 w 4816110"/>
                <a:gd name="connsiteY1" fmla="*/ 0 h 315147"/>
                <a:gd name="connsiteX2" fmla="*/ 4720860 w 4816110"/>
                <a:gd name="connsiteY2" fmla="*/ 315147 h 315147"/>
                <a:gd name="connsiteX3" fmla="*/ 0 w 4816110"/>
                <a:gd name="connsiteY3" fmla="*/ 315147 h 315147"/>
                <a:gd name="connsiteX4" fmla="*/ 0 w 4816110"/>
                <a:gd name="connsiteY4" fmla="*/ 171450 h 315147"/>
                <a:gd name="connsiteX0" fmla="*/ 0 w 4873260"/>
                <a:gd name="connsiteY0" fmla="*/ 171450 h 315147"/>
                <a:gd name="connsiteX1" fmla="*/ 4816110 w 4873260"/>
                <a:gd name="connsiteY1" fmla="*/ 0 h 315147"/>
                <a:gd name="connsiteX2" fmla="*/ 4873260 w 4873260"/>
                <a:gd name="connsiteY2" fmla="*/ 181797 h 315147"/>
                <a:gd name="connsiteX3" fmla="*/ 0 w 4873260"/>
                <a:gd name="connsiteY3" fmla="*/ 315147 h 315147"/>
                <a:gd name="connsiteX4" fmla="*/ 0 w 4873260"/>
                <a:gd name="connsiteY4" fmla="*/ 171450 h 315147"/>
                <a:gd name="connsiteX0" fmla="*/ 0 w 4873260"/>
                <a:gd name="connsiteY0" fmla="*/ 209550 h 353247"/>
                <a:gd name="connsiteX1" fmla="*/ 4816110 w 4873260"/>
                <a:gd name="connsiteY1" fmla="*/ 0 h 353247"/>
                <a:gd name="connsiteX2" fmla="*/ 4873260 w 4873260"/>
                <a:gd name="connsiteY2" fmla="*/ 219897 h 353247"/>
                <a:gd name="connsiteX3" fmla="*/ 0 w 4873260"/>
                <a:gd name="connsiteY3" fmla="*/ 353247 h 353247"/>
                <a:gd name="connsiteX4" fmla="*/ 0 w 4873260"/>
                <a:gd name="connsiteY4" fmla="*/ 209550 h 353247"/>
                <a:gd name="connsiteX0" fmla="*/ 0 w 4873260"/>
                <a:gd name="connsiteY0" fmla="*/ 209550 h 353247"/>
                <a:gd name="connsiteX1" fmla="*/ 4816110 w 4873260"/>
                <a:gd name="connsiteY1" fmla="*/ 0 h 353247"/>
                <a:gd name="connsiteX2" fmla="*/ 4873260 w 4873260"/>
                <a:gd name="connsiteY2" fmla="*/ 124647 h 353247"/>
                <a:gd name="connsiteX3" fmla="*/ 0 w 4873260"/>
                <a:gd name="connsiteY3" fmla="*/ 353247 h 353247"/>
                <a:gd name="connsiteX4" fmla="*/ 0 w 4873260"/>
                <a:gd name="connsiteY4" fmla="*/ 209550 h 353247"/>
                <a:gd name="connsiteX0" fmla="*/ 76200 w 4873260"/>
                <a:gd name="connsiteY0" fmla="*/ 114300 h 353247"/>
                <a:gd name="connsiteX1" fmla="*/ 4816110 w 4873260"/>
                <a:gd name="connsiteY1" fmla="*/ 0 h 353247"/>
                <a:gd name="connsiteX2" fmla="*/ 4873260 w 4873260"/>
                <a:gd name="connsiteY2" fmla="*/ 124647 h 353247"/>
                <a:gd name="connsiteX3" fmla="*/ 0 w 4873260"/>
                <a:gd name="connsiteY3" fmla="*/ 353247 h 353247"/>
                <a:gd name="connsiteX4" fmla="*/ 76200 w 4873260"/>
                <a:gd name="connsiteY4" fmla="*/ 114300 h 353247"/>
                <a:gd name="connsiteX0" fmla="*/ 76200 w 4873260"/>
                <a:gd name="connsiteY0" fmla="*/ 114300 h 296097"/>
                <a:gd name="connsiteX1" fmla="*/ 4816110 w 4873260"/>
                <a:gd name="connsiteY1" fmla="*/ 0 h 296097"/>
                <a:gd name="connsiteX2" fmla="*/ 4873260 w 4873260"/>
                <a:gd name="connsiteY2" fmla="*/ 124647 h 296097"/>
                <a:gd name="connsiteX3" fmla="*/ 0 w 4873260"/>
                <a:gd name="connsiteY3" fmla="*/ 296097 h 296097"/>
                <a:gd name="connsiteX4" fmla="*/ 76200 w 4873260"/>
                <a:gd name="connsiteY4" fmla="*/ 114300 h 296097"/>
                <a:gd name="connsiteX0" fmla="*/ 19050 w 4816110"/>
                <a:gd name="connsiteY0" fmla="*/ 114300 h 219897"/>
                <a:gd name="connsiteX1" fmla="*/ 4758960 w 4816110"/>
                <a:gd name="connsiteY1" fmla="*/ 0 h 219897"/>
                <a:gd name="connsiteX2" fmla="*/ 4816110 w 4816110"/>
                <a:gd name="connsiteY2" fmla="*/ 124647 h 219897"/>
                <a:gd name="connsiteX3" fmla="*/ 0 w 4816110"/>
                <a:gd name="connsiteY3" fmla="*/ 219897 h 219897"/>
                <a:gd name="connsiteX4" fmla="*/ 19050 w 4816110"/>
                <a:gd name="connsiteY4" fmla="*/ 114300 h 21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6110" h="219897">
                  <a:moveTo>
                    <a:pt x="19050" y="114300"/>
                  </a:moveTo>
                  <a:lnTo>
                    <a:pt x="4758960" y="0"/>
                  </a:lnTo>
                  <a:lnTo>
                    <a:pt x="4816110" y="124647"/>
                  </a:lnTo>
                  <a:lnTo>
                    <a:pt x="0" y="219897"/>
                  </a:lnTo>
                  <a:lnTo>
                    <a:pt x="19050" y="11430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0A678E-3344-4965-B750-43F52C73A4C2}"/>
                </a:ext>
              </a:extLst>
            </p:cNvPr>
            <p:cNvSpPr/>
            <p:nvPr/>
          </p:nvSpPr>
          <p:spPr>
            <a:xfrm>
              <a:off x="2037552" y="3780480"/>
              <a:ext cx="180310" cy="15898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406CF39-1CEC-440E-9B72-44D63DAFAE05}"/>
                </a:ext>
              </a:extLst>
            </p:cNvPr>
            <p:cNvSpPr/>
            <p:nvPr/>
          </p:nvSpPr>
          <p:spPr>
            <a:xfrm>
              <a:off x="6506357" y="3704639"/>
              <a:ext cx="180310" cy="15898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9" name="Picture 2">
            <a:extLst>
              <a:ext uri="{FF2B5EF4-FFF2-40B4-BE49-F238E27FC236}">
                <a16:creationId xmlns:a16="http://schemas.microsoft.com/office/drawing/2014/main" id="{21EC1254-1209-4B91-9597-17E5AC612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113" y="2987756"/>
            <a:ext cx="489467" cy="7341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36B68E37-9797-4D66-9E0F-284C2EC06725}"/>
              </a:ext>
            </a:extLst>
          </p:cNvPr>
          <p:cNvGrpSpPr/>
          <p:nvPr/>
        </p:nvGrpSpPr>
        <p:grpSpPr>
          <a:xfrm>
            <a:off x="1641434" y="2288932"/>
            <a:ext cx="579525" cy="1592132"/>
            <a:chOff x="3390645" y="1650520"/>
            <a:chExt cx="579525" cy="1592132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E1473D93-1041-4C3F-8FC9-484052B86FB2}"/>
                </a:ext>
              </a:extLst>
            </p:cNvPr>
            <p:cNvSpPr/>
            <p:nvPr/>
          </p:nvSpPr>
          <p:spPr>
            <a:xfrm rot="2052037">
              <a:off x="3777266" y="1650520"/>
              <a:ext cx="192904" cy="338850"/>
            </a:xfrm>
            <a:prstGeom prst="roundRect">
              <a:avLst>
                <a:gd name="adj" fmla="val 43532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34D6687-5C18-4DC8-81BC-92AB8615652A}"/>
                </a:ext>
              </a:extLst>
            </p:cNvPr>
            <p:cNvSpPr/>
            <p:nvPr/>
          </p:nvSpPr>
          <p:spPr>
            <a:xfrm rot="762358">
              <a:off x="3701805" y="1905984"/>
              <a:ext cx="151834" cy="338850"/>
            </a:xfrm>
            <a:prstGeom prst="roundRect">
              <a:avLst>
                <a:gd name="adj" fmla="val 43532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4CA8953-1AD0-4168-AD98-B2C510CE6106}"/>
                </a:ext>
              </a:extLst>
            </p:cNvPr>
            <p:cNvSpPr/>
            <p:nvPr/>
          </p:nvSpPr>
          <p:spPr>
            <a:xfrm rot="1160069">
              <a:off x="3589621" y="2197426"/>
              <a:ext cx="269637" cy="15006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A2C66B62-22E6-4749-9089-9C6674FF857C}"/>
                </a:ext>
              </a:extLst>
            </p:cNvPr>
            <p:cNvSpPr/>
            <p:nvPr/>
          </p:nvSpPr>
          <p:spPr>
            <a:xfrm rot="1449381">
              <a:off x="3545937" y="2282310"/>
              <a:ext cx="151834" cy="570378"/>
            </a:xfrm>
            <a:prstGeom prst="roundRect">
              <a:avLst>
                <a:gd name="adj" fmla="val 43532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B6DFA96-13C6-4DEC-AC38-A1A14F4F6880}"/>
                </a:ext>
              </a:extLst>
            </p:cNvPr>
            <p:cNvSpPr/>
            <p:nvPr/>
          </p:nvSpPr>
          <p:spPr>
            <a:xfrm>
              <a:off x="3412401" y="2737088"/>
              <a:ext cx="176913" cy="30986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52CE2C9-13C4-4384-8DA0-AA6947C6BEB4}"/>
                </a:ext>
              </a:extLst>
            </p:cNvPr>
            <p:cNvSpPr/>
            <p:nvPr/>
          </p:nvSpPr>
          <p:spPr>
            <a:xfrm rot="1626913">
              <a:off x="3390645" y="2873229"/>
              <a:ext cx="71798" cy="12960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073C23E-9FB3-4268-838E-C14144A040EF}"/>
                </a:ext>
              </a:extLst>
            </p:cNvPr>
            <p:cNvSpPr/>
            <p:nvPr/>
          </p:nvSpPr>
          <p:spPr>
            <a:xfrm rot="892344">
              <a:off x="3433250" y="2958736"/>
              <a:ext cx="71798" cy="12960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48566CB-617A-4F08-A0F7-858DFE8B00FA}"/>
                </a:ext>
              </a:extLst>
            </p:cNvPr>
            <p:cNvSpPr/>
            <p:nvPr/>
          </p:nvSpPr>
          <p:spPr>
            <a:xfrm>
              <a:off x="3507782" y="2932188"/>
              <a:ext cx="71798" cy="12960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956D85F9-420C-4C52-8660-0D5DCA3DCE07}"/>
                </a:ext>
              </a:extLst>
            </p:cNvPr>
            <p:cNvSpPr/>
            <p:nvPr/>
          </p:nvSpPr>
          <p:spPr>
            <a:xfrm>
              <a:off x="3432174" y="2836761"/>
              <a:ext cx="436422" cy="405891"/>
            </a:xfrm>
            <a:custGeom>
              <a:avLst/>
              <a:gdLst>
                <a:gd name="connsiteX0" fmla="*/ 227326 w 436422"/>
                <a:gd name="connsiteY0" fmla="*/ 0 h 405891"/>
                <a:gd name="connsiteX1" fmla="*/ 413741 w 436422"/>
                <a:gd name="connsiteY1" fmla="*/ 139985 h 405891"/>
                <a:gd name="connsiteX2" fmla="*/ 415258 w 436422"/>
                <a:gd name="connsiteY2" fmla="*/ 153845 h 405891"/>
                <a:gd name="connsiteX3" fmla="*/ 421469 w 436422"/>
                <a:gd name="connsiteY3" fmla="*/ 162333 h 405891"/>
                <a:gd name="connsiteX4" fmla="*/ 436422 w 436422"/>
                <a:gd name="connsiteY4" fmla="*/ 230574 h 405891"/>
                <a:gd name="connsiteX5" fmla="*/ 246141 w 436422"/>
                <a:gd name="connsiteY5" fmla="*/ 405891 h 405891"/>
                <a:gd name="connsiteX6" fmla="*/ 180716 w 436422"/>
                <a:gd name="connsiteY6" fmla="*/ 395253 h 405891"/>
                <a:gd name="connsiteX7" fmla="*/ 158389 w 436422"/>
                <a:gd name="connsiteY7" fmla="*/ 383451 h 405891"/>
                <a:gd name="connsiteX8" fmla="*/ 116215 w 436422"/>
                <a:gd name="connsiteY8" fmla="*/ 375606 h 405891"/>
                <a:gd name="connsiteX9" fmla="*/ 0 w 436422"/>
                <a:gd name="connsiteY9" fmla="*/ 214066 h 405891"/>
                <a:gd name="connsiteX10" fmla="*/ 55732 w 436422"/>
                <a:gd name="connsiteY10" fmla="*/ 90098 h 405891"/>
                <a:gd name="connsiteX11" fmla="*/ 71664 w 436422"/>
                <a:gd name="connsiteY11" fmla="*/ 80201 h 405891"/>
                <a:gd name="connsiteX12" fmla="*/ 92777 w 436422"/>
                <a:gd name="connsiteY12" fmla="*/ 51349 h 405891"/>
                <a:gd name="connsiteX13" fmla="*/ 227326 w 436422"/>
                <a:gd name="connsiteY13" fmla="*/ 0 h 40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6422" h="405891">
                  <a:moveTo>
                    <a:pt x="227326" y="0"/>
                  </a:moveTo>
                  <a:cubicBezTo>
                    <a:pt x="319279" y="0"/>
                    <a:pt x="395998" y="60096"/>
                    <a:pt x="413741" y="139985"/>
                  </a:cubicBezTo>
                  <a:lnTo>
                    <a:pt x="415258" y="153845"/>
                  </a:lnTo>
                  <a:lnTo>
                    <a:pt x="421469" y="162333"/>
                  </a:lnTo>
                  <a:cubicBezTo>
                    <a:pt x="431098" y="183307"/>
                    <a:pt x="436422" y="206368"/>
                    <a:pt x="436422" y="230574"/>
                  </a:cubicBezTo>
                  <a:cubicBezTo>
                    <a:pt x="436422" y="327399"/>
                    <a:pt x="351230" y="405891"/>
                    <a:pt x="246141" y="405891"/>
                  </a:cubicBezTo>
                  <a:cubicBezTo>
                    <a:pt x="223153" y="405891"/>
                    <a:pt x="201117" y="402135"/>
                    <a:pt x="180716" y="395253"/>
                  </a:cubicBezTo>
                  <a:lnTo>
                    <a:pt x="158389" y="383451"/>
                  </a:lnTo>
                  <a:lnTo>
                    <a:pt x="116215" y="375606"/>
                  </a:lnTo>
                  <a:cubicBezTo>
                    <a:pt x="47920" y="348991"/>
                    <a:pt x="0" y="286685"/>
                    <a:pt x="0" y="214066"/>
                  </a:cubicBezTo>
                  <a:cubicBezTo>
                    <a:pt x="0" y="165654"/>
                    <a:pt x="21298" y="121824"/>
                    <a:pt x="55732" y="90098"/>
                  </a:cubicBezTo>
                  <a:lnTo>
                    <a:pt x="71664" y="80201"/>
                  </a:lnTo>
                  <a:lnTo>
                    <a:pt x="92777" y="51349"/>
                  </a:lnTo>
                  <a:cubicBezTo>
                    <a:pt x="127211" y="19623"/>
                    <a:pt x="174782" y="0"/>
                    <a:pt x="2273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8A5C3526-E455-4995-A294-423DDF17C16B}"/>
              </a:ext>
            </a:extLst>
          </p:cNvPr>
          <p:cNvSpPr/>
          <p:nvPr/>
        </p:nvSpPr>
        <p:spPr>
          <a:xfrm>
            <a:off x="2729769" y="3439241"/>
            <a:ext cx="273380" cy="458439"/>
          </a:xfrm>
          <a:custGeom>
            <a:avLst/>
            <a:gdLst>
              <a:gd name="connsiteX0" fmla="*/ 136572 w 273380"/>
              <a:gd name="connsiteY0" fmla="*/ 0 h 458439"/>
              <a:gd name="connsiteX1" fmla="*/ 245738 w 273380"/>
              <a:gd name="connsiteY1" fmla="*/ 109166 h 458439"/>
              <a:gd name="connsiteX2" fmla="*/ 213764 w 273380"/>
              <a:gd name="connsiteY2" fmla="*/ 186358 h 458439"/>
              <a:gd name="connsiteX3" fmla="*/ 194828 w 273380"/>
              <a:gd name="connsiteY3" fmla="*/ 199126 h 458439"/>
              <a:gd name="connsiteX4" fmla="*/ 233345 w 273380"/>
              <a:gd name="connsiteY4" fmla="*/ 225095 h 458439"/>
              <a:gd name="connsiteX5" fmla="*/ 273380 w 273380"/>
              <a:gd name="connsiteY5" fmla="*/ 321749 h 458439"/>
              <a:gd name="connsiteX6" fmla="*/ 136690 w 273380"/>
              <a:gd name="connsiteY6" fmla="*/ 458439 h 458439"/>
              <a:gd name="connsiteX7" fmla="*/ 0 w 273380"/>
              <a:gd name="connsiteY7" fmla="*/ 321749 h 458439"/>
              <a:gd name="connsiteX8" fmla="*/ 40036 w 273380"/>
              <a:gd name="connsiteY8" fmla="*/ 225095 h 458439"/>
              <a:gd name="connsiteX9" fmla="*/ 78435 w 273380"/>
              <a:gd name="connsiteY9" fmla="*/ 199205 h 458439"/>
              <a:gd name="connsiteX10" fmla="*/ 59380 w 273380"/>
              <a:gd name="connsiteY10" fmla="*/ 186358 h 458439"/>
              <a:gd name="connsiteX11" fmla="*/ 27406 w 273380"/>
              <a:gd name="connsiteY11" fmla="*/ 109166 h 458439"/>
              <a:gd name="connsiteX12" fmla="*/ 136572 w 273380"/>
              <a:gd name="connsiteY12" fmla="*/ 0 h 45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3380" h="458439">
                <a:moveTo>
                  <a:pt x="136572" y="0"/>
                </a:moveTo>
                <a:cubicBezTo>
                  <a:pt x="196863" y="0"/>
                  <a:pt x="245738" y="48875"/>
                  <a:pt x="245738" y="109166"/>
                </a:cubicBezTo>
                <a:cubicBezTo>
                  <a:pt x="245738" y="139312"/>
                  <a:pt x="233520" y="166603"/>
                  <a:pt x="213764" y="186358"/>
                </a:cubicBezTo>
                <a:lnTo>
                  <a:pt x="194828" y="199126"/>
                </a:lnTo>
                <a:lnTo>
                  <a:pt x="233345" y="225095"/>
                </a:lnTo>
                <a:cubicBezTo>
                  <a:pt x="258081" y="249831"/>
                  <a:pt x="273380" y="284003"/>
                  <a:pt x="273380" y="321749"/>
                </a:cubicBezTo>
                <a:cubicBezTo>
                  <a:pt x="273380" y="397241"/>
                  <a:pt x="212182" y="458439"/>
                  <a:pt x="136690" y="458439"/>
                </a:cubicBezTo>
                <a:cubicBezTo>
                  <a:pt x="61198" y="458439"/>
                  <a:pt x="0" y="397241"/>
                  <a:pt x="0" y="321749"/>
                </a:cubicBezTo>
                <a:cubicBezTo>
                  <a:pt x="0" y="284003"/>
                  <a:pt x="15299" y="249831"/>
                  <a:pt x="40036" y="225095"/>
                </a:cubicBezTo>
                <a:lnTo>
                  <a:pt x="78435" y="199205"/>
                </a:lnTo>
                <a:lnTo>
                  <a:pt x="59380" y="186358"/>
                </a:lnTo>
                <a:cubicBezTo>
                  <a:pt x="39625" y="166603"/>
                  <a:pt x="27406" y="139312"/>
                  <a:pt x="27406" y="109166"/>
                </a:cubicBezTo>
                <a:cubicBezTo>
                  <a:pt x="27406" y="48875"/>
                  <a:pt x="76281" y="0"/>
                  <a:pt x="136572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55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053 0.00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3.75E-6 0.00023 C 0.00182 -0.00231 0.00338 -0.00532 0.00547 -0.00694 C 0.00846 -0.00972 0.0125 -0.00764 0.01562 -0.00694 C 0.01731 0.00533 0.01757 0.00509 0.01562 0.025 C 0.01536 0.02685 0.01393 0.02755 0.01328 0.02917 C 0.01263 0.03033 0.01224 0.03195 0.01172 0.03334 C 0.01198 0.03472 0.01198 0.03634 0.0125 0.0375 C 0.01302 0.03866 0.01731 0.04259 0.01797 0.04306 C 0.01966 0.04375 0.02161 0.04375 0.02343 0.04445 C 0.02448 0.04468 0.02539 0.0456 0.02656 0.04584 C 0.03242 0.04607 0.03854 0.04584 0.04453 0.04584 L 0.04453 0.04607 " pathEditMode="relative" rAng="0" ptsTypes="AAAAAAAAAAAAA">
                                      <p:cBhvr>
                                        <p:cTn id="9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E52D60B-6CE0-415A-9A44-ED3D000E5004}"/>
              </a:ext>
            </a:extLst>
          </p:cNvPr>
          <p:cNvGrpSpPr/>
          <p:nvPr/>
        </p:nvGrpSpPr>
        <p:grpSpPr>
          <a:xfrm>
            <a:off x="15485828" y="2514321"/>
            <a:ext cx="2092962" cy="1394501"/>
            <a:chOff x="9221943" y="3073519"/>
            <a:chExt cx="2166247" cy="14433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B54042-445E-4210-B881-012D92944B6D}"/>
                </a:ext>
              </a:extLst>
            </p:cNvPr>
            <p:cNvSpPr/>
            <p:nvPr/>
          </p:nvSpPr>
          <p:spPr>
            <a:xfrm>
              <a:off x="11019075" y="3871743"/>
              <a:ext cx="369115" cy="443379"/>
            </a:xfrm>
            <a:custGeom>
              <a:avLst/>
              <a:gdLst>
                <a:gd name="connsiteX0" fmla="*/ 0 w 495452"/>
                <a:gd name="connsiteY0" fmla="*/ 0 h 260817"/>
                <a:gd name="connsiteX1" fmla="*/ 495452 w 495452"/>
                <a:gd name="connsiteY1" fmla="*/ 0 h 260817"/>
                <a:gd name="connsiteX2" fmla="*/ 495452 w 495452"/>
                <a:gd name="connsiteY2" fmla="*/ 260817 h 260817"/>
                <a:gd name="connsiteX3" fmla="*/ 0 w 495452"/>
                <a:gd name="connsiteY3" fmla="*/ 260817 h 260817"/>
                <a:gd name="connsiteX4" fmla="*/ 0 w 495452"/>
                <a:gd name="connsiteY4" fmla="*/ 0 h 260817"/>
                <a:gd name="connsiteX0" fmla="*/ 0 w 495452"/>
                <a:gd name="connsiteY0" fmla="*/ 166687 h 427504"/>
                <a:gd name="connsiteX1" fmla="*/ 447827 w 495452"/>
                <a:gd name="connsiteY1" fmla="*/ 0 h 427504"/>
                <a:gd name="connsiteX2" fmla="*/ 495452 w 495452"/>
                <a:gd name="connsiteY2" fmla="*/ 427504 h 427504"/>
                <a:gd name="connsiteX3" fmla="*/ 0 w 495452"/>
                <a:gd name="connsiteY3" fmla="*/ 427504 h 427504"/>
                <a:gd name="connsiteX4" fmla="*/ 0 w 495452"/>
                <a:gd name="connsiteY4" fmla="*/ 166687 h 427504"/>
                <a:gd name="connsiteX0" fmla="*/ 0 w 471640"/>
                <a:gd name="connsiteY0" fmla="*/ 166687 h 427504"/>
                <a:gd name="connsiteX1" fmla="*/ 447827 w 471640"/>
                <a:gd name="connsiteY1" fmla="*/ 0 h 427504"/>
                <a:gd name="connsiteX2" fmla="*/ 471640 w 471640"/>
                <a:gd name="connsiteY2" fmla="*/ 246529 h 427504"/>
                <a:gd name="connsiteX3" fmla="*/ 0 w 471640"/>
                <a:gd name="connsiteY3" fmla="*/ 427504 h 427504"/>
                <a:gd name="connsiteX4" fmla="*/ 0 w 471640"/>
                <a:gd name="connsiteY4" fmla="*/ 166687 h 427504"/>
                <a:gd name="connsiteX0" fmla="*/ 0 w 471640"/>
                <a:gd name="connsiteY0" fmla="*/ 166687 h 427504"/>
                <a:gd name="connsiteX1" fmla="*/ 447827 w 471640"/>
                <a:gd name="connsiteY1" fmla="*/ 0 h 427504"/>
                <a:gd name="connsiteX2" fmla="*/ 471640 w 471640"/>
                <a:gd name="connsiteY2" fmla="*/ 232241 h 427504"/>
                <a:gd name="connsiteX3" fmla="*/ 0 w 471640"/>
                <a:gd name="connsiteY3" fmla="*/ 427504 h 427504"/>
                <a:gd name="connsiteX4" fmla="*/ 0 w 471640"/>
                <a:gd name="connsiteY4" fmla="*/ 166687 h 427504"/>
                <a:gd name="connsiteX0" fmla="*/ 0 w 457352"/>
                <a:gd name="connsiteY0" fmla="*/ 166687 h 427504"/>
                <a:gd name="connsiteX1" fmla="*/ 447827 w 457352"/>
                <a:gd name="connsiteY1" fmla="*/ 0 h 427504"/>
                <a:gd name="connsiteX2" fmla="*/ 457352 w 457352"/>
                <a:gd name="connsiteY2" fmla="*/ 222716 h 427504"/>
                <a:gd name="connsiteX3" fmla="*/ 0 w 457352"/>
                <a:gd name="connsiteY3" fmla="*/ 427504 h 427504"/>
                <a:gd name="connsiteX4" fmla="*/ 0 w 457352"/>
                <a:gd name="connsiteY4" fmla="*/ 166687 h 427504"/>
                <a:gd name="connsiteX0" fmla="*/ 0 w 457352"/>
                <a:gd name="connsiteY0" fmla="*/ 166687 h 427504"/>
                <a:gd name="connsiteX1" fmla="*/ 447827 w 457352"/>
                <a:gd name="connsiteY1" fmla="*/ 0 h 427504"/>
                <a:gd name="connsiteX2" fmla="*/ 457352 w 457352"/>
                <a:gd name="connsiteY2" fmla="*/ 222716 h 427504"/>
                <a:gd name="connsiteX3" fmla="*/ 23812 w 457352"/>
                <a:gd name="connsiteY3" fmla="*/ 427504 h 427504"/>
                <a:gd name="connsiteX4" fmla="*/ 0 w 457352"/>
                <a:gd name="connsiteY4" fmla="*/ 166687 h 427504"/>
                <a:gd name="connsiteX0" fmla="*/ 0 w 457352"/>
                <a:gd name="connsiteY0" fmla="*/ 166687 h 413217"/>
                <a:gd name="connsiteX1" fmla="*/ 447827 w 457352"/>
                <a:gd name="connsiteY1" fmla="*/ 0 h 413217"/>
                <a:gd name="connsiteX2" fmla="*/ 457352 w 457352"/>
                <a:gd name="connsiteY2" fmla="*/ 222716 h 413217"/>
                <a:gd name="connsiteX3" fmla="*/ 19049 w 457352"/>
                <a:gd name="connsiteY3" fmla="*/ 413217 h 413217"/>
                <a:gd name="connsiteX4" fmla="*/ 0 w 457352"/>
                <a:gd name="connsiteY4" fmla="*/ 166687 h 413217"/>
                <a:gd name="connsiteX0" fmla="*/ 0 w 485927"/>
                <a:gd name="connsiteY0" fmla="*/ 109537 h 413217"/>
                <a:gd name="connsiteX1" fmla="*/ 476402 w 485927"/>
                <a:gd name="connsiteY1" fmla="*/ 0 h 413217"/>
                <a:gd name="connsiteX2" fmla="*/ 485927 w 485927"/>
                <a:gd name="connsiteY2" fmla="*/ 222716 h 413217"/>
                <a:gd name="connsiteX3" fmla="*/ 47624 w 485927"/>
                <a:gd name="connsiteY3" fmla="*/ 413217 h 413217"/>
                <a:gd name="connsiteX4" fmla="*/ 0 w 485927"/>
                <a:gd name="connsiteY4" fmla="*/ 109537 h 413217"/>
                <a:gd name="connsiteX0" fmla="*/ 0 w 485927"/>
                <a:gd name="connsiteY0" fmla="*/ 109537 h 365592"/>
                <a:gd name="connsiteX1" fmla="*/ 476402 w 485927"/>
                <a:gd name="connsiteY1" fmla="*/ 0 h 365592"/>
                <a:gd name="connsiteX2" fmla="*/ 485927 w 485927"/>
                <a:gd name="connsiteY2" fmla="*/ 222716 h 365592"/>
                <a:gd name="connsiteX3" fmla="*/ 23811 w 485927"/>
                <a:gd name="connsiteY3" fmla="*/ 365592 h 365592"/>
                <a:gd name="connsiteX4" fmla="*/ 0 w 485927"/>
                <a:gd name="connsiteY4" fmla="*/ 109537 h 365592"/>
                <a:gd name="connsiteX0" fmla="*/ 0 w 485927"/>
                <a:gd name="connsiteY0" fmla="*/ 109537 h 356067"/>
                <a:gd name="connsiteX1" fmla="*/ 476402 w 485927"/>
                <a:gd name="connsiteY1" fmla="*/ 0 h 356067"/>
                <a:gd name="connsiteX2" fmla="*/ 485927 w 485927"/>
                <a:gd name="connsiteY2" fmla="*/ 222716 h 356067"/>
                <a:gd name="connsiteX3" fmla="*/ 23811 w 485927"/>
                <a:gd name="connsiteY3" fmla="*/ 356067 h 356067"/>
                <a:gd name="connsiteX4" fmla="*/ 0 w 485927"/>
                <a:gd name="connsiteY4" fmla="*/ 109537 h 356067"/>
                <a:gd name="connsiteX0" fmla="*/ 0 w 523540"/>
                <a:gd name="connsiteY0" fmla="*/ 219074 h 356067"/>
                <a:gd name="connsiteX1" fmla="*/ 514015 w 523540"/>
                <a:gd name="connsiteY1" fmla="*/ 0 h 356067"/>
                <a:gd name="connsiteX2" fmla="*/ 523540 w 523540"/>
                <a:gd name="connsiteY2" fmla="*/ 222716 h 356067"/>
                <a:gd name="connsiteX3" fmla="*/ 61424 w 523540"/>
                <a:gd name="connsiteY3" fmla="*/ 356067 h 356067"/>
                <a:gd name="connsiteX4" fmla="*/ 0 w 523540"/>
                <a:gd name="connsiteY4" fmla="*/ 219074 h 356067"/>
                <a:gd name="connsiteX0" fmla="*/ 0 w 523540"/>
                <a:gd name="connsiteY0" fmla="*/ 219074 h 451317"/>
                <a:gd name="connsiteX1" fmla="*/ 514015 w 523540"/>
                <a:gd name="connsiteY1" fmla="*/ 0 h 451317"/>
                <a:gd name="connsiteX2" fmla="*/ 523540 w 523540"/>
                <a:gd name="connsiteY2" fmla="*/ 222716 h 451317"/>
                <a:gd name="connsiteX3" fmla="*/ 30080 w 523540"/>
                <a:gd name="connsiteY3" fmla="*/ 451317 h 451317"/>
                <a:gd name="connsiteX4" fmla="*/ 0 w 523540"/>
                <a:gd name="connsiteY4" fmla="*/ 219074 h 451317"/>
                <a:gd name="connsiteX0" fmla="*/ 18565 w 542105"/>
                <a:gd name="connsiteY0" fmla="*/ 219074 h 460842"/>
                <a:gd name="connsiteX1" fmla="*/ 532580 w 542105"/>
                <a:gd name="connsiteY1" fmla="*/ 0 h 460842"/>
                <a:gd name="connsiteX2" fmla="*/ 542105 w 542105"/>
                <a:gd name="connsiteY2" fmla="*/ 222716 h 460842"/>
                <a:gd name="connsiteX3" fmla="*/ 0 w 542105"/>
                <a:gd name="connsiteY3" fmla="*/ 460842 h 460842"/>
                <a:gd name="connsiteX4" fmla="*/ 18565 w 542105"/>
                <a:gd name="connsiteY4" fmla="*/ 219074 h 460842"/>
                <a:gd name="connsiteX0" fmla="*/ 34 w 542105"/>
                <a:gd name="connsiteY0" fmla="*/ 142874 h 460842"/>
                <a:gd name="connsiteX1" fmla="*/ 532580 w 542105"/>
                <a:gd name="connsiteY1" fmla="*/ 0 h 460842"/>
                <a:gd name="connsiteX2" fmla="*/ 542105 w 542105"/>
                <a:gd name="connsiteY2" fmla="*/ 222716 h 460842"/>
                <a:gd name="connsiteX3" fmla="*/ 0 w 542105"/>
                <a:gd name="connsiteY3" fmla="*/ 460842 h 460842"/>
                <a:gd name="connsiteX4" fmla="*/ 34 w 542105"/>
                <a:gd name="connsiteY4" fmla="*/ 142874 h 460842"/>
                <a:gd name="connsiteX0" fmla="*/ 9300 w 551371"/>
                <a:gd name="connsiteY0" fmla="*/ 142874 h 416392"/>
                <a:gd name="connsiteX1" fmla="*/ 541846 w 551371"/>
                <a:gd name="connsiteY1" fmla="*/ 0 h 416392"/>
                <a:gd name="connsiteX2" fmla="*/ 551371 w 551371"/>
                <a:gd name="connsiteY2" fmla="*/ 222716 h 416392"/>
                <a:gd name="connsiteX3" fmla="*/ 0 w 551371"/>
                <a:gd name="connsiteY3" fmla="*/ 416392 h 416392"/>
                <a:gd name="connsiteX4" fmla="*/ 9300 w 551371"/>
                <a:gd name="connsiteY4" fmla="*/ 142874 h 416392"/>
                <a:gd name="connsiteX0" fmla="*/ 1 w 542072"/>
                <a:gd name="connsiteY0" fmla="*/ 142874 h 365592"/>
                <a:gd name="connsiteX1" fmla="*/ 532547 w 542072"/>
                <a:gd name="connsiteY1" fmla="*/ 0 h 365592"/>
                <a:gd name="connsiteX2" fmla="*/ 542072 w 542072"/>
                <a:gd name="connsiteY2" fmla="*/ 222716 h 365592"/>
                <a:gd name="connsiteX3" fmla="*/ 18498 w 542072"/>
                <a:gd name="connsiteY3" fmla="*/ 365592 h 365592"/>
                <a:gd name="connsiteX4" fmla="*/ 1 w 542072"/>
                <a:gd name="connsiteY4" fmla="*/ 142874 h 365592"/>
                <a:gd name="connsiteX0" fmla="*/ 1 w 542072"/>
                <a:gd name="connsiteY0" fmla="*/ 142874 h 429092"/>
                <a:gd name="connsiteX1" fmla="*/ 532547 w 542072"/>
                <a:gd name="connsiteY1" fmla="*/ 0 h 429092"/>
                <a:gd name="connsiteX2" fmla="*/ 542072 w 542072"/>
                <a:gd name="connsiteY2" fmla="*/ 222716 h 429092"/>
                <a:gd name="connsiteX3" fmla="*/ 18498 w 542072"/>
                <a:gd name="connsiteY3" fmla="*/ 429092 h 429092"/>
                <a:gd name="connsiteX4" fmla="*/ 1 w 542072"/>
                <a:gd name="connsiteY4" fmla="*/ 142874 h 429092"/>
                <a:gd name="connsiteX0" fmla="*/ 1 w 542072"/>
                <a:gd name="connsiteY0" fmla="*/ 152399 h 438617"/>
                <a:gd name="connsiteX1" fmla="*/ 518648 w 542072"/>
                <a:gd name="connsiteY1" fmla="*/ 0 h 438617"/>
                <a:gd name="connsiteX2" fmla="*/ 542072 w 542072"/>
                <a:gd name="connsiteY2" fmla="*/ 232241 h 438617"/>
                <a:gd name="connsiteX3" fmla="*/ 18498 w 542072"/>
                <a:gd name="connsiteY3" fmla="*/ 438617 h 438617"/>
                <a:gd name="connsiteX4" fmla="*/ 1 w 542072"/>
                <a:gd name="connsiteY4" fmla="*/ 152399 h 438617"/>
                <a:gd name="connsiteX0" fmla="*/ 1 w 521224"/>
                <a:gd name="connsiteY0" fmla="*/ 152399 h 438617"/>
                <a:gd name="connsiteX1" fmla="*/ 518648 w 521224"/>
                <a:gd name="connsiteY1" fmla="*/ 0 h 438617"/>
                <a:gd name="connsiteX2" fmla="*/ 521224 w 521224"/>
                <a:gd name="connsiteY2" fmla="*/ 220335 h 438617"/>
                <a:gd name="connsiteX3" fmla="*/ 18498 w 521224"/>
                <a:gd name="connsiteY3" fmla="*/ 438617 h 438617"/>
                <a:gd name="connsiteX4" fmla="*/ 1 w 521224"/>
                <a:gd name="connsiteY4" fmla="*/ 152399 h 438617"/>
                <a:gd name="connsiteX0" fmla="*/ 1 w 538597"/>
                <a:gd name="connsiteY0" fmla="*/ 152399 h 438617"/>
                <a:gd name="connsiteX1" fmla="*/ 518648 w 538597"/>
                <a:gd name="connsiteY1" fmla="*/ 0 h 438617"/>
                <a:gd name="connsiteX2" fmla="*/ 538597 w 538597"/>
                <a:gd name="connsiteY2" fmla="*/ 232241 h 438617"/>
                <a:gd name="connsiteX3" fmla="*/ 18498 w 538597"/>
                <a:gd name="connsiteY3" fmla="*/ 438617 h 438617"/>
                <a:gd name="connsiteX4" fmla="*/ 1 w 538597"/>
                <a:gd name="connsiteY4" fmla="*/ 152399 h 438617"/>
                <a:gd name="connsiteX0" fmla="*/ 1 w 538597"/>
                <a:gd name="connsiteY0" fmla="*/ 152399 h 443379"/>
                <a:gd name="connsiteX1" fmla="*/ 518648 w 538597"/>
                <a:gd name="connsiteY1" fmla="*/ 0 h 443379"/>
                <a:gd name="connsiteX2" fmla="*/ 538597 w 538597"/>
                <a:gd name="connsiteY2" fmla="*/ 232241 h 443379"/>
                <a:gd name="connsiteX3" fmla="*/ 28921 w 538597"/>
                <a:gd name="connsiteY3" fmla="*/ 443379 h 443379"/>
                <a:gd name="connsiteX4" fmla="*/ 1 w 538597"/>
                <a:gd name="connsiteY4" fmla="*/ 152399 h 44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97" h="443379">
                  <a:moveTo>
                    <a:pt x="1" y="152399"/>
                  </a:moveTo>
                  <a:lnTo>
                    <a:pt x="518648" y="0"/>
                  </a:lnTo>
                  <a:cubicBezTo>
                    <a:pt x="519507" y="73445"/>
                    <a:pt x="537738" y="158796"/>
                    <a:pt x="538597" y="232241"/>
                  </a:cubicBezTo>
                  <a:lnTo>
                    <a:pt x="28921" y="443379"/>
                  </a:lnTo>
                  <a:cubicBezTo>
                    <a:pt x="28932" y="337390"/>
                    <a:pt x="-10" y="258388"/>
                    <a:pt x="1" y="15239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11">
              <a:extLst>
                <a:ext uri="{FF2B5EF4-FFF2-40B4-BE49-F238E27FC236}">
                  <a16:creationId xmlns:a16="http://schemas.microsoft.com/office/drawing/2014/main" id="{C3629110-AB38-4BA3-99B7-00B0419B9CF9}"/>
                </a:ext>
              </a:extLst>
            </p:cNvPr>
            <p:cNvSpPr/>
            <p:nvPr/>
          </p:nvSpPr>
          <p:spPr>
            <a:xfrm>
              <a:off x="9221943" y="3709433"/>
              <a:ext cx="1821911" cy="612869"/>
            </a:xfrm>
            <a:custGeom>
              <a:avLst/>
              <a:gdLst>
                <a:gd name="connsiteX0" fmla="*/ 0 w 942551"/>
                <a:gd name="connsiteY0" fmla="*/ 0 h 245864"/>
                <a:gd name="connsiteX1" fmla="*/ 942551 w 942551"/>
                <a:gd name="connsiteY1" fmla="*/ 0 h 245864"/>
                <a:gd name="connsiteX2" fmla="*/ 942551 w 942551"/>
                <a:gd name="connsiteY2" fmla="*/ 245864 h 245864"/>
                <a:gd name="connsiteX3" fmla="*/ 0 w 942551"/>
                <a:gd name="connsiteY3" fmla="*/ 245864 h 245864"/>
                <a:gd name="connsiteX4" fmla="*/ 0 w 942551"/>
                <a:gd name="connsiteY4" fmla="*/ 0 h 245864"/>
                <a:gd name="connsiteX0" fmla="*/ 0 w 1479579"/>
                <a:gd name="connsiteY0" fmla="*/ 0 h 507121"/>
                <a:gd name="connsiteX1" fmla="*/ 1479579 w 1479579"/>
                <a:gd name="connsiteY1" fmla="*/ 261257 h 507121"/>
                <a:gd name="connsiteX2" fmla="*/ 1479579 w 1479579"/>
                <a:gd name="connsiteY2" fmla="*/ 507121 h 507121"/>
                <a:gd name="connsiteX3" fmla="*/ 537028 w 1479579"/>
                <a:gd name="connsiteY3" fmla="*/ 507121 h 507121"/>
                <a:gd name="connsiteX4" fmla="*/ 0 w 1479579"/>
                <a:gd name="connsiteY4" fmla="*/ 0 h 507121"/>
                <a:gd name="connsiteX0" fmla="*/ 101601 w 1581180"/>
                <a:gd name="connsiteY0" fmla="*/ 0 h 507121"/>
                <a:gd name="connsiteX1" fmla="*/ 1581180 w 1581180"/>
                <a:gd name="connsiteY1" fmla="*/ 261257 h 507121"/>
                <a:gd name="connsiteX2" fmla="*/ 1581180 w 1581180"/>
                <a:gd name="connsiteY2" fmla="*/ 507121 h 507121"/>
                <a:gd name="connsiteX3" fmla="*/ 0 w 1581180"/>
                <a:gd name="connsiteY3" fmla="*/ 231349 h 507121"/>
                <a:gd name="connsiteX4" fmla="*/ 101601 w 1581180"/>
                <a:gd name="connsiteY4" fmla="*/ 0 h 507121"/>
                <a:gd name="connsiteX0" fmla="*/ 101601 w 1581180"/>
                <a:gd name="connsiteY0" fmla="*/ 0 h 521635"/>
                <a:gd name="connsiteX1" fmla="*/ 1581180 w 1581180"/>
                <a:gd name="connsiteY1" fmla="*/ 261257 h 521635"/>
                <a:gd name="connsiteX2" fmla="*/ 1566666 w 1581180"/>
                <a:gd name="connsiteY2" fmla="*/ 521635 h 521635"/>
                <a:gd name="connsiteX3" fmla="*/ 0 w 1581180"/>
                <a:gd name="connsiteY3" fmla="*/ 231349 h 521635"/>
                <a:gd name="connsiteX4" fmla="*/ 101601 w 1581180"/>
                <a:gd name="connsiteY4" fmla="*/ 0 h 521635"/>
                <a:gd name="connsiteX0" fmla="*/ 72572 w 1552151"/>
                <a:gd name="connsiteY0" fmla="*/ 0 h 521635"/>
                <a:gd name="connsiteX1" fmla="*/ 1552151 w 1552151"/>
                <a:gd name="connsiteY1" fmla="*/ 261257 h 521635"/>
                <a:gd name="connsiteX2" fmla="*/ 1537637 w 1552151"/>
                <a:gd name="connsiteY2" fmla="*/ 521635 h 521635"/>
                <a:gd name="connsiteX3" fmla="*/ 0 w 1552151"/>
                <a:gd name="connsiteY3" fmla="*/ 231349 h 521635"/>
                <a:gd name="connsiteX4" fmla="*/ 72572 w 1552151"/>
                <a:gd name="connsiteY4" fmla="*/ 0 h 521635"/>
                <a:gd name="connsiteX0" fmla="*/ 43543 w 1523122"/>
                <a:gd name="connsiteY0" fmla="*/ 0 h 521635"/>
                <a:gd name="connsiteX1" fmla="*/ 1523122 w 1523122"/>
                <a:gd name="connsiteY1" fmla="*/ 261257 h 521635"/>
                <a:gd name="connsiteX2" fmla="*/ 1508608 w 1523122"/>
                <a:gd name="connsiteY2" fmla="*/ 521635 h 521635"/>
                <a:gd name="connsiteX3" fmla="*/ 0 w 1523122"/>
                <a:gd name="connsiteY3" fmla="*/ 231349 h 521635"/>
                <a:gd name="connsiteX4" fmla="*/ 43543 w 1523122"/>
                <a:gd name="connsiteY4" fmla="*/ 0 h 521635"/>
                <a:gd name="connsiteX0" fmla="*/ 43543 w 1541946"/>
                <a:gd name="connsiteY0" fmla="*/ 0 h 497822"/>
                <a:gd name="connsiteX1" fmla="*/ 1523122 w 1541946"/>
                <a:gd name="connsiteY1" fmla="*/ 261257 h 497822"/>
                <a:gd name="connsiteX2" fmla="*/ 1541946 w 1541946"/>
                <a:gd name="connsiteY2" fmla="*/ 497822 h 497822"/>
                <a:gd name="connsiteX3" fmla="*/ 0 w 1541946"/>
                <a:gd name="connsiteY3" fmla="*/ 231349 h 497822"/>
                <a:gd name="connsiteX4" fmla="*/ 43543 w 1541946"/>
                <a:gd name="connsiteY4" fmla="*/ 0 h 497822"/>
                <a:gd name="connsiteX0" fmla="*/ 5443 w 1503846"/>
                <a:gd name="connsiteY0" fmla="*/ 0 h 497822"/>
                <a:gd name="connsiteX1" fmla="*/ 1485022 w 1503846"/>
                <a:gd name="connsiteY1" fmla="*/ 261257 h 497822"/>
                <a:gd name="connsiteX2" fmla="*/ 1503846 w 1503846"/>
                <a:gd name="connsiteY2" fmla="*/ 497822 h 497822"/>
                <a:gd name="connsiteX3" fmla="*/ 0 w 1503846"/>
                <a:gd name="connsiteY3" fmla="*/ 212299 h 497822"/>
                <a:gd name="connsiteX4" fmla="*/ 5443 w 1503846"/>
                <a:gd name="connsiteY4" fmla="*/ 0 h 497822"/>
                <a:gd name="connsiteX0" fmla="*/ 5443 w 1503846"/>
                <a:gd name="connsiteY0" fmla="*/ 0 h 497822"/>
                <a:gd name="connsiteX1" fmla="*/ 1485022 w 1503846"/>
                <a:gd name="connsiteY1" fmla="*/ 261257 h 497822"/>
                <a:gd name="connsiteX2" fmla="*/ 1503846 w 1503846"/>
                <a:gd name="connsiteY2" fmla="*/ 497822 h 497822"/>
                <a:gd name="connsiteX3" fmla="*/ 0 w 1503846"/>
                <a:gd name="connsiteY3" fmla="*/ 212299 h 497822"/>
                <a:gd name="connsiteX4" fmla="*/ 5443 w 1503846"/>
                <a:gd name="connsiteY4" fmla="*/ 0 h 497822"/>
                <a:gd name="connsiteX0" fmla="*/ 5443 w 1583989"/>
                <a:gd name="connsiteY0" fmla="*/ 0 h 578784"/>
                <a:gd name="connsiteX1" fmla="*/ 1485022 w 1583989"/>
                <a:gd name="connsiteY1" fmla="*/ 261257 h 578784"/>
                <a:gd name="connsiteX2" fmla="*/ 1583989 w 1583989"/>
                <a:gd name="connsiteY2" fmla="*/ 578784 h 578784"/>
                <a:gd name="connsiteX3" fmla="*/ 0 w 1583989"/>
                <a:gd name="connsiteY3" fmla="*/ 212299 h 578784"/>
                <a:gd name="connsiteX4" fmla="*/ 5443 w 1583989"/>
                <a:gd name="connsiteY4" fmla="*/ 0 h 578784"/>
                <a:gd name="connsiteX0" fmla="*/ 5443 w 1583989"/>
                <a:gd name="connsiteY0" fmla="*/ 0 h 578784"/>
                <a:gd name="connsiteX1" fmla="*/ 1447623 w 1583989"/>
                <a:gd name="connsiteY1" fmla="*/ 346982 h 578784"/>
                <a:gd name="connsiteX2" fmla="*/ 1583989 w 1583989"/>
                <a:gd name="connsiteY2" fmla="*/ 578784 h 578784"/>
                <a:gd name="connsiteX3" fmla="*/ 0 w 1583989"/>
                <a:gd name="connsiteY3" fmla="*/ 212299 h 578784"/>
                <a:gd name="connsiteX4" fmla="*/ 5443 w 1583989"/>
                <a:gd name="connsiteY4" fmla="*/ 0 h 578784"/>
                <a:gd name="connsiteX0" fmla="*/ 5443 w 1586537"/>
                <a:gd name="connsiteY0" fmla="*/ 0 h 578784"/>
                <a:gd name="connsiteX1" fmla="*/ 1586537 w 1586537"/>
                <a:gd name="connsiteY1" fmla="*/ 346982 h 578784"/>
                <a:gd name="connsiteX2" fmla="*/ 1583989 w 1586537"/>
                <a:gd name="connsiteY2" fmla="*/ 578784 h 578784"/>
                <a:gd name="connsiteX3" fmla="*/ 0 w 1586537"/>
                <a:gd name="connsiteY3" fmla="*/ 212299 h 578784"/>
                <a:gd name="connsiteX4" fmla="*/ 5443 w 1586537"/>
                <a:gd name="connsiteY4" fmla="*/ 0 h 578784"/>
                <a:gd name="connsiteX0" fmla="*/ 5443 w 1666679"/>
                <a:gd name="connsiteY0" fmla="*/ 0 h 578784"/>
                <a:gd name="connsiteX1" fmla="*/ 1666679 w 1666679"/>
                <a:gd name="connsiteY1" fmla="*/ 356507 h 578784"/>
                <a:gd name="connsiteX2" fmla="*/ 1583989 w 1666679"/>
                <a:gd name="connsiteY2" fmla="*/ 578784 h 578784"/>
                <a:gd name="connsiteX3" fmla="*/ 0 w 1666679"/>
                <a:gd name="connsiteY3" fmla="*/ 212299 h 578784"/>
                <a:gd name="connsiteX4" fmla="*/ 5443 w 1666679"/>
                <a:gd name="connsiteY4" fmla="*/ 0 h 578784"/>
                <a:gd name="connsiteX0" fmla="*/ 5443 w 1666679"/>
                <a:gd name="connsiteY0" fmla="*/ 0 h 578784"/>
                <a:gd name="connsiteX1" fmla="*/ 1666679 w 1666679"/>
                <a:gd name="connsiteY1" fmla="*/ 356507 h 578784"/>
                <a:gd name="connsiteX2" fmla="*/ 1658789 w 1666679"/>
                <a:gd name="connsiteY2" fmla="*/ 578784 h 578784"/>
                <a:gd name="connsiteX3" fmla="*/ 0 w 1666679"/>
                <a:gd name="connsiteY3" fmla="*/ 212299 h 578784"/>
                <a:gd name="connsiteX4" fmla="*/ 5443 w 1666679"/>
                <a:gd name="connsiteY4" fmla="*/ 0 h 578784"/>
                <a:gd name="connsiteX0" fmla="*/ 5443 w 1658841"/>
                <a:gd name="connsiteY0" fmla="*/ 0 h 578784"/>
                <a:gd name="connsiteX1" fmla="*/ 1650650 w 1658841"/>
                <a:gd name="connsiteY1" fmla="*/ 299357 h 578784"/>
                <a:gd name="connsiteX2" fmla="*/ 1658789 w 1658841"/>
                <a:gd name="connsiteY2" fmla="*/ 578784 h 578784"/>
                <a:gd name="connsiteX3" fmla="*/ 0 w 1658841"/>
                <a:gd name="connsiteY3" fmla="*/ 212299 h 578784"/>
                <a:gd name="connsiteX4" fmla="*/ 5443 w 1658841"/>
                <a:gd name="connsiteY4" fmla="*/ 0 h 578784"/>
                <a:gd name="connsiteX0" fmla="*/ 5443 w 1690859"/>
                <a:gd name="connsiteY0" fmla="*/ 0 h 521634"/>
                <a:gd name="connsiteX1" fmla="*/ 1650650 w 1690859"/>
                <a:gd name="connsiteY1" fmla="*/ 299357 h 521634"/>
                <a:gd name="connsiteX2" fmla="*/ 1690847 w 1690859"/>
                <a:gd name="connsiteY2" fmla="*/ 521634 h 521634"/>
                <a:gd name="connsiteX3" fmla="*/ 0 w 1690859"/>
                <a:gd name="connsiteY3" fmla="*/ 212299 h 521634"/>
                <a:gd name="connsiteX4" fmla="*/ 5443 w 1690859"/>
                <a:gd name="connsiteY4" fmla="*/ 0 h 521634"/>
                <a:gd name="connsiteX0" fmla="*/ 5443 w 1698737"/>
                <a:gd name="connsiteY0" fmla="*/ 0 h 521634"/>
                <a:gd name="connsiteX1" fmla="*/ 1698737 w 1698737"/>
                <a:gd name="connsiteY1" fmla="*/ 294595 h 521634"/>
                <a:gd name="connsiteX2" fmla="*/ 1690847 w 1698737"/>
                <a:gd name="connsiteY2" fmla="*/ 521634 h 521634"/>
                <a:gd name="connsiteX3" fmla="*/ 0 w 1698737"/>
                <a:gd name="connsiteY3" fmla="*/ 212299 h 521634"/>
                <a:gd name="connsiteX4" fmla="*/ 5443 w 1698737"/>
                <a:gd name="connsiteY4" fmla="*/ 0 h 521634"/>
                <a:gd name="connsiteX0" fmla="*/ 5443 w 1698737"/>
                <a:gd name="connsiteY0" fmla="*/ 0 h 521634"/>
                <a:gd name="connsiteX1" fmla="*/ 1698737 w 1698737"/>
                <a:gd name="connsiteY1" fmla="*/ 207425 h 521634"/>
                <a:gd name="connsiteX2" fmla="*/ 1690847 w 1698737"/>
                <a:gd name="connsiteY2" fmla="*/ 521634 h 521634"/>
                <a:gd name="connsiteX3" fmla="*/ 0 w 1698737"/>
                <a:gd name="connsiteY3" fmla="*/ 212299 h 521634"/>
                <a:gd name="connsiteX4" fmla="*/ 5443 w 1698737"/>
                <a:gd name="connsiteY4" fmla="*/ 0 h 521634"/>
                <a:gd name="connsiteX0" fmla="*/ 5443 w 1698737"/>
                <a:gd name="connsiteY0" fmla="*/ 0 h 453143"/>
                <a:gd name="connsiteX1" fmla="*/ 1698737 w 1698737"/>
                <a:gd name="connsiteY1" fmla="*/ 207425 h 453143"/>
                <a:gd name="connsiteX2" fmla="*/ 1690847 w 1698737"/>
                <a:gd name="connsiteY2" fmla="*/ 453143 h 453143"/>
                <a:gd name="connsiteX3" fmla="*/ 0 w 1698737"/>
                <a:gd name="connsiteY3" fmla="*/ 212299 h 453143"/>
                <a:gd name="connsiteX4" fmla="*/ 5443 w 1698737"/>
                <a:gd name="connsiteY4" fmla="*/ 0 h 453143"/>
                <a:gd name="connsiteX0" fmla="*/ 5443 w 1698737"/>
                <a:gd name="connsiteY0" fmla="*/ 0 h 490502"/>
                <a:gd name="connsiteX1" fmla="*/ 1698737 w 1698737"/>
                <a:gd name="connsiteY1" fmla="*/ 207425 h 490502"/>
                <a:gd name="connsiteX2" fmla="*/ 1690847 w 1698737"/>
                <a:gd name="connsiteY2" fmla="*/ 490502 h 490502"/>
                <a:gd name="connsiteX3" fmla="*/ 0 w 1698737"/>
                <a:gd name="connsiteY3" fmla="*/ 212299 h 490502"/>
                <a:gd name="connsiteX4" fmla="*/ 5443 w 1698737"/>
                <a:gd name="connsiteY4" fmla="*/ 0 h 490502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268337 h 546540"/>
                <a:gd name="connsiteX4" fmla="*/ 14599 w 1698737"/>
                <a:gd name="connsiteY4" fmla="*/ 0 h 546540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224752 h 546540"/>
                <a:gd name="connsiteX4" fmla="*/ 14599 w 1698737"/>
                <a:gd name="connsiteY4" fmla="*/ 0 h 546540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193620 h 546540"/>
                <a:gd name="connsiteX4" fmla="*/ 14599 w 1698737"/>
                <a:gd name="connsiteY4" fmla="*/ 0 h 546540"/>
                <a:gd name="connsiteX0" fmla="*/ 5442 w 1689580"/>
                <a:gd name="connsiteY0" fmla="*/ 0 h 546540"/>
                <a:gd name="connsiteX1" fmla="*/ 1689580 w 1689580"/>
                <a:gd name="connsiteY1" fmla="*/ 263463 h 546540"/>
                <a:gd name="connsiteX2" fmla="*/ 1681690 w 1689580"/>
                <a:gd name="connsiteY2" fmla="*/ 546540 h 546540"/>
                <a:gd name="connsiteX3" fmla="*/ 0 w 1689580"/>
                <a:gd name="connsiteY3" fmla="*/ 174941 h 546540"/>
                <a:gd name="connsiteX4" fmla="*/ 5442 w 1689580"/>
                <a:gd name="connsiteY4" fmla="*/ 0 h 546540"/>
                <a:gd name="connsiteX0" fmla="*/ 0 w 1848965"/>
                <a:gd name="connsiteY0" fmla="*/ 0 h 608804"/>
                <a:gd name="connsiteX1" fmla="*/ 1848965 w 1848965"/>
                <a:gd name="connsiteY1" fmla="*/ 325727 h 608804"/>
                <a:gd name="connsiteX2" fmla="*/ 1841075 w 1848965"/>
                <a:gd name="connsiteY2" fmla="*/ 608804 h 608804"/>
                <a:gd name="connsiteX3" fmla="*/ 159385 w 1848965"/>
                <a:gd name="connsiteY3" fmla="*/ 237205 h 608804"/>
                <a:gd name="connsiteX4" fmla="*/ 0 w 1848965"/>
                <a:gd name="connsiteY4" fmla="*/ 0 h 608804"/>
                <a:gd name="connsiteX0" fmla="*/ 5442 w 1854407"/>
                <a:gd name="connsiteY0" fmla="*/ 0 h 608804"/>
                <a:gd name="connsiteX1" fmla="*/ 1854407 w 1854407"/>
                <a:gd name="connsiteY1" fmla="*/ 325727 h 608804"/>
                <a:gd name="connsiteX2" fmla="*/ 1846517 w 1854407"/>
                <a:gd name="connsiteY2" fmla="*/ 608804 h 608804"/>
                <a:gd name="connsiteX3" fmla="*/ 0 w 1854407"/>
                <a:gd name="connsiteY3" fmla="*/ 193620 h 608804"/>
                <a:gd name="connsiteX4" fmla="*/ 5442 w 1854407"/>
                <a:gd name="connsiteY4" fmla="*/ 0 h 608804"/>
                <a:gd name="connsiteX0" fmla="*/ 5442 w 1855829"/>
                <a:gd name="connsiteY0" fmla="*/ 0 h 596351"/>
                <a:gd name="connsiteX1" fmla="*/ 1854407 w 1855829"/>
                <a:gd name="connsiteY1" fmla="*/ 325727 h 596351"/>
                <a:gd name="connsiteX2" fmla="*/ 1855675 w 1855829"/>
                <a:gd name="connsiteY2" fmla="*/ 596351 h 596351"/>
                <a:gd name="connsiteX3" fmla="*/ 0 w 1855829"/>
                <a:gd name="connsiteY3" fmla="*/ 193620 h 596351"/>
                <a:gd name="connsiteX4" fmla="*/ 5442 w 1855829"/>
                <a:gd name="connsiteY4" fmla="*/ 0 h 596351"/>
                <a:gd name="connsiteX0" fmla="*/ 12311 w 1855829"/>
                <a:gd name="connsiteY0" fmla="*/ 0 h 596351"/>
                <a:gd name="connsiteX1" fmla="*/ 1854407 w 1855829"/>
                <a:gd name="connsiteY1" fmla="*/ 325727 h 596351"/>
                <a:gd name="connsiteX2" fmla="*/ 1855675 w 1855829"/>
                <a:gd name="connsiteY2" fmla="*/ 596351 h 596351"/>
                <a:gd name="connsiteX3" fmla="*/ 0 w 1855829"/>
                <a:gd name="connsiteY3" fmla="*/ 193620 h 596351"/>
                <a:gd name="connsiteX4" fmla="*/ 12311 w 1855829"/>
                <a:gd name="connsiteY4" fmla="*/ 0 h 596351"/>
                <a:gd name="connsiteX0" fmla="*/ 0 w 1860687"/>
                <a:gd name="connsiteY0" fmla="*/ 0 h 596351"/>
                <a:gd name="connsiteX1" fmla="*/ 1859265 w 1860687"/>
                <a:gd name="connsiteY1" fmla="*/ 325727 h 596351"/>
                <a:gd name="connsiteX2" fmla="*/ 1860533 w 1860687"/>
                <a:gd name="connsiteY2" fmla="*/ 596351 h 596351"/>
                <a:gd name="connsiteX3" fmla="*/ 4858 w 1860687"/>
                <a:gd name="connsiteY3" fmla="*/ 193620 h 596351"/>
                <a:gd name="connsiteX4" fmla="*/ 0 w 1860687"/>
                <a:gd name="connsiteY4" fmla="*/ 0 h 596351"/>
                <a:gd name="connsiteX0" fmla="*/ 0 w 1884589"/>
                <a:gd name="connsiteY0" fmla="*/ 0 h 610360"/>
                <a:gd name="connsiteX1" fmla="*/ 1859265 w 1884589"/>
                <a:gd name="connsiteY1" fmla="*/ 325727 h 610360"/>
                <a:gd name="connsiteX2" fmla="*/ 1884570 w 1884589"/>
                <a:gd name="connsiteY2" fmla="*/ 610360 h 610360"/>
                <a:gd name="connsiteX3" fmla="*/ 4858 w 1884589"/>
                <a:gd name="connsiteY3" fmla="*/ 193620 h 610360"/>
                <a:gd name="connsiteX4" fmla="*/ 0 w 1884589"/>
                <a:gd name="connsiteY4" fmla="*/ 0 h 61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589" h="610360">
                  <a:moveTo>
                    <a:pt x="0" y="0"/>
                  </a:moveTo>
                  <a:lnTo>
                    <a:pt x="1859265" y="325727"/>
                  </a:lnTo>
                  <a:cubicBezTo>
                    <a:pt x="1858416" y="402994"/>
                    <a:pt x="1885419" y="533093"/>
                    <a:pt x="1884570" y="610360"/>
                  </a:cubicBezTo>
                  <a:lnTo>
                    <a:pt x="4858" y="193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57DD75-C5CF-47B8-874C-E4477695F647}"/>
                </a:ext>
              </a:extLst>
            </p:cNvPr>
            <p:cNvSpPr/>
            <p:nvPr/>
          </p:nvSpPr>
          <p:spPr>
            <a:xfrm rot="19316143">
              <a:off x="9505823" y="3073519"/>
              <a:ext cx="1604470" cy="1443329"/>
            </a:xfrm>
            <a:custGeom>
              <a:avLst/>
              <a:gdLst>
                <a:gd name="connsiteX0" fmla="*/ 0 w 415722"/>
                <a:gd name="connsiteY0" fmla="*/ 0 h 221433"/>
                <a:gd name="connsiteX1" fmla="*/ 415722 w 415722"/>
                <a:gd name="connsiteY1" fmla="*/ 0 h 221433"/>
                <a:gd name="connsiteX2" fmla="*/ 415722 w 415722"/>
                <a:gd name="connsiteY2" fmla="*/ 221433 h 221433"/>
                <a:gd name="connsiteX3" fmla="*/ 0 w 415722"/>
                <a:gd name="connsiteY3" fmla="*/ 221433 h 221433"/>
                <a:gd name="connsiteX4" fmla="*/ 0 w 415722"/>
                <a:gd name="connsiteY4" fmla="*/ 0 h 221433"/>
                <a:gd name="connsiteX0" fmla="*/ 0 w 441969"/>
                <a:gd name="connsiteY0" fmla="*/ 0 h 241987"/>
                <a:gd name="connsiteX1" fmla="*/ 441969 w 441969"/>
                <a:gd name="connsiteY1" fmla="*/ 20554 h 241987"/>
                <a:gd name="connsiteX2" fmla="*/ 441969 w 441969"/>
                <a:gd name="connsiteY2" fmla="*/ 241987 h 241987"/>
                <a:gd name="connsiteX3" fmla="*/ 26247 w 441969"/>
                <a:gd name="connsiteY3" fmla="*/ 241987 h 241987"/>
                <a:gd name="connsiteX4" fmla="*/ 0 w 441969"/>
                <a:gd name="connsiteY4" fmla="*/ 0 h 241987"/>
                <a:gd name="connsiteX0" fmla="*/ 0 w 1429205"/>
                <a:gd name="connsiteY0" fmla="*/ 0 h 1190506"/>
                <a:gd name="connsiteX1" fmla="*/ 441969 w 1429205"/>
                <a:gd name="connsiteY1" fmla="*/ 20554 h 1190506"/>
                <a:gd name="connsiteX2" fmla="*/ 1429205 w 1429205"/>
                <a:gd name="connsiteY2" fmla="*/ 1190506 h 1190506"/>
                <a:gd name="connsiteX3" fmla="*/ 26247 w 1429205"/>
                <a:gd name="connsiteY3" fmla="*/ 241987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41969 w 1429205"/>
                <a:gd name="connsiteY1" fmla="*/ 20554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34787 w 1429205"/>
                <a:gd name="connsiteY1" fmla="*/ 45174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26791 w 1429205"/>
                <a:gd name="connsiteY1" fmla="*/ 63109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13915 w 1429205"/>
                <a:gd name="connsiteY1" fmla="*/ 40928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40454"/>
                <a:gd name="connsiteY0" fmla="*/ 0 h 1199315"/>
                <a:gd name="connsiteX1" fmla="*/ 425164 w 1440454"/>
                <a:gd name="connsiteY1" fmla="*/ 49737 h 1199315"/>
                <a:gd name="connsiteX2" fmla="*/ 1440454 w 1440454"/>
                <a:gd name="connsiteY2" fmla="*/ 1199315 h 1199315"/>
                <a:gd name="connsiteX3" fmla="*/ 1004040 w 1440454"/>
                <a:gd name="connsiteY3" fmla="*/ 1140769 h 1199315"/>
                <a:gd name="connsiteX4" fmla="*/ 0 w 1440454"/>
                <a:gd name="connsiteY4" fmla="*/ 0 h 1199315"/>
                <a:gd name="connsiteX0" fmla="*/ 0 w 1450076"/>
                <a:gd name="connsiteY0" fmla="*/ 0 h 1194752"/>
                <a:gd name="connsiteX1" fmla="*/ 425164 w 1450076"/>
                <a:gd name="connsiteY1" fmla="*/ 49737 h 1194752"/>
                <a:gd name="connsiteX2" fmla="*/ 1450076 w 1450076"/>
                <a:gd name="connsiteY2" fmla="*/ 1194752 h 1194752"/>
                <a:gd name="connsiteX3" fmla="*/ 1004040 w 1450076"/>
                <a:gd name="connsiteY3" fmla="*/ 1140769 h 1194752"/>
                <a:gd name="connsiteX4" fmla="*/ 0 w 1450076"/>
                <a:gd name="connsiteY4" fmla="*/ 0 h 1194752"/>
                <a:gd name="connsiteX0" fmla="*/ 0 w 1450076"/>
                <a:gd name="connsiteY0" fmla="*/ 0 h 1194752"/>
                <a:gd name="connsiteX1" fmla="*/ 425164 w 1450076"/>
                <a:gd name="connsiteY1" fmla="*/ 49737 h 1194752"/>
                <a:gd name="connsiteX2" fmla="*/ 1450076 w 1450076"/>
                <a:gd name="connsiteY2" fmla="*/ 1194752 h 1194752"/>
                <a:gd name="connsiteX3" fmla="*/ 1011539 w 1450076"/>
                <a:gd name="connsiteY3" fmla="*/ 1146642 h 1194752"/>
                <a:gd name="connsiteX4" fmla="*/ 0 w 1450076"/>
                <a:gd name="connsiteY4" fmla="*/ 0 h 1194752"/>
                <a:gd name="connsiteX0" fmla="*/ 0 w 1350916"/>
                <a:gd name="connsiteY0" fmla="*/ 47478 h 1145015"/>
                <a:gd name="connsiteX1" fmla="*/ 326004 w 1350916"/>
                <a:gd name="connsiteY1" fmla="*/ 0 h 1145015"/>
                <a:gd name="connsiteX2" fmla="*/ 1350916 w 1350916"/>
                <a:gd name="connsiteY2" fmla="*/ 1145015 h 1145015"/>
                <a:gd name="connsiteX3" fmla="*/ 912379 w 1350916"/>
                <a:gd name="connsiteY3" fmla="*/ 1096905 h 1145015"/>
                <a:gd name="connsiteX4" fmla="*/ 0 w 1350916"/>
                <a:gd name="connsiteY4" fmla="*/ 47478 h 1145015"/>
                <a:gd name="connsiteX0" fmla="*/ 0 w 1298649"/>
                <a:gd name="connsiteY0" fmla="*/ 5313 h 1145015"/>
                <a:gd name="connsiteX1" fmla="*/ 273737 w 1298649"/>
                <a:gd name="connsiteY1" fmla="*/ 0 h 1145015"/>
                <a:gd name="connsiteX2" fmla="*/ 1298649 w 1298649"/>
                <a:gd name="connsiteY2" fmla="*/ 1145015 h 1145015"/>
                <a:gd name="connsiteX3" fmla="*/ 860112 w 1298649"/>
                <a:gd name="connsiteY3" fmla="*/ 1096905 h 1145015"/>
                <a:gd name="connsiteX4" fmla="*/ 0 w 1298649"/>
                <a:gd name="connsiteY4" fmla="*/ 5313 h 1145015"/>
                <a:gd name="connsiteX0" fmla="*/ 0 w 1298649"/>
                <a:gd name="connsiteY0" fmla="*/ 0 h 1139702"/>
                <a:gd name="connsiteX1" fmla="*/ 257083 w 1298649"/>
                <a:gd name="connsiteY1" fmla="*/ 14685 h 1139702"/>
                <a:gd name="connsiteX2" fmla="*/ 1298649 w 1298649"/>
                <a:gd name="connsiteY2" fmla="*/ 1139702 h 1139702"/>
                <a:gd name="connsiteX3" fmla="*/ 860112 w 1298649"/>
                <a:gd name="connsiteY3" fmla="*/ 1091592 h 1139702"/>
                <a:gd name="connsiteX4" fmla="*/ 0 w 1298649"/>
                <a:gd name="connsiteY4" fmla="*/ 0 h 1139702"/>
                <a:gd name="connsiteX0" fmla="*/ 0 w 1298649"/>
                <a:gd name="connsiteY0" fmla="*/ 0 h 1139702"/>
                <a:gd name="connsiteX1" fmla="*/ 257083 w 1298649"/>
                <a:gd name="connsiteY1" fmla="*/ 14685 h 1139702"/>
                <a:gd name="connsiteX2" fmla="*/ 1298649 w 1298649"/>
                <a:gd name="connsiteY2" fmla="*/ 1139702 h 1139702"/>
                <a:gd name="connsiteX3" fmla="*/ 833529 w 1298649"/>
                <a:gd name="connsiteY3" fmla="*/ 1072017 h 1139702"/>
                <a:gd name="connsiteX4" fmla="*/ 0 w 1298649"/>
                <a:gd name="connsiteY4" fmla="*/ 0 h 1139702"/>
                <a:gd name="connsiteX0" fmla="*/ 0 w 1263738"/>
                <a:gd name="connsiteY0" fmla="*/ 0 h 1130126"/>
                <a:gd name="connsiteX1" fmla="*/ 257083 w 1263738"/>
                <a:gd name="connsiteY1" fmla="*/ 14685 h 1130126"/>
                <a:gd name="connsiteX2" fmla="*/ 1263738 w 1263738"/>
                <a:gd name="connsiteY2" fmla="*/ 1130126 h 1130126"/>
                <a:gd name="connsiteX3" fmla="*/ 833529 w 1263738"/>
                <a:gd name="connsiteY3" fmla="*/ 1072017 h 1130126"/>
                <a:gd name="connsiteX4" fmla="*/ 0 w 1263738"/>
                <a:gd name="connsiteY4" fmla="*/ 0 h 1130126"/>
                <a:gd name="connsiteX0" fmla="*/ 0 w 1263738"/>
                <a:gd name="connsiteY0" fmla="*/ 0 h 1130126"/>
                <a:gd name="connsiteX1" fmla="*/ 192925 w 1263738"/>
                <a:gd name="connsiteY1" fmla="*/ 6759 h 1130126"/>
                <a:gd name="connsiteX2" fmla="*/ 1263738 w 1263738"/>
                <a:gd name="connsiteY2" fmla="*/ 1130126 h 1130126"/>
                <a:gd name="connsiteX3" fmla="*/ 833529 w 1263738"/>
                <a:gd name="connsiteY3" fmla="*/ 1072017 h 1130126"/>
                <a:gd name="connsiteX4" fmla="*/ 0 w 1263738"/>
                <a:gd name="connsiteY4" fmla="*/ 0 h 1130126"/>
                <a:gd name="connsiteX0" fmla="*/ 0 w 1275005"/>
                <a:gd name="connsiteY0" fmla="*/ 0 h 1147496"/>
                <a:gd name="connsiteX1" fmla="*/ 204192 w 1275005"/>
                <a:gd name="connsiteY1" fmla="*/ 24129 h 1147496"/>
                <a:gd name="connsiteX2" fmla="*/ 1275005 w 1275005"/>
                <a:gd name="connsiteY2" fmla="*/ 1147496 h 1147496"/>
                <a:gd name="connsiteX3" fmla="*/ 844796 w 1275005"/>
                <a:gd name="connsiteY3" fmla="*/ 1089387 h 1147496"/>
                <a:gd name="connsiteX4" fmla="*/ 0 w 1275005"/>
                <a:gd name="connsiteY4" fmla="*/ 0 h 1147496"/>
                <a:gd name="connsiteX0" fmla="*/ 0 w 1258744"/>
                <a:gd name="connsiteY0" fmla="*/ 0 h 1147655"/>
                <a:gd name="connsiteX1" fmla="*/ 204192 w 1258744"/>
                <a:gd name="connsiteY1" fmla="*/ 24129 h 1147655"/>
                <a:gd name="connsiteX2" fmla="*/ 1258744 w 1258744"/>
                <a:gd name="connsiteY2" fmla="*/ 1147655 h 1147655"/>
                <a:gd name="connsiteX3" fmla="*/ 844796 w 1258744"/>
                <a:gd name="connsiteY3" fmla="*/ 1089387 h 1147655"/>
                <a:gd name="connsiteX4" fmla="*/ 0 w 1258744"/>
                <a:gd name="connsiteY4" fmla="*/ 0 h 1147655"/>
                <a:gd name="connsiteX0" fmla="*/ 0 w 1259610"/>
                <a:gd name="connsiteY0" fmla="*/ 0 h 1154338"/>
                <a:gd name="connsiteX1" fmla="*/ 204192 w 1259610"/>
                <a:gd name="connsiteY1" fmla="*/ 24129 h 1154338"/>
                <a:gd name="connsiteX2" fmla="*/ 1259610 w 1259610"/>
                <a:gd name="connsiteY2" fmla="*/ 1154338 h 1154338"/>
                <a:gd name="connsiteX3" fmla="*/ 844796 w 1259610"/>
                <a:gd name="connsiteY3" fmla="*/ 1089387 h 1154338"/>
                <a:gd name="connsiteX4" fmla="*/ 0 w 1259610"/>
                <a:gd name="connsiteY4" fmla="*/ 0 h 1154338"/>
                <a:gd name="connsiteX0" fmla="*/ 0 w 1251876"/>
                <a:gd name="connsiteY0" fmla="*/ 0 h 1136570"/>
                <a:gd name="connsiteX1" fmla="*/ 204192 w 1251876"/>
                <a:gd name="connsiteY1" fmla="*/ 24129 h 1136570"/>
                <a:gd name="connsiteX2" fmla="*/ 1251876 w 1251876"/>
                <a:gd name="connsiteY2" fmla="*/ 1136570 h 1136570"/>
                <a:gd name="connsiteX3" fmla="*/ 844796 w 1251876"/>
                <a:gd name="connsiteY3" fmla="*/ 1089387 h 1136570"/>
                <a:gd name="connsiteX4" fmla="*/ 0 w 1251876"/>
                <a:gd name="connsiteY4" fmla="*/ 0 h 1136570"/>
                <a:gd name="connsiteX0" fmla="*/ 0 w 1247613"/>
                <a:gd name="connsiteY0" fmla="*/ 0 h 1145533"/>
                <a:gd name="connsiteX1" fmla="*/ 204192 w 1247613"/>
                <a:gd name="connsiteY1" fmla="*/ 24129 h 1145533"/>
                <a:gd name="connsiteX2" fmla="*/ 1247613 w 1247613"/>
                <a:gd name="connsiteY2" fmla="*/ 1145533 h 1145533"/>
                <a:gd name="connsiteX3" fmla="*/ 844796 w 1247613"/>
                <a:gd name="connsiteY3" fmla="*/ 1089387 h 1145533"/>
                <a:gd name="connsiteX4" fmla="*/ 0 w 1247613"/>
                <a:gd name="connsiteY4" fmla="*/ 0 h 1145533"/>
                <a:gd name="connsiteX0" fmla="*/ 0 w 1251876"/>
                <a:gd name="connsiteY0" fmla="*/ 0 h 1136569"/>
                <a:gd name="connsiteX1" fmla="*/ 204192 w 1251876"/>
                <a:gd name="connsiteY1" fmla="*/ 24129 h 1136569"/>
                <a:gd name="connsiteX2" fmla="*/ 1251876 w 1251876"/>
                <a:gd name="connsiteY2" fmla="*/ 1136569 h 1136569"/>
                <a:gd name="connsiteX3" fmla="*/ 844796 w 1251876"/>
                <a:gd name="connsiteY3" fmla="*/ 1089387 h 1136569"/>
                <a:gd name="connsiteX4" fmla="*/ 0 w 1251876"/>
                <a:gd name="connsiteY4" fmla="*/ 0 h 1136569"/>
                <a:gd name="connsiteX0" fmla="*/ 0 w 1207001"/>
                <a:gd name="connsiteY0" fmla="*/ 0 h 1171767"/>
                <a:gd name="connsiteX1" fmla="*/ 204192 w 1207001"/>
                <a:gd name="connsiteY1" fmla="*/ 24129 h 1171767"/>
                <a:gd name="connsiteX2" fmla="*/ 1207001 w 1207001"/>
                <a:gd name="connsiteY2" fmla="*/ 1171767 h 1171767"/>
                <a:gd name="connsiteX3" fmla="*/ 844796 w 1207001"/>
                <a:gd name="connsiteY3" fmla="*/ 1089387 h 1171767"/>
                <a:gd name="connsiteX4" fmla="*/ 0 w 1207001"/>
                <a:gd name="connsiteY4" fmla="*/ 0 h 1171767"/>
                <a:gd name="connsiteX0" fmla="*/ 0 w 1296971"/>
                <a:gd name="connsiteY0" fmla="*/ 0 h 1247857"/>
                <a:gd name="connsiteX1" fmla="*/ 294162 w 1296971"/>
                <a:gd name="connsiteY1" fmla="*/ 100219 h 1247857"/>
                <a:gd name="connsiteX2" fmla="*/ 1296971 w 1296971"/>
                <a:gd name="connsiteY2" fmla="*/ 1247857 h 1247857"/>
                <a:gd name="connsiteX3" fmla="*/ 934766 w 1296971"/>
                <a:gd name="connsiteY3" fmla="*/ 1165477 h 1247857"/>
                <a:gd name="connsiteX4" fmla="*/ 0 w 1296971"/>
                <a:gd name="connsiteY4" fmla="*/ 0 h 1247857"/>
                <a:gd name="connsiteX0" fmla="*/ 0 w 1296971"/>
                <a:gd name="connsiteY0" fmla="*/ 0 h 1247857"/>
                <a:gd name="connsiteX1" fmla="*/ 308903 w 1296971"/>
                <a:gd name="connsiteY1" fmla="*/ 86561 h 1247857"/>
                <a:gd name="connsiteX2" fmla="*/ 1296971 w 1296971"/>
                <a:gd name="connsiteY2" fmla="*/ 1247857 h 1247857"/>
                <a:gd name="connsiteX3" fmla="*/ 934766 w 1296971"/>
                <a:gd name="connsiteY3" fmla="*/ 1165477 h 1247857"/>
                <a:gd name="connsiteX4" fmla="*/ 0 w 1296971"/>
                <a:gd name="connsiteY4" fmla="*/ 0 h 1247857"/>
                <a:gd name="connsiteX0" fmla="*/ 0 w 1296971"/>
                <a:gd name="connsiteY0" fmla="*/ 0 h 1247857"/>
                <a:gd name="connsiteX1" fmla="*/ 308903 w 1296971"/>
                <a:gd name="connsiteY1" fmla="*/ 86561 h 1247857"/>
                <a:gd name="connsiteX2" fmla="*/ 1296971 w 1296971"/>
                <a:gd name="connsiteY2" fmla="*/ 1247857 h 1247857"/>
                <a:gd name="connsiteX3" fmla="*/ 954458 w 1296971"/>
                <a:gd name="connsiteY3" fmla="*/ 1171681 h 1247857"/>
                <a:gd name="connsiteX4" fmla="*/ 0 w 1296971"/>
                <a:gd name="connsiteY4" fmla="*/ 0 h 1247857"/>
                <a:gd name="connsiteX0" fmla="*/ 0 w 1283277"/>
                <a:gd name="connsiteY0" fmla="*/ 0 h 1246726"/>
                <a:gd name="connsiteX1" fmla="*/ 308903 w 1283277"/>
                <a:gd name="connsiteY1" fmla="*/ 8656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  <a:gd name="connsiteX0" fmla="*/ 0 w 1290323"/>
                <a:gd name="connsiteY0" fmla="*/ 0 h 1237009"/>
                <a:gd name="connsiteX1" fmla="*/ 308903 w 1290323"/>
                <a:gd name="connsiteY1" fmla="*/ 86561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75269 w 1290323"/>
                <a:gd name="connsiteY1" fmla="*/ 59088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68795 w 1290323"/>
                <a:gd name="connsiteY1" fmla="*/ 78693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71917 w 1290323"/>
                <a:gd name="connsiteY1" fmla="*/ 106415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84637 w 1290323"/>
                <a:gd name="connsiteY1" fmla="*/ 142251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83277"/>
                <a:gd name="connsiteY0" fmla="*/ 0 h 1246726"/>
                <a:gd name="connsiteX1" fmla="*/ 384637 w 1283277"/>
                <a:gd name="connsiteY1" fmla="*/ 14225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  <a:gd name="connsiteX0" fmla="*/ 0 w 1283277"/>
                <a:gd name="connsiteY0" fmla="*/ 0 h 1246726"/>
                <a:gd name="connsiteX1" fmla="*/ 384637 w 1283277"/>
                <a:gd name="connsiteY1" fmla="*/ 14225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277" h="1246726">
                  <a:moveTo>
                    <a:pt x="0" y="0"/>
                  </a:moveTo>
                  <a:lnTo>
                    <a:pt x="384637" y="142251"/>
                  </a:lnTo>
                  <a:lnTo>
                    <a:pt x="1283277" y="1246726"/>
                  </a:lnTo>
                  <a:lnTo>
                    <a:pt x="954458" y="1171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76FD83E-DD8E-46D4-8E5F-3B92B910CC6B}"/>
                </a:ext>
              </a:extLst>
            </p:cNvPr>
            <p:cNvSpPr/>
            <p:nvPr/>
          </p:nvSpPr>
          <p:spPr>
            <a:xfrm>
              <a:off x="10488394" y="4029509"/>
              <a:ext cx="164998" cy="1278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1CB93CA1-B642-4C0D-ADAC-A7D0BFCEE96D}"/>
                </a:ext>
              </a:extLst>
            </p:cNvPr>
            <p:cNvSpPr/>
            <p:nvPr/>
          </p:nvSpPr>
          <p:spPr>
            <a:xfrm>
              <a:off x="9574292" y="3849809"/>
              <a:ext cx="164998" cy="1278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4EEE913-B3CB-43CA-A6CB-BE6E4EF8C756}"/>
              </a:ext>
            </a:extLst>
          </p:cNvPr>
          <p:cNvGrpSpPr/>
          <p:nvPr/>
        </p:nvGrpSpPr>
        <p:grpSpPr>
          <a:xfrm flipH="1">
            <a:off x="17742284" y="8386364"/>
            <a:ext cx="653543" cy="685856"/>
            <a:chOff x="4664384" y="3985422"/>
            <a:chExt cx="653543" cy="685856"/>
          </a:xfrm>
        </p:grpSpPr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BF0968F-311B-4980-B115-0D0F577FE03F}"/>
                </a:ext>
              </a:extLst>
            </p:cNvPr>
            <p:cNvCxnSpPr>
              <a:cxnSpLocks/>
            </p:cNvCxnSpPr>
            <p:nvPr/>
          </p:nvCxnSpPr>
          <p:spPr>
            <a:xfrm>
              <a:off x="4801674" y="3985422"/>
              <a:ext cx="396372" cy="1082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AA03938F-F1A1-42DA-B97E-ACFAE831E056}"/>
                </a:ext>
              </a:extLst>
            </p:cNvPr>
            <p:cNvCxnSpPr>
              <a:cxnSpLocks/>
            </p:cNvCxnSpPr>
            <p:nvPr/>
          </p:nvCxnSpPr>
          <p:spPr>
            <a:xfrm>
              <a:off x="4664384" y="4064894"/>
              <a:ext cx="422157" cy="11908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95789C4-BC75-481B-8AC1-126C99924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3073" y="4172265"/>
              <a:ext cx="50845" cy="4447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ectangle: Top Corners Rounded 333">
              <a:extLst>
                <a:ext uri="{FF2B5EF4-FFF2-40B4-BE49-F238E27FC236}">
                  <a16:creationId xmlns:a16="http://schemas.microsoft.com/office/drawing/2014/main" id="{9989D2B0-8B85-4271-8A7E-709F29E7CA54}"/>
                </a:ext>
              </a:extLst>
            </p:cNvPr>
            <p:cNvSpPr/>
            <p:nvPr/>
          </p:nvSpPr>
          <p:spPr>
            <a:xfrm>
              <a:off x="5078164" y="4524538"/>
              <a:ext cx="239763" cy="71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5" name="Rectangle: Top Corners Rounded 334">
              <a:extLst>
                <a:ext uri="{FF2B5EF4-FFF2-40B4-BE49-F238E27FC236}">
                  <a16:creationId xmlns:a16="http://schemas.microsoft.com/office/drawing/2014/main" id="{7C4C70DE-FB99-40B2-8DB7-EEA46CBAB07B}"/>
                </a:ext>
              </a:extLst>
            </p:cNvPr>
            <p:cNvSpPr/>
            <p:nvPr/>
          </p:nvSpPr>
          <p:spPr>
            <a:xfrm>
              <a:off x="4994689" y="4599542"/>
              <a:ext cx="239763" cy="71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357B2289-3521-44C9-AA40-601E45F552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2487" y="4086612"/>
              <a:ext cx="23691" cy="4747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92C86EC-5CBF-4109-A988-94F133716403}"/>
              </a:ext>
            </a:extLst>
          </p:cNvPr>
          <p:cNvGrpSpPr/>
          <p:nvPr/>
        </p:nvGrpSpPr>
        <p:grpSpPr>
          <a:xfrm>
            <a:off x="15262539" y="3419383"/>
            <a:ext cx="1888074" cy="3492022"/>
            <a:chOff x="9392988" y="3680535"/>
            <a:chExt cx="1072737" cy="1984043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7B88099E-958A-4C27-9B0F-0118B8551794}"/>
                </a:ext>
              </a:extLst>
            </p:cNvPr>
            <p:cNvSpPr/>
            <p:nvPr/>
          </p:nvSpPr>
          <p:spPr>
            <a:xfrm flipH="1">
              <a:off x="9926267" y="4607775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DC24A57F-FA4E-4F55-841C-289D8B8CBA65}"/>
                </a:ext>
              </a:extLst>
            </p:cNvPr>
            <p:cNvSpPr/>
            <p:nvPr/>
          </p:nvSpPr>
          <p:spPr>
            <a:xfrm flipH="1">
              <a:off x="9974251" y="4318557"/>
              <a:ext cx="76849" cy="9740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13728F35-9E25-4816-AE32-09FCB7C0C5B0}"/>
                </a:ext>
              </a:extLst>
            </p:cNvPr>
            <p:cNvSpPr/>
            <p:nvPr/>
          </p:nvSpPr>
          <p:spPr>
            <a:xfrm flipH="1">
              <a:off x="9392988" y="4476320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054C0DCC-B707-4327-B2D1-51018CE421E5}"/>
                </a:ext>
              </a:extLst>
            </p:cNvPr>
            <p:cNvSpPr/>
            <p:nvPr/>
          </p:nvSpPr>
          <p:spPr>
            <a:xfrm flipH="1">
              <a:off x="10388876" y="4431567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945B69-1F6B-4738-9A70-2253115A2DB9}"/>
                </a:ext>
              </a:extLst>
            </p:cNvPr>
            <p:cNvSpPr/>
            <p:nvPr/>
          </p:nvSpPr>
          <p:spPr>
            <a:xfrm>
              <a:off x="9396719" y="4291823"/>
              <a:ext cx="1063524" cy="337816"/>
            </a:xfrm>
            <a:custGeom>
              <a:avLst/>
              <a:gdLst>
                <a:gd name="connsiteX0" fmla="*/ 0 w 622993"/>
                <a:gd name="connsiteY0" fmla="*/ 0 h 296541"/>
                <a:gd name="connsiteX1" fmla="*/ 622993 w 622993"/>
                <a:gd name="connsiteY1" fmla="*/ 0 h 296541"/>
                <a:gd name="connsiteX2" fmla="*/ 622993 w 622993"/>
                <a:gd name="connsiteY2" fmla="*/ 296541 h 296541"/>
                <a:gd name="connsiteX3" fmla="*/ 0 w 622993"/>
                <a:gd name="connsiteY3" fmla="*/ 296541 h 296541"/>
                <a:gd name="connsiteX4" fmla="*/ 0 w 622993"/>
                <a:gd name="connsiteY4" fmla="*/ 0 h 296541"/>
                <a:gd name="connsiteX0" fmla="*/ 485775 w 1108768"/>
                <a:gd name="connsiteY0" fmla="*/ 0 h 296541"/>
                <a:gd name="connsiteX1" fmla="*/ 1108768 w 1108768"/>
                <a:gd name="connsiteY1" fmla="*/ 0 h 296541"/>
                <a:gd name="connsiteX2" fmla="*/ 1108768 w 1108768"/>
                <a:gd name="connsiteY2" fmla="*/ 296541 h 296541"/>
                <a:gd name="connsiteX3" fmla="*/ 0 w 1108768"/>
                <a:gd name="connsiteY3" fmla="*/ 131441 h 296541"/>
                <a:gd name="connsiteX4" fmla="*/ 485775 w 1108768"/>
                <a:gd name="connsiteY4" fmla="*/ 0 h 296541"/>
                <a:gd name="connsiteX0" fmla="*/ 485775 w 1108768"/>
                <a:gd name="connsiteY0" fmla="*/ 0 h 318766"/>
                <a:gd name="connsiteX1" fmla="*/ 1108768 w 1108768"/>
                <a:gd name="connsiteY1" fmla="*/ 0 h 318766"/>
                <a:gd name="connsiteX2" fmla="*/ 537268 w 1108768"/>
                <a:gd name="connsiteY2" fmla="*/ 318766 h 318766"/>
                <a:gd name="connsiteX3" fmla="*/ 0 w 1108768"/>
                <a:gd name="connsiteY3" fmla="*/ 131441 h 318766"/>
                <a:gd name="connsiteX4" fmla="*/ 485775 w 1108768"/>
                <a:gd name="connsiteY4" fmla="*/ 0 h 318766"/>
                <a:gd name="connsiteX0" fmla="*/ 485775 w 1156393"/>
                <a:gd name="connsiteY0" fmla="*/ 0 h 318766"/>
                <a:gd name="connsiteX1" fmla="*/ 1156393 w 1156393"/>
                <a:gd name="connsiteY1" fmla="*/ 212725 h 318766"/>
                <a:gd name="connsiteX2" fmla="*/ 537268 w 1156393"/>
                <a:gd name="connsiteY2" fmla="*/ 318766 h 318766"/>
                <a:gd name="connsiteX3" fmla="*/ 0 w 1156393"/>
                <a:gd name="connsiteY3" fmla="*/ 131441 h 318766"/>
                <a:gd name="connsiteX4" fmla="*/ 485775 w 1156393"/>
                <a:gd name="connsiteY4" fmla="*/ 0 h 318766"/>
                <a:gd name="connsiteX0" fmla="*/ 622300 w 1156393"/>
                <a:gd name="connsiteY0" fmla="*/ 0 h 290191"/>
                <a:gd name="connsiteX1" fmla="*/ 1156393 w 1156393"/>
                <a:gd name="connsiteY1" fmla="*/ 184150 h 290191"/>
                <a:gd name="connsiteX2" fmla="*/ 537268 w 1156393"/>
                <a:gd name="connsiteY2" fmla="*/ 290191 h 290191"/>
                <a:gd name="connsiteX3" fmla="*/ 0 w 1156393"/>
                <a:gd name="connsiteY3" fmla="*/ 102866 h 290191"/>
                <a:gd name="connsiteX4" fmla="*/ 622300 w 1156393"/>
                <a:gd name="connsiteY4" fmla="*/ 0 h 290191"/>
                <a:gd name="connsiteX0" fmla="*/ 501650 w 1156393"/>
                <a:gd name="connsiteY0" fmla="*/ 0 h 290191"/>
                <a:gd name="connsiteX1" fmla="*/ 1156393 w 1156393"/>
                <a:gd name="connsiteY1" fmla="*/ 184150 h 290191"/>
                <a:gd name="connsiteX2" fmla="*/ 537268 w 1156393"/>
                <a:gd name="connsiteY2" fmla="*/ 290191 h 290191"/>
                <a:gd name="connsiteX3" fmla="*/ 0 w 1156393"/>
                <a:gd name="connsiteY3" fmla="*/ 102866 h 290191"/>
                <a:gd name="connsiteX4" fmla="*/ 501650 w 1156393"/>
                <a:gd name="connsiteY4" fmla="*/ 0 h 290191"/>
                <a:gd name="connsiteX0" fmla="*/ 606425 w 1156393"/>
                <a:gd name="connsiteY0" fmla="*/ 0 h 312416"/>
                <a:gd name="connsiteX1" fmla="*/ 1156393 w 1156393"/>
                <a:gd name="connsiteY1" fmla="*/ 206375 h 312416"/>
                <a:gd name="connsiteX2" fmla="*/ 537268 w 1156393"/>
                <a:gd name="connsiteY2" fmla="*/ 312416 h 312416"/>
                <a:gd name="connsiteX3" fmla="*/ 0 w 1156393"/>
                <a:gd name="connsiteY3" fmla="*/ 125091 h 312416"/>
                <a:gd name="connsiteX4" fmla="*/ 606425 w 1156393"/>
                <a:gd name="connsiteY4" fmla="*/ 0 h 312416"/>
                <a:gd name="connsiteX0" fmla="*/ 587375 w 1156393"/>
                <a:gd name="connsiteY0" fmla="*/ 0 h 321941"/>
                <a:gd name="connsiteX1" fmla="*/ 1156393 w 1156393"/>
                <a:gd name="connsiteY1" fmla="*/ 215900 h 321941"/>
                <a:gd name="connsiteX2" fmla="*/ 537268 w 1156393"/>
                <a:gd name="connsiteY2" fmla="*/ 321941 h 321941"/>
                <a:gd name="connsiteX3" fmla="*/ 0 w 1156393"/>
                <a:gd name="connsiteY3" fmla="*/ 134616 h 321941"/>
                <a:gd name="connsiteX4" fmla="*/ 587375 w 1156393"/>
                <a:gd name="connsiteY4" fmla="*/ 0 h 321941"/>
                <a:gd name="connsiteX0" fmla="*/ 587375 w 1156393"/>
                <a:gd name="connsiteY0" fmla="*/ 0 h 337816"/>
                <a:gd name="connsiteX1" fmla="*/ 1156393 w 1156393"/>
                <a:gd name="connsiteY1" fmla="*/ 215900 h 337816"/>
                <a:gd name="connsiteX2" fmla="*/ 546793 w 1156393"/>
                <a:gd name="connsiteY2" fmla="*/ 337816 h 337816"/>
                <a:gd name="connsiteX3" fmla="*/ 0 w 1156393"/>
                <a:gd name="connsiteY3" fmla="*/ 134616 h 337816"/>
                <a:gd name="connsiteX4" fmla="*/ 587375 w 1156393"/>
                <a:gd name="connsiteY4" fmla="*/ 0 h 337816"/>
                <a:gd name="connsiteX0" fmla="*/ 587375 w 1042093"/>
                <a:gd name="connsiteY0" fmla="*/ 0 h 337816"/>
                <a:gd name="connsiteX1" fmla="*/ 1042093 w 1042093"/>
                <a:gd name="connsiteY1" fmla="*/ 139700 h 337816"/>
                <a:gd name="connsiteX2" fmla="*/ 546793 w 1042093"/>
                <a:gd name="connsiteY2" fmla="*/ 337816 h 337816"/>
                <a:gd name="connsiteX3" fmla="*/ 0 w 1042093"/>
                <a:gd name="connsiteY3" fmla="*/ 134616 h 337816"/>
                <a:gd name="connsiteX4" fmla="*/ 587375 w 1042093"/>
                <a:gd name="connsiteY4" fmla="*/ 0 h 337816"/>
                <a:gd name="connsiteX0" fmla="*/ 587375 w 1042093"/>
                <a:gd name="connsiteY0" fmla="*/ 0 h 337816"/>
                <a:gd name="connsiteX1" fmla="*/ 1042093 w 1042093"/>
                <a:gd name="connsiteY1" fmla="*/ 139700 h 337816"/>
                <a:gd name="connsiteX2" fmla="*/ 546793 w 1042093"/>
                <a:gd name="connsiteY2" fmla="*/ 337816 h 337816"/>
                <a:gd name="connsiteX3" fmla="*/ 0 w 1042093"/>
                <a:gd name="connsiteY3" fmla="*/ 134616 h 337816"/>
                <a:gd name="connsiteX4" fmla="*/ 587375 w 1042093"/>
                <a:gd name="connsiteY4" fmla="*/ 0 h 337816"/>
                <a:gd name="connsiteX0" fmla="*/ 608806 w 1063524"/>
                <a:gd name="connsiteY0" fmla="*/ 0 h 337816"/>
                <a:gd name="connsiteX1" fmla="*/ 1063524 w 1063524"/>
                <a:gd name="connsiteY1" fmla="*/ 139700 h 337816"/>
                <a:gd name="connsiteX2" fmla="*/ 568224 w 1063524"/>
                <a:gd name="connsiteY2" fmla="*/ 337816 h 337816"/>
                <a:gd name="connsiteX3" fmla="*/ 0 w 1063524"/>
                <a:gd name="connsiteY3" fmla="*/ 191766 h 337816"/>
                <a:gd name="connsiteX4" fmla="*/ 608806 w 1063524"/>
                <a:gd name="connsiteY4" fmla="*/ 0 h 33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24" h="337816">
                  <a:moveTo>
                    <a:pt x="608806" y="0"/>
                  </a:moveTo>
                  <a:cubicBezTo>
                    <a:pt x="760379" y="46567"/>
                    <a:pt x="988151" y="83608"/>
                    <a:pt x="1063524" y="139700"/>
                  </a:cubicBezTo>
                  <a:lnTo>
                    <a:pt x="568224" y="337816"/>
                  </a:lnTo>
                  <a:lnTo>
                    <a:pt x="0" y="191766"/>
                  </a:lnTo>
                  <a:lnTo>
                    <a:pt x="608806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B83359-2FFC-47DE-8C13-4B1759304BDD}"/>
                </a:ext>
              </a:extLst>
            </p:cNvPr>
            <p:cNvSpPr/>
            <p:nvPr/>
          </p:nvSpPr>
          <p:spPr>
            <a:xfrm>
              <a:off x="9393964" y="3680535"/>
              <a:ext cx="602778" cy="958967"/>
            </a:xfrm>
            <a:custGeom>
              <a:avLst/>
              <a:gdLst>
                <a:gd name="connsiteX0" fmla="*/ 0 w 237653"/>
                <a:gd name="connsiteY0" fmla="*/ 0 h 743067"/>
                <a:gd name="connsiteX1" fmla="*/ 237653 w 237653"/>
                <a:gd name="connsiteY1" fmla="*/ 0 h 743067"/>
                <a:gd name="connsiteX2" fmla="*/ 237653 w 237653"/>
                <a:gd name="connsiteY2" fmla="*/ 743067 h 743067"/>
                <a:gd name="connsiteX3" fmla="*/ 0 w 237653"/>
                <a:gd name="connsiteY3" fmla="*/ 743067 h 743067"/>
                <a:gd name="connsiteX4" fmla="*/ 0 w 237653"/>
                <a:gd name="connsiteY4" fmla="*/ 0 h 743067"/>
                <a:gd name="connsiteX0" fmla="*/ 0 w 561503"/>
                <a:gd name="connsiteY0" fmla="*/ 0 h 958967"/>
                <a:gd name="connsiteX1" fmla="*/ 237653 w 561503"/>
                <a:gd name="connsiteY1" fmla="*/ 0 h 958967"/>
                <a:gd name="connsiteX2" fmla="*/ 561503 w 561503"/>
                <a:gd name="connsiteY2" fmla="*/ 958967 h 958967"/>
                <a:gd name="connsiteX3" fmla="*/ 0 w 561503"/>
                <a:gd name="connsiteY3" fmla="*/ 743067 h 958967"/>
                <a:gd name="connsiteX4" fmla="*/ 0 w 561503"/>
                <a:gd name="connsiteY4" fmla="*/ 0 h 958967"/>
                <a:gd name="connsiteX0" fmla="*/ 0 w 583728"/>
                <a:gd name="connsiteY0" fmla="*/ 0 h 958967"/>
                <a:gd name="connsiteX1" fmla="*/ 583728 w 583728"/>
                <a:gd name="connsiteY1" fmla="*/ 50800 h 958967"/>
                <a:gd name="connsiteX2" fmla="*/ 561503 w 583728"/>
                <a:gd name="connsiteY2" fmla="*/ 958967 h 958967"/>
                <a:gd name="connsiteX3" fmla="*/ 0 w 583728"/>
                <a:gd name="connsiteY3" fmla="*/ 743067 h 958967"/>
                <a:gd name="connsiteX4" fmla="*/ 0 w 583728"/>
                <a:gd name="connsiteY4" fmla="*/ 0 h 958967"/>
                <a:gd name="connsiteX0" fmla="*/ 0 w 593253"/>
                <a:gd name="connsiteY0" fmla="*/ 0 h 958967"/>
                <a:gd name="connsiteX1" fmla="*/ 593253 w 593253"/>
                <a:gd name="connsiteY1" fmla="*/ 34925 h 958967"/>
                <a:gd name="connsiteX2" fmla="*/ 561503 w 593253"/>
                <a:gd name="connsiteY2" fmla="*/ 958967 h 958967"/>
                <a:gd name="connsiteX3" fmla="*/ 0 w 593253"/>
                <a:gd name="connsiteY3" fmla="*/ 743067 h 958967"/>
                <a:gd name="connsiteX4" fmla="*/ 0 w 593253"/>
                <a:gd name="connsiteY4" fmla="*/ 0 h 958967"/>
                <a:gd name="connsiteX0" fmla="*/ 9525 w 602778"/>
                <a:gd name="connsiteY0" fmla="*/ 0 h 958967"/>
                <a:gd name="connsiteX1" fmla="*/ 602778 w 602778"/>
                <a:gd name="connsiteY1" fmla="*/ 34925 h 958967"/>
                <a:gd name="connsiteX2" fmla="*/ 571028 w 602778"/>
                <a:gd name="connsiteY2" fmla="*/ 958967 h 958967"/>
                <a:gd name="connsiteX3" fmla="*/ 0 w 602778"/>
                <a:gd name="connsiteY3" fmla="*/ 809742 h 958967"/>
                <a:gd name="connsiteX4" fmla="*/ 9525 w 602778"/>
                <a:gd name="connsiteY4" fmla="*/ 0 h 95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778" h="958967">
                  <a:moveTo>
                    <a:pt x="9525" y="0"/>
                  </a:moveTo>
                  <a:lnTo>
                    <a:pt x="602778" y="34925"/>
                  </a:lnTo>
                  <a:lnTo>
                    <a:pt x="571028" y="958967"/>
                  </a:lnTo>
                  <a:lnTo>
                    <a:pt x="0" y="809742"/>
                  </a:lnTo>
                  <a:lnTo>
                    <a:pt x="9525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965929E-56F7-4F3A-ACA4-7A14063757D8}"/>
                </a:ext>
              </a:extLst>
            </p:cNvPr>
            <p:cNvSpPr/>
            <p:nvPr/>
          </p:nvSpPr>
          <p:spPr>
            <a:xfrm>
              <a:off x="9396855" y="4493478"/>
              <a:ext cx="529668" cy="264095"/>
            </a:xfrm>
            <a:custGeom>
              <a:avLst/>
              <a:gdLst>
                <a:gd name="connsiteX0" fmla="*/ 0 w 447118"/>
                <a:gd name="connsiteY0" fmla="*/ 0 h 238695"/>
                <a:gd name="connsiteX1" fmla="*/ 447118 w 447118"/>
                <a:gd name="connsiteY1" fmla="*/ 0 h 238695"/>
                <a:gd name="connsiteX2" fmla="*/ 447118 w 447118"/>
                <a:gd name="connsiteY2" fmla="*/ 238695 h 238695"/>
                <a:gd name="connsiteX3" fmla="*/ 0 w 447118"/>
                <a:gd name="connsiteY3" fmla="*/ 238695 h 238695"/>
                <a:gd name="connsiteX4" fmla="*/ 0 w 447118"/>
                <a:gd name="connsiteY4" fmla="*/ 0 h 238695"/>
                <a:gd name="connsiteX0" fmla="*/ 0 w 529668"/>
                <a:gd name="connsiteY0" fmla="*/ 0 h 238695"/>
                <a:gd name="connsiteX1" fmla="*/ 529668 w 529668"/>
                <a:gd name="connsiteY1" fmla="*/ 120650 h 238695"/>
                <a:gd name="connsiteX2" fmla="*/ 447118 w 529668"/>
                <a:gd name="connsiteY2" fmla="*/ 238695 h 238695"/>
                <a:gd name="connsiteX3" fmla="*/ 0 w 529668"/>
                <a:gd name="connsiteY3" fmla="*/ 238695 h 238695"/>
                <a:gd name="connsiteX4" fmla="*/ 0 w 529668"/>
                <a:gd name="connsiteY4" fmla="*/ 0 h 2386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0 w 529668"/>
                <a:gd name="connsiteY3" fmla="*/ 2640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042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11695 h 264095"/>
                <a:gd name="connsiteX4" fmla="*/ 0 w 529668"/>
                <a:gd name="connsiteY4" fmla="*/ 0 h 26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68" h="264095">
                  <a:moveTo>
                    <a:pt x="0" y="0"/>
                  </a:moveTo>
                  <a:lnTo>
                    <a:pt x="529668" y="146050"/>
                  </a:lnTo>
                  <a:lnTo>
                    <a:pt x="529668" y="264095"/>
                  </a:lnTo>
                  <a:lnTo>
                    <a:pt x="0" y="111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Rectangle 30">
              <a:extLst>
                <a:ext uri="{FF2B5EF4-FFF2-40B4-BE49-F238E27FC236}">
                  <a16:creationId xmlns:a16="http://schemas.microsoft.com/office/drawing/2014/main" id="{01B034C8-FEA3-4C96-A7F3-45146F1D9D8D}"/>
                </a:ext>
              </a:extLst>
            </p:cNvPr>
            <p:cNvSpPr/>
            <p:nvPr/>
          </p:nvSpPr>
          <p:spPr>
            <a:xfrm>
              <a:off x="9987318" y="4423262"/>
              <a:ext cx="462993" cy="307752"/>
            </a:xfrm>
            <a:custGeom>
              <a:avLst/>
              <a:gdLst>
                <a:gd name="connsiteX0" fmla="*/ 0 w 447118"/>
                <a:gd name="connsiteY0" fmla="*/ 0 h 238695"/>
                <a:gd name="connsiteX1" fmla="*/ 447118 w 447118"/>
                <a:gd name="connsiteY1" fmla="*/ 0 h 238695"/>
                <a:gd name="connsiteX2" fmla="*/ 447118 w 447118"/>
                <a:gd name="connsiteY2" fmla="*/ 238695 h 238695"/>
                <a:gd name="connsiteX3" fmla="*/ 0 w 447118"/>
                <a:gd name="connsiteY3" fmla="*/ 238695 h 238695"/>
                <a:gd name="connsiteX4" fmla="*/ 0 w 447118"/>
                <a:gd name="connsiteY4" fmla="*/ 0 h 238695"/>
                <a:gd name="connsiteX0" fmla="*/ 0 w 529668"/>
                <a:gd name="connsiteY0" fmla="*/ 0 h 238695"/>
                <a:gd name="connsiteX1" fmla="*/ 529668 w 529668"/>
                <a:gd name="connsiteY1" fmla="*/ 120650 h 238695"/>
                <a:gd name="connsiteX2" fmla="*/ 447118 w 529668"/>
                <a:gd name="connsiteY2" fmla="*/ 238695 h 238695"/>
                <a:gd name="connsiteX3" fmla="*/ 0 w 529668"/>
                <a:gd name="connsiteY3" fmla="*/ 238695 h 238695"/>
                <a:gd name="connsiteX4" fmla="*/ 0 w 529668"/>
                <a:gd name="connsiteY4" fmla="*/ 0 h 2386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0 w 529668"/>
                <a:gd name="connsiteY3" fmla="*/ 2640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042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11695 h 264095"/>
                <a:gd name="connsiteX4" fmla="*/ 0 w 529668"/>
                <a:gd name="connsiteY4" fmla="*/ 0 h 264095"/>
                <a:gd name="connsiteX0" fmla="*/ 0 w 529668"/>
                <a:gd name="connsiteY0" fmla="*/ 203200 h 467295"/>
                <a:gd name="connsiteX1" fmla="*/ 472518 w 529668"/>
                <a:gd name="connsiteY1" fmla="*/ 0 h 467295"/>
                <a:gd name="connsiteX2" fmla="*/ 529668 w 529668"/>
                <a:gd name="connsiteY2" fmla="*/ 467295 h 467295"/>
                <a:gd name="connsiteX3" fmla="*/ 0 w 529668"/>
                <a:gd name="connsiteY3" fmla="*/ 314895 h 467295"/>
                <a:gd name="connsiteX4" fmla="*/ 0 w 529668"/>
                <a:gd name="connsiteY4" fmla="*/ 203200 h 467295"/>
                <a:gd name="connsiteX0" fmla="*/ 0 w 491568"/>
                <a:gd name="connsiteY0" fmla="*/ 203200 h 314895"/>
                <a:gd name="connsiteX1" fmla="*/ 472518 w 491568"/>
                <a:gd name="connsiteY1" fmla="*/ 0 h 314895"/>
                <a:gd name="connsiteX2" fmla="*/ 491568 w 491568"/>
                <a:gd name="connsiteY2" fmla="*/ 105345 h 314895"/>
                <a:gd name="connsiteX3" fmla="*/ 0 w 491568"/>
                <a:gd name="connsiteY3" fmla="*/ 314895 h 314895"/>
                <a:gd name="connsiteX4" fmla="*/ 0 w 491568"/>
                <a:gd name="connsiteY4" fmla="*/ 203200 h 314895"/>
                <a:gd name="connsiteX0" fmla="*/ 0 w 491568"/>
                <a:gd name="connsiteY0" fmla="*/ 196057 h 307752"/>
                <a:gd name="connsiteX1" fmla="*/ 460612 w 491568"/>
                <a:gd name="connsiteY1" fmla="*/ 0 h 307752"/>
                <a:gd name="connsiteX2" fmla="*/ 491568 w 491568"/>
                <a:gd name="connsiteY2" fmla="*/ 98202 h 307752"/>
                <a:gd name="connsiteX3" fmla="*/ 0 w 491568"/>
                <a:gd name="connsiteY3" fmla="*/ 307752 h 307752"/>
                <a:gd name="connsiteX4" fmla="*/ 0 w 491568"/>
                <a:gd name="connsiteY4" fmla="*/ 196057 h 307752"/>
                <a:gd name="connsiteX0" fmla="*/ 0 w 462993"/>
                <a:gd name="connsiteY0" fmla="*/ 196057 h 307752"/>
                <a:gd name="connsiteX1" fmla="*/ 460612 w 462993"/>
                <a:gd name="connsiteY1" fmla="*/ 0 h 307752"/>
                <a:gd name="connsiteX2" fmla="*/ 462993 w 462993"/>
                <a:gd name="connsiteY2" fmla="*/ 100583 h 307752"/>
                <a:gd name="connsiteX3" fmla="*/ 0 w 462993"/>
                <a:gd name="connsiteY3" fmla="*/ 307752 h 307752"/>
                <a:gd name="connsiteX4" fmla="*/ 0 w 462993"/>
                <a:gd name="connsiteY4" fmla="*/ 196057 h 307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993" h="307752">
                  <a:moveTo>
                    <a:pt x="0" y="196057"/>
                  </a:moveTo>
                  <a:lnTo>
                    <a:pt x="460612" y="0"/>
                  </a:lnTo>
                  <a:cubicBezTo>
                    <a:pt x="461406" y="33528"/>
                    <a:pt x="462199" y="67055"/>
                    <a:pt x="462993" y="100583"/>
                  </a:cubicBezTo>
                  <a:lnTo>
                    <a:pt x="0" y="307752"/>
                  </a:lnTo>
                  <a:lnTo>
                    <a:pt x="0" y="19605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A2750DAC-D171-4B1E-8C4A-AE53C2068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3255" y="3706566"/>
              <a:ext cx="40528" cy="974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3621798-42EC-4D4D-8F49-40F8204D5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0721" y="3696128"/>
              <a:ext cx="30410" cy="9417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E93CF7D4-34D2-4EEE-9029-17AC1B092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0693" y="3696128"/>
              <a:ext cx="9160" cy="8876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38F1828-0E1B-40C1-BAFB-F10E10E218DF}"/>
              </a:ext>
            </a:extLst>
          </p:cNvPr>
          <p:cNvGrpSpPr/>
          <p:nvPr/>
        </p:nvGrpSpPr>
        <p:grpSpPr>
          <a:xfrm>
            <a:off x="-13466442" y="-5911027"/>
            <a:ext cx="25709654" cy="12676494"/>
            <a:chOff x="-8738473" y="-3579838"/>
            <a:chExt cx="20981685" cy="1034530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8E46F5-9DA7-44C5-B0AD-A07C61518030}"/>
                </a:ext>
              </a:extLst>
            </p:cNvPr>
            <p:cNvSpPr/>
            <p:nvPr/>
          </p:nvSpPr>
          <p:spPr>
            <a:xfrm>
              <a:off x="9753060" y="3619785"/>
              <a:ext cx="152718" cy="273560"/>
            </a:xfrm>
            <a:custGeom>
              <a:avLst/>
              <a:gdLst>
                <a:gd name="connsiteX0" fmla="*/ 0 w 45719"/>
                <a:gd name="connsiteY0" fmla="*/ 0 h 202123"/>
                <a:gd name="connsiteX1" fmla="*/ 45719 w 45719"/>
                <a:gd name="connsiteY1" fmla="*/ 0 h 202123"/>
                <a:gd name="connsiteX2" fmla="*/ 45719 w 45719"/>
                <a:gd name="connsiteY2" fmla="*/ 202123 h 202123"/>
                <a:gd name="connsiteX3" fmla="*/ 0 w 45719"/>
                <a:gd name="connsiteY3" fmla="*/ 202123 h 202123"/>
                <a:gd name="connsiteX4" fmla="*/ 0 w 45719"/>
                <a:gd name="connsiteY4" fmla="*/ 0 h 202123"/>
                <a:gd name="connsiteX0" fmla="*/ 368618 w 414337"/>
                <a:gd name="connsiteY0" fmla="*/ 0 h 214312"/>
                <a:gd name="connsiteX1" fmla="*/ 0 w 414337"/>
                <a:gd name="connsiteY1" fmla="*/ 214312 h 214312"/>
                <a:gd name="connsiteX2" fmla="*/ 414337 w 414337"/>
                <a:gd name="connsiteY2" fmla="*/ 202123 h 214312"/>
                <a:gd name="connsiteX3" fmla="*/ 368618 w 414337"/>
                <a:gd name="connsiteY3" fmla="*/ 202123 h 214312"/>
                <a:gd name="connsiteX4" fmla="*/ 368618 w 414337"/>
                <a:gd name="connsiteY4" fmla="*/ 0 h 214312"/>
                <a:gd name="connsiteX0" fmla="*/ 382906 w 382906"/>
                <a:gd name="connsiteY0" fmla="*/ 0 h 454536"/>
                <a:gd name="connsiteX1" fmla="*/ 14288 w 382906"/>
                <a:gd name="connsiteY1" fmla="*/ 214312 h 454536"/>
                <a:gd name="connsiteX2" fmla="*/ 0 w 382906"/>
                <a:gd name="connsiteY2" fmla="*/ 454536 h 454536"/>
                <a:gd name="connsiteX3" fmla="*/ 382906 w 382906"/>
                <a:gd name="connsiteY3" fmla="*/ 202123 h 454536"/>
                <a:gd name="connsiteX4" fmla="*/ 382906 w 382906"/>
                <a:gd name="connsiteY4" fmla="*/ 0 h 454536"/>
                <a:gd name="connsiteX0" fmla="*/ 368618 w 368618"/>
                <a:gd name="connsiteY0" fmla="*/ 0 h 441836"/>
                <a:gd name="connsiteX1" fmla="*/ 0 w 368618"/>
                <a:gd name="connsiteY1" fmla="*/ 214312 h 441836"/>
                <a:gd name="connsiteX2" fmla="*/ 4762 w 368618"/>
                <a:gd name="connsiteY2" fmla="*/ 441836 h 441836"/>
                <a:gd name="connsiteX3" fmla="*/ 368618 w 368618"/>
                <a:gd name="connsiteY3" fmla="*/ 202123 h 441836"/>
                <a:gd name="connsiteX4" fmla="*/ 368618 w 368618"/>
                <a:gd name="connsiteY4" fmla="*/ 0 h 441836"/>
                <a:gd name="connsiteX0" fmla="*/ 368618 w 368618"/>
                <a:gd name="connsiteY0" fmla="*/ 0 h 346586"/>
                <a:gd name="connsiteX1" fmla="*/ 0 w 368618"/>
                <a:gd name="connsiteY1" fmla="*/ 214312 h 346586"/>
                <a:gd name="connsiteX2" fmla="*/ 328612 w 368618"/>
                <a:gd name="connsiteY2" fmla="*/ 346586 h 346586"/>
                <a:gd name="connsiteX3" fmla="*/ 368618 w 368618"/>
                <a:gd name="connsiteY3" fmla="*/ 202123 h 346586"/>
                <a:gd name="connsiteX4" fmla="*/ 368618 w 368618"/>
                <a:gd name="connsiteY4" fmla="*/ 0 h 346586"/>
                <a:gd name="connsiteX0" fmla="*/ 165418 w 165418"/>
                <a:gd name="connsiteY0" fmla="*/ 0 h 346586"/>
                <a:gd name="connsiteX1" fmla="*/ 0 w 165418"/>
                <a:gd name="connsiteY1" fmla="*/ 125412 h 346586"/>
                <a:gd name="connsiteX2" fmla="*/ 125412 w 165418"/>
                <a:gd name="connsiteY2" fmla="*/ 346586 h 346586"/>
                <a:gd name="connsiteX3" fmla="*/ 165418 w 165418"/>
                <a:gd name="connsiteY3" fmla="*/ 202123 h 346586"/>
                <a:gd name="connsiteX4" fmla="*/ 165418 w 165418"/>
                <a:gd name="connsiteY4" fmla="*/ 0 h 346586"/>
                <a:gd name="connsiteX0" fmla="*/ 165418 w 165418"/>
                <a:gd name="connsiteY0" fmla="*/ 0 h 302136"/>
                <a:gd name="connsiteX1" fmla="*/ 0 w 165418"/>
                <a:gd name="connsiteY1" fmla="*/ 125412 h 302136"/>
                <a:gd name="connsiteX2" fmla="*/ 4762 w 165418"/>
                <a:gd name="connsiteY2" fmla="*/ 302136 h 302136"/>
                <a:gd name="connsiteX3" fmla="*/ 165418 w 165418"/>
                <a:gd name="connsiteY3" fmla="*/ 202123 h 302136"/>
                <a:gd name="connsiteX4" fmla="*/ 165418 w 165418"/>
                <a:gd name="connsiteY4" fmla="*/ 0 h 302136"/>
                <a:gd name="connsiteX0" fmla="*/ 160656 w 160656"/>
                <a:gd name="connsiteY0" fmla="*/ 0 h 302136"/>
                <a:gd name="connsiteX1" fmla="*/ 26988 w 160656"/>
                <a:gd name="connsiteY1" fmla="*/ 84137 h 302136"/>
                <a:gd name="connsiteX2" fmla="*/ 0 w 160656"/>
                <a:gd name="connsiteY2" fmla="*/ 302136 h 302136"/>
                <a:gd name="connsiteX3" fmla="*/ 160656 w 160656"/>
                <a:gd name="connsiteY3" fmla="*/ 202123 h 302136"/>
                <a:gd name="connsiteX4" fmla="*/ 160656 w 160656"/>
                <a:gd name="connsiteY4" fmla="*/ 0 h 302136"/>
                <a:gd name="connsiteX0" fmla="*/ 144781 w 144781"/>
                <a:gd name="connsiteY0" fmla="*/ 0 h 302136"/>
                <a:gd name="connsiteX1" fmla="*/ 11113 w 144781"/>
                <a:gd name="connsiteY1" fmla="*/ 84137 h 302136"/>
                <a:gd name="connsiteX2" fmla="*/ 0 w 144781"/>
                <a:gd name="connsiteY2" fmla="*/ 302136 h 302136"/>
                <a:gd name="connsiteX3" fmla="*/ 144781 w 144781"/>
                <a:gd name="connsiteY3" fmla="*/ 202123 h 302136"/>
                <a:gd name="connsiteX4" fmla="*/ 144781 w 144781"/>
                <a:gd name="connsiteY4" fmla="*/ 0 h 302136"/>
                <a:gd name="connsiteX0" fmla="*/ 140019 w 140019"/>
                <a:gd name="connsiteY0" fmla="*/ 0 h 294992"/>
                <a:gd name="connsiteX1" fmla="*/ 6351 w 140019"/>
                <a:gd name="connsiteY1" fmla="*/ 84137 h 294992"/>
                <a:gd name="connsiteX2" fmla="*/ 0 w 140019"/>
                <a:gd name="connsiteY2" fmla="*/ 294992 h 294992"/>
                <a:gd name="connsiteX3" fmla="*/ 140019 w 140019"/>
                <a:gd name="connsiteY3" fmla="*/ 202123 h 294992"/>
                <a:gd name="connsiteX4" fmla="*/ 140019 w 140019"/>
                <a:gd name="connsiteY4" fmla="*/ 0 h 294992"/>
                <a:gd name="connsiteX0" fmla="*/ 156688 w 156688"/>
                <a:gd name="connsiteY0" fmla="*/ 0 h 290229"/>
                <a:gd name="connsiteX1" fmla="*/ 6351 w 156688"/>
                <a:gd name="connsiteY1" fmla="*/ 79374 h 290229"/>
                <a:gd name="connsiteX2" fmla="*/ 0 w 156688"/>
                <a:gd name="connsiteY2" fmla="*/ 290229 h 290229"/>
                <a:gd name="connsiteX3" fmla="*/ 140019 w 156688"/>
                <a:gd name="connsiteY3" fmla="*/ 197360 h 290229"/>
                <a:gd name="connsiteX4" fmla="*/ 156688 w 156688"/>
                <a:gd name="connsiteY4" fmla="*/ 0 h 290229"/>
                <a:gd name="connsiteX0" fmla="*/ 159069 w 159069"/>
                <a:gd name="connsiteY0" fmla="*/ 0 h 283085"/>
                <a:gd name="connsiteX1" fmla="*/ 6351 w 159069"/>
                <a:gd name="connsiteY1" fmla="*/ 72230 h 283085"/>
                <a:gd name="connsiteX2" fmla="*/ 0 w 159069"/>
                <a:gd name="connsiteY2" fmla="*/ 283085 h 283085"/>
                <a:gd name="connsiteX3" fmla="*/ 140019 w 159069"/>
                <a:gd name="connsiteY3" fmla="*/ 190216 h 283085"/>
                <a:gd name="connsiteX4" fmla="*/ 159069 w 159069"/>
                <a:gd name="connsiteY4" fmla="*/ 0 h 283085"/>
                <a:gd name="connsiteX0" fmla="*/ 152718 w 152718"/>
                <a:gd name="connsiteY0" fmla="*/ 0 h 273560"/>
                <a:gd name="connsiteX1" fmla="*/ 0 w 152718"/>
                <a:gd name="connsiteY1" fmla="*/ 72230 h 273560"/>
                <a:gd name="connsiteX2" fmla="*/ 5556 w 152718"/>
                <a:gd name="connsiteY2" fmla="*/ 273560 h 273560"/>
                <a:gd name="connsiteX3" fmla="*/ 133668 w 152718"/>
                <a:gd name="connsiteY3" fmla="*/ 190216 h 273560"/>
                <a:gd name="connsiteX4" fmla="*/ 152718 w 152718"/>
                <a:gd name="connsiteY4" fmla="*/ 0 h 27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718" h="273560">
                  <a:moveTo>
                    <a:pt x="152718" y="0"/>
                  </a:moveTo>
                  <a:lnTo>
                    <a:pt x="0" y="72230"/>
                  </a:lnTo>
                  <a:lnTo>
                    <a:pt x="5556" y="273560"/>
                  </a:lnTo>
                  <a:lnTo>
                    <a:pt x="133668" y="190216"/>
                  </a:lnTo>
                  <a:lnTo>
                    <a:pt x="15271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F1F06A3-57AF-4F13-8EE7-19D56452C789}"/>
                </a:ext>
              </a:extLst>
            </p:cNvPr>
            <p:cNvSpPr/>
            <p:nvPr/>
          </p:nvSpPr>
          <p:spPr>
            <a:xfrm>
              <a:off x="-1911460" y="1891952"/>
              <a:ext cx="467290" cy="457548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3A632B0B-C2F1-431A-80F2-20D803DCA354}"/>
                </a:ext>
              </a:extLst>
            </p:cNvPr>
            <p:cNvSpPr/>
            <p:nvPr/>
          </p:nvSpPr>
          <p:spPr>
            <a:xfrm>
              <a:off x="-487520" y="1891952"/>
              <a:ext cx="467290" cy="457548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FAF0A7F3-605E-48AC-86B0-280832786323}"/>
                </a:ext>
              </a:extLst>
            </p:cNvPr>
            <p:cNvSpPr/>
            <p:nvPr/>
          </p:nvSpPr>
          <p:spPr>
            <a:xfrm>
              <a:off x="-1209503" y="1931293"/>
              <a:ext cx="467290" cy="45754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627C07-EEF9-4FEC-9A90-4FAC021BE46F}"/>
                </a:ext>
              </a:extLst>
            </p:cNvPr>
            <p:cNvSpPr/>
            <p:nvPr/>
          </p:nvSpPr>
          <p:spPr>
            <a:xfrm>
              <a:off x="-4337844" y="-1465580"/>
              <a:ext cx="10895729" cy="5736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E60FC5-A792-49E1-8626-6F9612572ED6}"/>
                </a:ext>
              </a:extLst>
            </p:cNvPr>
            <p:cNvSpPr/>
            <p:nvPr/>
          </p:nvSpPr>
          <p:spPr>
            <a:xfrm>
              <a:off x="-6125396" y="-3569070"/>
              <a:ext cx="14691876" cy="2154643"/>
            </a:xfrm>
            <a:custGeom>
              <a:avLst/>
              <a:gdLst>
                <a:gd name="connsiteX0" fmla="*/ 0 w 4949371"/>
                <a:gd name="connsiteY0" fmla="*/ 0 h 501723"/>
                <a:gd name="connsiteX1" fmla="*/ 4949371 w 4949371"/>
                <a:gd name="connsiteY1" fmla="*/ 0 h 501723"/>
                <a:gd name="connsiteX2" fmla="*/ 4949371 w 4949371"/>
                <a:gd name="connsiteY2" fmla="*/ 501723 h 501723"/>
                <a:gd name="connsiteX3" fmla="*/ 0 w 4949371"/>
                <a:gd name="connsiteY3" fmla="*/ 501723 h 501723"/>
                <a:gd name="connsiteX4" fmla="*/ 0 w 4949371"/>
                <a:gd name="connsiteY4" fmla="*/ 0 h 501723"/>
                <a:gd name="connsiteX0" fmla="*/ 0 w 5979885"/>
                <a:gd name="connsiteY0" fmla="*/ 0 h 1227437"/>
                <a:gd name="connsiteX1" fmla="*/ 5979885 w 5979885"/>
                <a:gd name="connsiteY1" fmla="*/ 725714 h 1227437"/>
                <a:gd name="connsiteX2" fmla="*/ 5979885 w 5979885"/>
                <a:gd name="connsiteY2" fmla="*/ 1227437 h 1227437"/>
                <a:gd name="connsiteX3" fmla="*/ 1030514 w 5979885"/>
                <a:gd name="connsiteY3" fmla="*/ 1227437 h 1227437"/>
                <a:gd name="connsiteX4" fmla="*/ 0 w 5979885"/>
                <a:gd name="connsiteY4" fmla="*/ 0 h 1227437"/>
                <a:gd name="connsiteX0" fmla="*/ 0 w 7300685"/>
                <a:gd name="connsiteY0" fmla="*/ 0 h 1227437"/>
                <a:gd name="connsiteX1" fmla="*/ 7300685 w 7300685"/>
                <a:gd name="connsiteY1" fmla="*/ 0 h 1227437"/>
                <a:gd name="connsiteX2" fmla="*/ 5979885 w 7300685"/>
                <a:gd name="connsiteY2" fmla="*/ 1227437 h 1227437"/>
                <a:gd name="connsiteX3" fmla="*/ 1030514 w 7300685"/>
                <a:gd name="connsiteY3" fmla="*/ 1227437 h 1227437"/>
                <a:gd name="connsiteX4" fmla="*/ 0 w 7300685"/>
                <a:gd name="connsiteY4" fmla="*/ 0 h 1227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1227437">
                  <a:moveTo>
                    <a:pt x="0" y="0"/>
                  </a:moveTo>
                  <a:lnTo>
                    <a:pt x="7300685" y="0"/>
                  </a:lnTo>
                  <a:lnTo>
                    <a:pt x="5979885" y="1227437"/>
                  </a:lnTo>
                  <a:lnTo>
                    <a:pt x="1030514" y="1227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C2EABE1-473B-4D23-A40C-A0388DF06CEB}"/>
                </a:ext>
              </a:extLst>
            </p:cNvPr>
            <p:cNvSpPr/>
            <p:nvPr/>
          </p:nvSpPr>
          <p:spPr>
            <a:xfrm>
              <a:off x="-8738473" y="-3579838"/>
              <a:ext cx="4750983" cy="10334537"/>
            </a:xfrm>
            <a:custGeom>
              <a:avLst/>
              <a:gdLst>
                <a:gd name="connsiteX0" fmla="*/ 0 w 691715"/>
                <a:gd name="connsiteY0" fmla="*/ 0 h 6023429"/>
                <a:gd name="connsiteX1" fmla="*/ 691715 w 691715"/>
                <a:gd name="connsiteY1" fmla="*/ 0 h 6023429"/>
                <a:gd name="connsiteX2" fmla="*/ 691715 w 691715"/>
                <a:gd name="connsiteY2" fmla="*/ 6023429 h 6023429"/>
                <a:gd name="connsiteX3" fmla="*/ 0 w 691715"/>
                <a:gd name="connsiteY3" fmla="*/ 6023429 h 6023429"/>
                <a:gd name="connsiteX4" fmla="*/ 0 w 691715"/>
                <a:gd name="connsiteY4" fmla="*/ 0 h 6023429"/>
                <a:gd name="connsiteX0" fmla="*/ 0 w 2360858"/>
                <a:gd name="connsiteY0" fmla="*/ 0 h 6023429"/>
                <a:gd name="connsiteX1" fmla="*/ 691715 w 2360858"/>
                <a:gd name="connsiteY1" fmla="*/ 0 h 6023429"/>
                <a:gd name="connsiteX2" fmla="*/ 2360858 w 2360858"/>
                <a:gd name="connsiteY2" fmla="*/ 4630057 h 6023429"/>
                <a:gd name="connsiteX3" fmla="*/ 0 w 2360858"/>
                <a:gd name="connsiteY3" fmla="*/ 6023429 h 6023429"/>
                <a:gd name="connsiteX4" fmla="*/ 0 w 2360858"/>
                <a:gd name="connsiteY4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60858 w 2360858"/>
                <a:gd name="connsiteY2" fmla="*/ 4630057 h 6023429"/>
                <a:gd name="connsiteX3" fmla="*/ 0 w 2360858"/>
                <a:gd name="connsiteY3" fmla="*/ 6023429 h 6023429"/>
                <a:gd name="connsiteX4" fmla="*/ 0 w 2360858"/>
                <a:gd name="connsiteY4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06322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7725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5439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  <a:gd name="connsiteX0" fmla="*/ 0 w 2360858"/>
                <a:gd name="connsiteY0" fmla="*/ 0 h 6023429"/>
                <a:gd name="connsiteX1" fmla="*/ 1315829 w 2360858"/>
                <a:gd name="connsiteY1" fmla="*/ 0 h 6023429"/>
                <a:gd name="connsiteX2" fmla="*/ 2325315 w 2360858"/>
                <a:gd name="connsiteY2" fmla="*/ 1254397 h 6023429"/>
                <a:gd name="connsiteX3" fmla="*/ 2360858 w 2360858"/>
                <a:gd name="connsiteY3" fmla="*/ 4630057 h 6023429"/>
                <a:gd name="connsiteX4" fmla="*/ 0 w 2360858"/>
                <a:gd name="connsiteY4" fmla="*/ 6023429 h 6023429"/>
                <a:gd name="connsiteX5" fmla="*/ 0 w 2360858"/>
                <a:gd name="connsiteY5" fmla="*/ 0 h 602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0858" h="6023429">
                  <a:moveTo>
                    <a:pt x="0" y="0"/>
                  </a:moveTo>
                  <a:lnTo>
                    <a:pt x="1315829" y="0"/>
                  </a:lnTo>
                  <a:cubicBezTo>
                    <a:pt x="1436619" y="233438"/>
                    <a:pt x="2234070" y="998099"/>
                    <a:pt x="2325315" y="1254397"/>
                  </a:cubicBezTo>
                  <a:lnTo>
                    <a:pt x="2360858" y="4630057"/>
                  </a:lnTo>
                  <a:lnTo>
                    <a:pt x="0" y="602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777700-D39F-43D1-B7E6-94680A9CF0CE}"/>
                </a:ext>
              </a:extLst>
            </p:cNvPr>
            <p:cNvSpPr/>
            <p:nvPr/>
          </p:nvSpPr>
          <p:spPr>
            <a:xfrm>
              <a:off x="5771156" y="-3569070"/>
              <a:ext cx="6472056" cy="10334537"/>
            </a:xfrm>
            <a:custGeom>
              <a:avLst/>
              <a:gdLst>
                <a:gd name="connsiteX0" fmla="*/ 0 w 1815734"/>
                <a:gd name="connsiteY0" fmla="*/ 0 h 6023429"/>
                <a:gd name="connsiteX1" fmla="*/ 1815734 w 1815734"/>
                <a:gd name="connsiteY1" fmla="*/ 0 h 6023429"/>
                <a:gd name="connsiteX2" fmla="*/ 1815734 w 1815734"/>
                <a:gd name="connsiteY2" fmla="*/ 6023429 h 6023429"/>
                <a:gd name="connsiteX3" fmla="*/ 0 w 1815734"/>
                <a:gd name="connsiteY3" fmla="*/ 6023429 h 6023429"/>
                <a:gd name="connsiteX4" fmla="*/ 0 w 1815734"/>
                <a:gd name="connsiteY4" fmla="*/ 0 h 6023429"/>
                <a:gd name="connsiteX0" fmla="*/ 1246780 w 3062514"/>
                <a:gd name="connsiteY0" fmla="*/ 0 h 6023429"/>
                <a:gd name="connsiteX1" fmla="*/ 3062514 w 3062514"/>
                <a:gd name="connsiteY1" fmla="*/ 0 h 6023429"/>
                <a:gd name="connsiteX2" fmla="*/ 3062514 w 3062514"/>
                <a:gd name="connsiteY2" fmla="*/ 6023429 h 6023429"/>
                <a:gd name="connsiteX3" fmla="*/ 1246780 w 3062514"/>
                <a:gd name="connsiteY3" fmla="*/ 6023429 h 6023429"/>
                <a:gd name="connsiteX4" fmla="*/ 0 w 3062514"/>
                <a:gd name="connsiteY4" fmla="*/ 1248229 h 6023429"/>
                <a:gd name="connsiteX5" fmla="*/ 1246780 w 3062514"/>
                <a:gd name="connsiteY5" fmla="*/ 0 h 6023429"/>
                <a:gd name="connsiteX0" fmla="*/ 1249338 w 3065072"/>
                <a:gd name="connsiteY0" fmla="*/ 0 h 6023429"/>
                <a:gd name="connsiteX1" fmla="*/ 3065072 w 3065072"/>
                <a:gd name="connsiteY1" fmla="*/ 0 h 6023429"/>
                <a:gd name="connsiteX2" fmla="*/ 3065072 w 3065072"/>
                <a:gd name="connsiteY2" fmla="*/ 6023429 h 6023429"/>
                <a:gd name="connsiteX3" fmla="*/ 1110 w 3065072"/>
                <a:gd name="connsiteY3" fmla="*/ 4630057 h 6023429"/>
                <a:gd name="connsiteX4" fmla="*/ 2558 w 3065072"/>
                <a:gd name="connsiteY4" fmla="*/ 1248229 h 6023429"/>
                <a:gd name="connsiteX5" fmla="*/ 1249338 w 3065072"/>
                <a:gd name="connsiteY5" fmla="*/ 0 h 6023429"/>
                <a:gd name="connsiteX0" fmla="*/ 1280201 w 3095935"/>
                <a:gd name="connsiteY0" fmla="*/ 0 h 6023429"/>
                <a:gd name="connsiteX1" fmla="*/ 3095935 w 3095935"/>
                <a:gd name="connsiteY1" fmla="*/ 0 h 6023429"/>
                <a:gd name="connsiteX2" fmla="*/ 3095935 w 3095935"/>
                <a:gd name="connsiteY2" fmla="*/ 6023429 h 6023429"/>
                <a:gd name="connsiteX3" fmla="*/ 318 w 3095935"/>
                <a:gd name="connsiteY3" fmla="*/ 4582432 h 6023429"/>
                <a:gd name="connsiteX4" fmla="*/ 33421 w 3095935"/>
                <a:gd name="connsiteY4" fmla="*/ 1248229 h 6023429"/>
                <a:gd name="connsiteX5" fmla="*/ 1280201 w 3095935"/>
                <a:gd name="connsiteY5" fmla="*/ 0 h 6023429"/>
                <a:gd name="connsiteX0" fmla="*/ 1264550 w 3080284"/>
                <a:gd name="connsiteY0" fmla="*/ 0 h 6023429"/>
                <a:gd name="connsiteX1" fmla="*/ 3080284 w 3080284"/>
                <a:gd name="connsiteY1" fmla="*/ 0 h 6023429"/>
                <a:gd name="connsiteX2" fmla="*/ 3080284 w 3080284"/>
                <a:gd name="connsiteY2" fmla="*/ 6023429 h 6023429"/>
                <a:gd name="connsiteX3" fmla="*/ 495 w 3080284"/>
                <a:gd name="connsiteY3" fmla="*/ 4601482 h 6023429"/>
                <a:gd name="connsiteX4" fmla="*/ 17770 w 3080284"/>
                <a:gd name="connsiteY4" fmla="*/ 1248229 h 6023429"/>
                <a:gd name="connsiteX5" fmla="*/ 1264550 w 3080284"/>
                <a:gd name="connsiteY5" fmla="*/ 0 h 6023429"/>
                <a:gd name="connsiteX0" fmla="*/ 1249338 w 3065072"/>
                <a:gd name="connsiteY0" fmla="*/ 0 h 6023429"/>
                <a:gd name="connsiteX1" fmla="*/ 3065072 w 3065072"/>
                <a:gd name="connsiteY1" fmla="*/ 0 h 6023429"/>
                <a:gd name="connsiteX2" fmla="*/ 3065072 w 3065072"/>
                <a:gd name="connsiteY2" fmla="*/ 6023429 h 6023429"/>
                <a:gd name="connsiteX3" fmla="*/ 1111 w 3065072"/>
                <a:gd name="connsiteY3" fmla="*/ 4611007 h 6023429"/>
                <a:gd name="connsiteX4" fmla="*/ 2558 w 3065072"/>
                <a:gd name="connsiteY4" fmla="*/ 1248229 h 6023429"/>
                <a:gd name="connsiteX5" fmla="*/ 1249338 w 3065072"/>
                <a:gd name="connsiteY5" fmla="*/ 0 h 6023429"/>
                <a:gd name="connsiteX0" fmla="*/ 1264549 w 3080283"/>
                <a:gd name="connsiteY0" fmla="*/ 0 h 6023429"/>
                <a:gd name="connsiteX1" fmla="*/ 3080283 w 3080283"/>
                <a:gd name="connsiteY1" fmla="*/ 0 h 6023429"/>
                <a:gd name="connsiteX2" fmla="*/ 3080283 w 3080283"/>
                <a:gd name="connsiteY2" fmla="*/ 6023429 h 6023429"/>
                <a:gd name="connsiteX3" fmla="*/ 494 w 3080283"/>
                <a:gd name="connsiteY3" fmla="*/ 4611007 h 6023429"/>
                <a:gd name="connsiteX4" fmla="*/ 17769 w 3080283"/>
                <a:gd name="connsiteY4" fmla="*/ 1248229 h 6023429"/>
                <a:gd name="connsiteX5" fmla="*/ 1264549 w 3080283"/>
                <a:gd name="connsiteY5" fmla="*/ 0 h 6023429"/>
                <a:gd name="connsiteX0" fmla="*/ 1272104 w 3087838"/>
                <a:gd name="connsiteY0" fmla="*/ 0 h 6023429"/>
                <a:gd name="connsiteX1" fmla="*/ 3087838 w 3087838"/>
                <a:gd name="connsiteY1" fmla="*/ 0 h 6023429"/>
                <a:gd name="connsiteX2" fmla="*/ 3087838 w 3087838"/>
                <a:gd name="connsiteY2" fmla="*/ 6023429 h 6023429"/>
                <a:gd name="connsiteX3" fmla="*/ 8049 w 3087838"/>
                <a:gd name="connsiteY3" fmla="*/ 4611007 h 6023429"/>
                <a:gd name="connsiteX4" fmla="*/ 0 w 3087838"/>
                <a:gd name="connsiteY4" fmla="*/ 1225369 h 6023429"/>
                <a:gd name="connsiteX5" fmla="*/ 1272104 w 3087838"/>
                <a:gd name="connsiteY5" fmla="*/ 0 h 6023429"/>
                <a:gd name="connsiteX0" fmla="*/ 1272998 w 3088732"/>
                <a:gd name="connsiteY0" fmla="*/ 0 h 6023429"/>
                <a:gd name="connsiteX1" fmla="*/ 3088732 w 3088732"/>
                <a:gd name="connsiteY1" fmla="*/ 0 h 6023429"/>
                <a:gd name="connsiteX2" fmla="*/ 3088732 w 3088732"/>
                <a:gd name="connsiteY2" fmla="*/ 6023429 h 6023429"/>
                <a:gd name="connsiteX3" fmla="*/ 8943 w 3088732"/>
                <a:gd name="connsiteY3" fmla="*/ 4611007 h 6023429"/>
                <a:gd name="connsiteX4" fmla="*/ 894 w 3088732"/>
                <a:gd name="connsiteY4" fmla="*/ 1225369 h 6023429"/>
                <a:gd name="connsiteX5" fmla="*/ 1272998 w 3088732"/>
                <a:gd name="connsiteY5" fmla="*/ 0 h 602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8732" h="6023429">
                  <a:moveTo>
                    <a:pt x="1272998" y="0"/>
                  </a:moveTo>
                  <a:lnTo>
                    <a:pt x="3088732" y="0"/>
                  </a:lnTo>
                  <a:lnTo>
                    <a:pt x="3088732" y="6023429"/>
                  </a:lnTo>
                  <a:lnTo>
                    <a:pt x="8943" y="4611007"/>
                  </a:lnTo>
                  <a:cubicBezTo>
                    <a:pt x="-8074" y="2990245"/>
                    <a:pt x="5249" y="2846131"/>
                    <a:pt x="894" y="1225369"/>
                  </a:cubicBezTo>
                  <a:lnTo>
                    <a:pt x="12729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99F9D15-475D-44E3-84C5-C9DDCA7F6A63}"/>
                </a:ext>
              </a:extLst>
            </p:cNvPr>
            <p:cNvSpPr/>
            <p:nvPr/>
          </p:nvSpPr>
          <p:spPr>
            <a:xfrm rot="21429455">
              <a:off x="-8201567" y="1132952"/>
              <a:ext cx="3076228" cy="2343921"/>
            </a:xfrm>
            <a:custGeom>
              <a:avLst/>
              <a:gdLst>
                <a:gd name="connsiteX0" fmla="*/ 0 w 1587012"/>
                <a:gd name="connsiteY0" fmla="*/ 0 h 1058409"/>
                <a:gd name="connsiteX1" fmla="*/ 1587012 w 1587012"/>
                <a:gd name="connsiteY1" fmla="*/ 0 h 1058409"/>
                <a:gd name="connsiteX2" fmla="*/ 1587012 w 1587012"/>
                <a:gd name="connsiteY2" fmla="*/ 1058409 h 1058409"/>
                <a:gd name="connsiteX3" fmla="*/ 0 w 1587012"/>
                <a:gd name="connsiteY3" fmla="*/ 1058409 h 1058409"/>
                <a:gd name="connsiteX4" fmla="*/ 0 w 1587012"/>
                <a:gd name="connsiteY4" fmla="*/ 0 h 1058409"/>
                <a:gd name="connsiteX0" fmla="*/ 0 w 1587012"/>
                <a:gd name="connsiteY0" fmla="*/ 114300 h 1172709"/>
                <a:gd name="connsiteX1" fmla="*/ 1518432 w 1587012"/>
                <a:gd name="connsiteY1" fmla="*/ 0 h 1172709"/>
                <a:gd name="connsiteX2" fmla="*/ 1587012 w 1587012"/>
                <a:gd name="connsiteY2" fmla="*/ 1172709 h 1172709"/>
                <a:gd name="connsiteX3" fmla="*/ 0 w 1587012"/>
                <a:gd name="connsiteY3" fmla="*/ 1172709 h 1172709"/>
                <a:gd name="connsiteX4" fmla="*/ 0 w 1587012"/>
                <a:gd name="connsiteY4" fmla="*/ 114300 h 1172709"/>
                <a:gd name="connsiteX0" fmla="*/ 0 w 1587012"/>
                <a:gd name="connsiteY0" fmla="*/ 114300 h 1172709"/>
                <a:gd name="connsiteX1" fmla="*/ 1518432 w 1587012"/>
                <a:gd name="connsiteY1" fmla="*/ 0 h 1172709"/>
                <a:gd name="connsiteX2" fmla="*/ 1587012 w 1587012"/>
                <a:gd name="connsiteY2" fmla="*/ 1066029 h 1172709"/>
                <a:gd name="connsiteX3" fmla="*/ 0 w 1587012"/>
                <a:gd name="connsiteY3" fmla="*/ 1172709 h 1172709"/>
                <a:gd name="connsiteX4" fmla="*/ 0 w 1587012"/>
                <a:gd name="connsiteY4" fmla="*/ 114300 h 1172709"/>
                <a:gd name="connsiteX0" fmla="*/ 0 w 1587012"/>
                <a:gd name="connsiteY0" fmla="*/ 114300 h 1187949"/>
                <a:gd name="connsiteX1" fmla="*/ 1518432 w 1587012"/>
                <a:gd name="connsiteY1" fmla="*/ 0 h 1187949"/>
                <a:gd name="connsiteX2" fmla="*/ 1587012 w 1587012"/>
                <a:gd name="connsiteY2" fmla="*/ 1066029 h 1187949"/>
                <a:gd name="connsiteX3" fmla="*/ 45720 w 1587012"/>
                <a:gd name="connsiteY3" fmla="*/ 1187949 h 1187949"/>
                <a:gd name="connsiteX4" fmla="*/ 0 w 1587012"/>
                <a:gd name="connsiteY4" fmla="*/ 114300 h 1187949"/>
                <a:gd name="connsiteX0" fmla="*/ 0 w 1518432"/>
                <a:gd name="connsiteY0" fmla="*/ 114300 h 1187949"/>
                <a:gd name="connsiteX1" fmla="*/ 1518432 w 1518432"/>
                <a:gd name="connsiteY1" fmla="*/ 0 h 1187949"/>
                <a:gd name="connsiteX2" fmla="*/ 1419372 w 1518432"/>
                <a:gd name="connsiteY2" fmla="*/ 974589 h 1187949"/>
                <a:gd name="connsiteX3" fmla="*/ 45720 w 1518432"/>
                <a:gd name="connsiteY3" fmla="*/ 1187949 h 1187949"/>
                <a:gd name="connsiteX4" fmla="*/ 0 w 1518432"/>
                <a:gd name="connsiteY4" fmla="*/ 114300 h 1187949"/>
                <a:gd name="connsiteX0" fmla="*/ 0 w 1426992"/>
                <a:gd name="connsiteY0" fmla="*/ 121920 h 1195569"/>
                <a:gd name="connsiteX1" fmla="*/ 1426992 w 1426992"/>
                <a:gd name="connsiteY1" fmla="*/ 0 h 1195569"/>
                <a:gd name="connsiteX2" fmla="*/ 1419372 w 1426992"/>
                <a:gd name="connsiteY2" fmla="*/ 982209 h 1195569"/>
                <a:gd name="connsiteX3" fmla="*/ 45720 w 1426992"/>
                <a:gd name="connsiteY3" fmla="*/ 1195569 h 1195569"/>
                <a:gd name="connsiteX4" fmla="*/ 0 w 1426992"/>
                <a:gd name="connsiteY4" fmla="*/ 121920 h 1195569"/>
                <a:gd name="connsiteX0" fmla="*/ 0 w 1426992"/>
                <a:gd name="connsiteY0" fmla="*/ 121920 h 1241289"/>
                <a:gd name="connsiteX1" fmla="*/ 1426992 w 1426992"/>
                <a:gd name="connsiteY1" fmla="*/ 0 h 1241289"/>
                <a:gd name="connsiteX2" fmla="*/ 1419372 w 1426992"/>
                <a:gd name="connsiteY2" fmla="*/ 982209 h 1241289"/>
                <a:gd name="connsiteX3" fmla="*/ 76200 w 1426992"/>
                <a:gd name="connsiteY3" fmla="*/ 1241289 h 1241289"/>
                <a:gd name="connsiteX4" fmla="*/ 0 w 1426992"/>
                <a:gd name="connsiteY4" fmla="*/ 12192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8892 w 1396512"/>
                <a:gd name="connsiteY2" fmla="*/ 98220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1272 w 1396512"/>
                <a:gd name="connsiteY2" fmla="*/ 93648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96512"/>
                <a:gd name="connsiteY0" fmla="*/ 152400 h 1241289"/>
                <a:gd name="connsiteX1" fmla="*/ 1396512 w 1396512"/>
                <a:gd name="connsiteY1" fmla="*/ 0 h 1241289"/>
                <a:gd name="connsiteX2" fmla="*/ 1381272 w 1396512"/>
                <a:gd name="connsiteY2" fmla="*/ 913629 h 1241289"/>
                <a:gd name="connsiteX3" fmla="*/ 45720 w 1396512"/>
                <a:gd name="connsiteY3" fmla="*/ 1241289 h 1241289"/>
                <a:gd name="connsiteX4" fmla="*/ 0 w 1396512"/>
                <a:gd name="connsiteY4" fmla="*/ 152400 h 1241289"/>
                <a:gd name="connsiteX0" fmla="*/ 0 w 1388892"/>
                <a:gd name="connsiteY0" fmla="*/ 175260 h 1264149"/>
                <a:gd name="connsiteX1" fmla="*/ 1388892 w 1388892"/>
                <a:gd name="connsiteY1" fmla="*/ 0 h 1264149"/>
                <a:gd name="connsiteX2" fmla="*/ 1381272 w 1388892"/>
                <a:gd name="connsiteY2" fmla="*/ 936489 h 1264149"/>
                <a:gd name="connsiteX3" fmla="*/ 45720 w 1388892"/>
                <a:gd name="connsiteY3" fmla="*/ 1264149 h 1264149"/>
                <a:gd name="connsiteX4" fmla="*/ 0 w 1388892"/>
                <a:gd name="connsiteY4" fmla="*/ 175260 h 126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8892" h="1264149">
                  <a:moveTo>
                    <a:pt x="0" y="175260"/>
                  </a:moveTo>
                  <a:lnTo>
                    <a:pt x="1388892" y="0"/>
                  </a:lnTo>
                  <a:lnTo>
                    <a:pt x="1381272" y="936489"/>
                  </a:lnTo>
                  <a:lnTo>
                    <a:pt x="45720" y="1264149"/>
                  </a:lnTo>
                  <a:lnTo>
                    <a:pt x="0" y="17526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085A84A-4754-4027-8F61-87085855EC9B}"/>
                </a:ext>
              </a:extLst>
            </p:cNvPr>
            <p:cNvGrpSpPr/>
            <p:nvPr/>
          </p:nvGrpSpPr>
          <p:grpSpPr>
            <a:xfrm>
              <a:off x="-3103968" y="-301681"/>
              <a:ext cx="7965150" cy="4433420"/>
              <a:chOff x="2837951" y="1419048"/>
              <a:chExt cx="5675318" cy="315889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181D23-17EA-4E90-ABA4-565E3B2476F8}"/>
                  </a:ext>
                </a:extLst>
              </p:cNvPr>
              <p:cNvSpPr/>
              <p:nvPr/>
            </p:nvSpPr>
            <p:spPr>
              <a:xfrm>
                <a:off x="3424239" y="1715148"/>
                <a:ext cx="4487348" cy="17130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3EF8B7C-F194-44AF-8DED-0AB0BF1512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6650" y="1524000"/>
                <a:ext cx="390525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19061E0-64BB-4C65-94F1-E609BCD40EDB}"/>
                  </a:ext>
                </a:extLst>
              </p:cNvPr>
              <p:cNvGrpSpPr/>
              <p:nvPr/>
            </p:nvGrpSpPr>
            <p:grpSpPr>
              <a:xfrm flipH="1">
                <a:off x="7338156" y="1419048"/>
                <a:ext cx="1175113" cy="3158894"/>
                <a:chOff x="4702627" y="1209490"/>
                <a:chExt cx="1456895" cy="3365951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96B1D63C-0CB2-485E-B69D-642261E5A2DA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39AC15AC-C729-4BE9-BC19-6AA7B0371EFE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04D77EAB-8EA7-4196-AF34-0923CDB1962C}"/>
                  </a:ext>
                </a:extLst>
              </p:cNvPr>
              <p:cNvGrpSpPr/>
              <p:nvPr/>
            </p:nvGrpSpPr>
            <p:grpSpPr>
              <a:xfrm>
                <a:off x="2837951" y="1419048"/>
                <a:ext cx="1175113" cy="3158894"/>
                <a:chOff x="4702627" y="1209490"/>
                <a:chExt cx="1456895" cy="3365951"/>
              </a:xfrm>
            </p:grpSpPr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489245FA-DF2D-41C1-B4D9-F9C51ED9A6E4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35CC709D-AB8F-46A2-8814-EE0B82930D1A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D18901E-F337-4A65-9004-0B6855156E2F}"/>
                </a:ext>
              </a:extLst>
            </p:cNvPr>
            <p:cNvSpPr/>
            <p:nvPr/>
          </p:nvSpPr>
          <p:spPr>
            <a:xfrm>
              <a:off x="543833" y="-3577059"/>
              <a:ext cx="1168692" cy="1286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B47328-1FF9-4479-88D0-1B43D0402384}"/>
                </a:ext>
              </a:extLst>
            </p:cNvPr>
            <p:cNvGrpSpPr/>
            <p:nvPr/>
          </p:nvGrpSpPr>
          <p:grpSpPr>
            <a:xfrm>
              <a:off x="-8254114" y="3196574"/>
              <a:ext cx="4755638" cy="3403967"/>
              <a:chOff x="282305" y="3951628"/>
              <a:chExt cx="2771798" cy="198398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8" name="Cylinder 67">
                <a:extLst>
                  <a:ext uri="{FF2B5EF4-FFF2-40B4-BE49-F238E27FC236}">
                    <a16:creationId xmlns:a16="http://schemas.microsoft.com/office/drawing/2014/main" id="{020834C3-2EF0-43FF-B00E-12BF5E967FEB}"/>
                  </a:ext>
                </a:extLst>
              </p:cNvPr>
              <p:cNvSpPr/>
              <p:nvPr/>
            </p:nvSpPr>
            <p:spPr>
              <a:xfrm>
                <a:off x="1161067" y="5467824"/>
                <a:ext cx="171819" cy="467788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Cylinder 68">
                <a:extLst>
                  <a:ext uri="{FF2B5EF4-FFF2-40B4-BE49-F238E27FC236}">
                    <a16:creationId xmlns:a16="http://schemas.microsoft.com/office/drawing/2014/main" id="{97EA3905-E5AF-4D8C-B0A2-DBD2D1ED7D50}"/>
                  </a:ext>
                </a:extLst>
              </p:cNvPr>
              <p:cNvSpPr/>
              <p:nvPr/>
            </p:nvSpPr>
            <p:spPr>
              <a:xfrm>
                <a:off x="2789313" y="4535115"/>
                <a:ext cx="153512" cy="407906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Cylinder 69">
                <a:extLst>
                  <a:ext uri="{FF2B5EF4-FFF2-40B4-BE49-F238E27FC236}">
                    <a16:creationId xmlns:a16="http://schemas.microsoft.com/office/drawing/2014/main" id="{5BF8EFB0-AC63-449C-8574-7EA00E4A76F9}"/>
                  </a:ext>
                </a:extLst>
              </p:cNvPr>
              <p:cNvSpPr/>
              <p:nvPr/>
            </p:nvSpPr>
            <p:spPr>
              <a:xfrm>
                <a:off x="290409" y="5467824"/>
                <a:ext cx="171819" cy="467788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309AC41-7BE0-4296-B543-0BDA4627E5A6}"/>
                  </a:ext>
                </a:extLst>
              </p:cNvPr>
              <p:cNvSpPr/>
              <p:nvPr/>
            </p:nvSpPr>
            <p:spPr>
              <a:xfrm>
                <a:off x="312517" y="4496684"/>
                <a:ext cx="2628932" cy="1038797"/>
              </a:xfrm>
              <a:custGeom>
                <a:avLst/>
                <a:gdLst>
                  <a:gd name="connsiteX0" fmla="*/ 0 w 1038257"/>
                  <a:gd name="connsiteY0" fmla="*/ 0 h 48197"/>
                  <a:gd name="connsiteX1" fmla="*/ 1038257 w 1038257"/>
                  <a:gd name="connsiteY1" fmla="*/ 0 h 48197"/>
                  <a:gd name="connsiteX2" fmla="*/ 1038257 w 1038257"/>
                  <a:gd name="connsiteY2" fmla="*/ 48197 h 48197"/>
                  <a:gd name="connsiteX3" fmla="*/ 0 w 1038257"/>
                  <a:gd name="connsiteY3" fmla="*/ 48197 h 48197"/>
                  <a:gd name="connsiteX4" fmla="*/ 0 w 1038257"/>
                  <a:gd name="connsiteY4" fmla="*/ 0 h 48197"/>
                  <a:gd name="connsiteX0" fmla="*/ 2057400 w 2057400"/>
                  <a:gd name="connsiteY0" fmla="*/ 0 h 576835"/>
                  <a:gd name="connsiteX1" fmla="*/ 1038257 w 2057400"/>
                  <a:gd name="connsiteY1" fmla="*/ 528638 h 576835"/>
                  <a:gd name="connsiteX2" fmla="*/ 1038257 w 2057400"/>
                  <a:gd name="connsiteY2" fmla="*/ 576835 h 576835"/>
                  <a:gd name="connsiteX3" fmla="*/ 0 w 2057400"/>
                  <a:gd name="connsiteY3" fmla="*/ 576835 h 576835"/>
                  <a:gd name="connsiteX4" fmla="*/ 2057400 w 2057400"/>
                  <a:gd name="connsiteY4" fmla="*/ 0 h 576835"/>
                  <a:gd name="connsiteX0" fmla="*/ 2057400 w 2757519"/>
                  <a:gd name="connsiteY0" fmla="*/ 0 h 576835"/>
                  <a:gd name="connsiteX1" fmla="*/ 2757519 w 2757519"/>
                  <a:gd name="connsiteY1" fmla="*/ 14288 h 576835"/>
                  <a:gd name="connsiteX2" fmla="*/ 1038257 w 2757519"/>
                  <a:gd name="connsiteY2" fmla="*/ 576835 h 576835"/>
                  <a:gd name="connsiteX3" fmla="*/ 0 w 2757519"/>
                  <a:gd name="connsiteY3" fmla="*/ 576835 h 576835"/>
                  <a:gd name="connsiteX4" fmla="*/ 2057400 w 2757519"/>
                  <a:gd name="connsiteY4" fmla="*/ 0 h 576835"/>
                  <a:gd name="connsiteX0" fmla="*/ 2057400 w 2752757"/>
                  <a:gd name="connsiteY0" fmla="*/ 0 h 576835"/>
                  <a:gd name="connsiteX1" fmla="*/ 2752757 w 2752757"/>
                  <a:gd name="connsiteY1" fmla="*/ 14288 h 576835"/>
                  <a:gd name="connsiteX2" fmla="*/ 1038257 w 2752757"/>
                  <a:gd name="connsiteY2" fmla="*/ 576835 h 576835"/>
                  <a:gd name="connsiteX3" fmla="*/ 0 w 2752757"/>
                  <a:gd name="connsiteY3" fmla="*/ 576835 h 576835"/>
                  <a:gd name="connsiteX4" fmla="*/ 2057400 w 2752757"/>
                  <a:gd name="connsiteY4" fmla="*/ 0 h 576835"/>
                  <a:gd name="connsiteX0" fmla="*/ 2014537 w 2752757"/>
                  <a:gd name="connsiteY0" fmla="*/ 0 h 967360"/>
                  <a:gd name="connsiteX1" fmla="*/ 2752757 w 2752757"/>
                  <a:gd name="connsiteY1" fmla="*/ 404813 h 967360"/>
                  <a:gd name="connsiteX2" fmla="*/ 1038257 w 2752757"/>
                  <a:gd name="connsiteY2" fmla="*/ 967360 h 967360"/>
                  <a:gd name="connsiteX3" fmla="*/ 0 w 2752757"/>
                  <a:gd name="connsiteY3" fmla="*/ 967360 h 967360"/>
                  <a:gd name="connsiteX4" fmla="*/ 2014537 w 2752757"/>
                  <a:gd name="connsiteY4" fmla="*/ 0 h 967360"/>
                  <a:gd name="connsiteX0" fmla="*/ 2014537 w 2652744"/>
                  <a:gd name="connsiteY0" fmla="*/ 0 h 967360"/>
                  <a:gd name="connsiteX1" fmla="*/ 2652744 w 2652744"/>
                  <a:gd name="connsiteY1" fmla="*/ 85725 h 967360"/>
                  <a:gd name="connsiteX2" fmla="*/ 1038257 w 2652744"/>
                  <a:gd name="connsiteY2" fmla="*/ 967360 h 967360"/>
                  <a:gd name="connsiteX3" fmla="*/ 0 w 2652744"/>
                  <a:gd name="connsiteY3" fmla="*/ 967360 h 967360"/>
                  <a:gd name="connsiteX4" fmla="*/ 2014537 w 2652744"/>
                  <a:gd name="connsiteY4" fmla="*/ 0 h 967360"/>
                  <a:gd name="connsiteX0" fmla="*/ 2014537 w 2628932"/>
                  <a:gd name="connsiteY0" fmla="*/ 4762 h 972122"/>
                  <a:gd name="connsiteX1" fmla="*/ 2628932 w 2628932"/>
                  <a:gd name="connsiteY1" fmla="*/ 0 h 972122"/>
                  <a:gd name="connsiteX2" fmla="*/ 1038257 w 2628932"/>
                  <a:gd name="connsiteY2" fmla="*/ 972122 h 972122"/>
                  <a:gd name="connsiteX3" fmla="*/ 0 w 2628932"/>
                  <a:gd name="connsiteY3" fmla="*/ 972122 h 972122"/>
                  <a:gd name="connsiteX4" fmla="*/ 2014537 w 2628932"/>
                  <a:gd name="connsiteY4" fmla="*/ 4762 h 972122"/>
                  <a:gd name="connsiteX0" fmla="*/ 2062162 w 2628932"/>
                  <a:gd name="connsiteY0" fmla="*/ 0 h 1029272"/>
                  <a:gd name="connsiteX1" fmla="*/ 2628932 w 2628932"/>
                  <a:gd name="connsiteY1" fmla="*/ 57150 h 1029272"/>
                  <a:gd name="connsiteX2" fmla="*/ 1038257 w 2628932"/>
                  <a:gd name="connsiteY2" fmla="*/ 1029272 h 1029272"/>
                  <a:gd name="connsiteX3" fmla="*/ 0 w 2628932"/>
                  <a:gd name="connsiteY3" fmla="*/ 1029272 h 1029272"/>
                  <a:gd name="connsiteX4" fmla="*/ 2062162 w 2628932"/>
                  <a:gd name="connsiteY4" fmla="*/ 0 h 1029272"/>
                  <a:gd name="connsiteX0" fmla="*/ 2062162 w 2628932"/>
                  <a:gd name="connsiteY0" fmla="*/ 0 h 1038797"/>
                  <a:gd name="connsiteX1" fmla="*/ 2628932 w 2628932"/>
                  <a:gd name="connsiteY1" fmla="*/ 66675 h 1038797"/>
                  <a:gd name="connsiteX2" fmla="*/ 1038257 w 2628932"/>
                  <a:gd name="connsiteY2" fmla="*/ 1038797 h 1038797"/>
                  <a:gd name="connsiteX3" fmla="*/ 0 w 2628932"/>
                  <a:gd name="connsiteY3" fmla="*/ 1038797 h 1038797"/>
                  <a:gd name="connsiteX4" fmla="*/ 2062162 w 2628932"/>
                  <a:gd name="connsiteY4" fmla="*/ 0 h 1038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932" h="1038797">
                    <a:moveTo>
                      <a:pt x="2062162" y="0"/>
                    </a:moveTo>
                    <a:lnTo>
                      <a:pt x="2628932" y="66675"/>
                    </a:lnTo>
                    <a:lnTo>
                      <a:pt x="1038257" y="1038797"/>
                    </a:lnTo>
                    <a:lnTo>
                      <a:pt x="0" y="1038797"/>
                    </a:lnTo>
                    <a:lnTo>
                      <a:pt x="2062162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59">
                <a:extLst>
                  <a:ext uri="{FF2B5EF4-FFF2-40B4-BE49-F238E27FC236}">
                    <a16:creationId xmlns:a16="http://schemas.microsoft.com/office/drawing/2014/main" id="{56CED9CA-93BC-47D1-AAE4-53006B8EE959}"/>
                  </a:ext>
                </a:extLst>
              </p:cNvPr>
              <p:cNvSpPr/>
              <p:nvPr/>
            </p:nvSpPr>
            <p:spPr>
              <a:xfrm>
                <a:off x="2366706" y="4051076"/>
                <a:ext cx="574743" cy="510260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59">
                <a:extLst>
                  <a:ext uri="{FF2B5EF4-FFF2-40B4-BE49-F238E27FC236}">
                    <a16:creationId xmlns:a16="http://schemas.microsoft.com/office/drawing/2014/main" id="{54E558A7-251A-477A-878C-2EC35E7E60A3}"/>
                  </a:ext>
                </a:extLst>
              </p:cNvPr>
              <p:cNvSpPr/>
              <p:nvPr/>
            </p:nvSpPr>
            <p:spPr>
              <a:xfrm>
                <a:off x="1888907" y="4209018"/>
                <a:ext cx="564697" cy="644433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02DC7B7-240F-4228-A0D2-A46E249D9B22}"/>
                  </a:ext>
                </a:extLst>
              </p:cNvPr>
              <p:cNvSpPr/>
              <p:nvPr/>
            </p:nvSpPr>
            <p:spPr>
              <a:xfrm>
                <a:off x="282305" y="3951628"/>
                <a:ext cx="2771798" cy="669108"/>
              </a:xfrm>
              <a:custGeom>
                <a:avLst/>
                <a:gdLst>
                  <a:gd name="connsiteX0" fmla="*/ 2026920 w 2771798"/>
                  <a:gd name="connsiteY0" fmla="*/ 6300 h 669108"/>
                  <a:gd name="connsiteX1" fmla="*/ 2739268 w 2771798"/>
                  <a:gd name="connsiteY1" fmla="*/ 6300 h 669108"/>
                  <a:gd name="connsiteX2" fmla="*/ 1055248 w 2771798"/>
                  <a:gd name="connsiteY2" fmla="*/ 563146 h 669108"/>
                  <a:gd name="connsiteX3" fmla="*/ 0 w 2771798"/>
                  <a:gd name="connsiteY3" fmla="*/ 563146 h 669108"/>
                  <a:gd name="connsiteX4" fmla="*/ 2768941 w 2771798"/>
                  <a:gd name="connsiteY4" fmla="*/ 0 h 669108"/>
                  <a:gd name="connsiteX5" fmla="*/ 2771798 w 2771798"/>
                  <a:gd name="connsiteY5" fmla="*/ 56174 h 669108"/>
                  <a:gd name="connsiteX6" fmla="*/ 1054441 w 2771798"/>
                  <a:gd name="connsiteY6" fmla="*/ 669108 h 669108"/>
                  <a:gd name="connsiteX7" fmla="*/ 1054441 w 2771798"/>
                  <a:gd name="connsiteY7" fmla="*/ 563880 h 66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1798" h="669108">
                    <a:moveTo>
                      <a:pt x="2026920" y="6300"/>
                    </a:moveTo>
                    <a:lnTo>
                      <a:pt x="2739268" y="6300"/>
                    </a:lnTo>
                    <a:lnTo>
                      <a:pt x="1055248" y="563146"/>
                    </a:lnTo>
                    <a:lnTo>
                      <a:pt x="0" y="563146"/>
                    </a:lnTo>
                    <a:close/>
                    <a:moveTo>
                      <a:pt x="2768941" y="0"/>
                    </a:moveTo>
                    <a:lnTo>
                      <a:pt x="2771798" y="56174"/>
                    </a:lnTo>
                    <a:cubicBezTo>
                      <a:pt x="2208872" y="267629"/>
                      <a:pt x="1626893" y="464797"/>
                      <a:pt x="1054441" y="669108"/>
                    </a:cubicBezTo>
                    <a:lnTo>
                      <a:pt x="1054441" y="56388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F849EA2-8D00-4301-9E8D-6565049F969A}"/>
                  </a:ext>
                </a:extLst>
              </p:cNvPr>
              <p:cNvSpPr/>
              <p:nvPr/>
            </p:nvSpPr>
            <p:spPr>
              <a:xfrm>
                <a:off x="1271864" y="4412405"/>
                <a:ext cx="662340" cy="761273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  <a:gd name="connsiteX0" fmla="*/ 0 w 1287481"/>
                  <a:gd name="connsiteY0" fmla="*/ 230117 h 853208"/>
                  <a:gd name="connsiteX1" fmla="*/ 1287481 w 1287481"/>
                  <a:gd name="connsiteY1" fmla="*/ 0 h 853208"/>
                  <a:gd name="connsiteX2" fmla="*/ 1287481 w 1287481"/>
                  <a:gd name="connsiteY2" fmla="*/ 853208 h 853208"/>
                  <a:gd name="connsiteX3" fmla="*/ 38100 w 1287481"/>
                  <a:gd name="connsiteY3" fmla="*/ 796058 h 853208"/>
                  <a:gd name="connsiteX4" fmla="*/ 0 w 1287481"/>
                  <a:gd name="connsiteY4" fmla="*/ 230117 h 853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53208">
                    <a:moveTo>
                      <a:pt x="0" y="230117"/>
                    </a:moveTo>
                    <a:lnTo>
                      <a:pt x="1287481" y="0"/>
                    </a:lnTo>
                    <a:lnTo>
                      <a:pt x="1287481" y="853208"/>
                    </a:lnTo>
                    <a:lnTo>
                      <a:pt x="38100" y="796058"/>
                    </a:lnTo>
                    <a:lnTo>
                      <a:pt x="0" y="230117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EF955CE-D3CB-4AA7-82ED-57A82D1F7EA8}"/>
                  </a:ext>
                </a:extLst>
              </p:cNvPr>
              <p:cNvSpPr/>
              <p:nvPr/>
            </p:nvSpPr>
            <p:spPr>
              <a:xfrm>
                <a:off x="282305" y="4518878"/>
                <a:ext cx="1043905" cy="103648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47D5A0-8625-41B7-A3A6-A3D328CDFB1E}"/>
                  </a:ext>
                </a:extLst>
              </p:cNvPr>
              <p:cNvSpPr/>
              <p:nvPr/>
            </p:nvSpPr>
            <p:spPr>
              <a:xfrm>
                <a:off x="1335922" y="4405261"/>
                <a:ext cx="601824" cy="1130220"/>
              </a:xfrm>
              <a:custGeom>
                <a:avLst/>
                <a:gdLst>
                  <a:gd name="connsiteX0" fmla="*/ 0 w 266544"/>
                  <a:gd name="connsiteY0" fmla="*/ 0 h 914745"/>
                  <a:gd name="connsiteX1" fmla="*/ 266544 w 266544"/>
                  <a:gd name="connsiteY1" fmla="*/ 0 h 914745"/>
                  <a:gd name="connsiteX2" fmla="*/ 266544 w 266544"/>
                  <a:gd name="connsiteY2" fmla="*/ 914745 h 914745"/>
                  <a:gd name="connsiteX3" fmla="*/ 0 w 266544"/>
                  <a:gd name="connsiteY3" fmla="*/ 914745 h 914745"/>
                  <a:gd name="connsiteX4" fmla="*/ 0 w 266544"/>
                  <a:gd name="connsiteY4" fmla="*/ 0 h 914745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266544 w 601824"/>
                  <a:gd name="connsiteY2" fmla="*/ 1105245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578964 w 601824"/>
                  <a:gd name="connsiteY2" fmla="*/ 769965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590870 w 601824"/>
                  <a:gd name="connsiteY2" fmla="*/ 765308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598014 w 601824"/>
                  <a:gd name="connsiteY2" fmla="*/ 765308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  <a:gd name="connsiteX0" fmla="*/ 0 w 601824"/>
                  <a:gd name="connsiteY0" fmla="*/ 185842 h 1100587"/>
                  <a:gd name="connsiteX1" fmla="*/ 601824 w 601824"/>
                  <a:gd name="connsiteY1" fmla="*/ 0 h 1100587"/>
                  <a:gd name="connsiteX2" fmla="*/ 598014 w 601824"/>
                  <a:gd name="connsiteY2" fmla="*/ 760650 h 1100587"/>
                  <a:gd name="connsiteX3" fmla="*/ 0 w 601824"/>
                  <a:gd name="connsiteY3" fmla="*/ 1100587 h 1100587"/>
                  <a:gd name="connsiteX4" fmla="*/ 0 w 601824"/>
                  <a:gd name="connsiteY4" fmla="*/ 185842 h 1100587"/>
                  <a:gd name="connsiteX0" fmla="*/ 0 w 601824"/>
                  <a:gd name="connsiteY0" fmla="*/ 190500 h 1105245"/>
                  <a:gd name="connsiteX1" fmla="*/ 601824 w 601824"/>
                  <a:gd name="connsiteY1" fmla="*/ 0 h 1105245"/>
                  <a:gd name="connsiteX2" fmla="*/ 598014 w 601824"/>
                  <a:gd name="connsiteY2" fmla="*/ 765308 h 1105245"/>
                  <a:gd name="connsiteX3" fmla="*/ 0 w 601824"/>
                  <a:gd name="connsiteY3" fmla="*/ 1105245 h 1105245"/>
                  <a:gd name="connsiteX4" fmla="*/ 0 w 601824"/>
                  <a:gd name="connsiteY4" fmla="*/ 190500 h 110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824" h="1105245">
                    <a:moveTo>
                      <a:pt x="0" y="190500"/>
                    </a:moveTo>
                    <a:lnTo>
                      <a:pt x="601824" y="0"/>
                    </a:lnTo>
                    <a:lnTo>
                      <a:pt x="598014" y="765308"/>
                    </a:lnTo>
                    <a:lnTo>
                      <a:pt x="0" y="1105245"/>
                    </a:lnTo>
                    <a:lnTo>
                      <a:pt x="0" y="19050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4667DB8-A3BE-4883-A76B-3D0A1CEE9A8A}"/>
                  </a:ext>
                </a:extLst>
              </p:cNvPr>
              <p:cNvSpPr/>
              <p:nvPr/>
            </p:nvSpPr>
            <p:spPr>
              <a:xfrm>
                <a:off x="1934213" y="4237335"/>
                <a:ext cx="521968" cy="944990"/>
              </a:xfrm>
              <a:custGeom>
                <a:avLst/>
                <a:gdLst>
                  <a:gd name="connsiteX0" fmla="*/ 0 w 169543"/>
                  <a:gd name="connsiteY0" fmla="*/ 0 h 808465"/>
                  <a:gd name="connsiteX1" fmla="*/ 169543 w 169543"/>
                  <a:gd name="connsiteY1" fmla="*/ 0 h 808465"/>
                  <a:gd name="connsiteX2" fmla="*/ 169543 w 169543"/>
                  <a:gd name="connsiteY2" fmla="*/ 808465 h 808465"/>
                  <a:gd name="connsiteX3" fmla="*/ 0 w 169543"/>
                  <a:gd name="connsiteY3" fmla="*/ 808465 h 808465"/>
                  <a:gd name="connsiteX4" fmla="*/ 0 w 169543"/>
                  <a:gd name="connsiteY4" fmla="*/ 0 h 808465"/>
                  <a:gd name="connsiteX0" fmla="*/ 0 w 498155"/>
                  <a:gd name="connsiteY0" fmla="*/ 171450 h 979915"/>
                  <a:gd name="connsiteX1" fmla="*/ 498155 w 498155"/>
                  <a:gd name="connsiteY1" fmla="*/ 0 h 979915"/>
                  <a:gd name="connsiteX2" fmla="*/ 169543 w 498155"/>
                  <a:gd name="connsiteY2" fmla="*/ 979915 h 979915"/>
                  <a:gd name="connsiteX3" fmla="*/ 0 w 498155"/>
                  <a:gd name="connsiteY3" fmla="*/ 979915 h 979915"/>
                  <a:gd name="connsiteX4" fmla="*/ 0 w 498155"/>
                  <a:gd name="connsiteY4" fmla="*/ 171450 h 979915"/>
                  <a:gd name="connsiteX0" fmla="*/ 0 w 502918"/>
                  <a:gd name="connsiteY0" fmla="*/ 171450 h 979915"/>
                  <a:gd name="connsiteX1" fmla="*/ 498155 w 502918"/>
                  <a:gd name="connsiteY1" fmla="*/ 0 h 979915"/>
                  <a:gd name="connsiteX2" fmla="*/ 502918 w 502918"/>
                  <a:gd name="connsiteY2" fmla="*/ 617965 h 979915"/>
                  <a:gd name="connsiteX3" fmla="*/ 0 w 502918"/>
                  <a:gd name="connsiteY3" fmla="*/ 979915 h 979915"/>
                  <a:gd name="connsiteX4" fmla="*/ 0 w 502918"/>
                  <a:gd name="connsiteY4" fmla="*/ 171450 h 979915"/>
                  <a:gd name="connsiteX0" fmla="*/ 6350 w 509268"/>
                  <a:gd name="connsiteY0" fmla="*/ 171450 h 951340"/>
                  <a:gd name="connsiteX1" fmla="*/ 504505 w 509268"/>
                  <a:gd name="connsiteY1" fmla="*/ 0 h 951340"/>
                  <a:gd name="connsiteX2" fmla="*/ 509268 w 509268"/>
                  <a:gd name="connsiteY2" fmla="*/ 617965 h 951340"/>
                  <a:gd name="connsiteX3" fmla="*/ 0 w 509268"/>
                  <a:gd name="connsiteY3" fmla="*/ 951340 h 951340"/>
                  <a:gd name="connsiteX4" fmla="*/ 6350 w 509268"/>
                  <a:gd name="connsiteY4" fmla="*/ 171450 h 951340"/>
                  <a:gd name="connsiteX0" fmla="*/ 6350 w 509268"/>
                  <a:gd name="connsiteY0" fmla="*/ 171450 h 941815"/>
                  <a:gd name="connsiteX1" fmla="*/ 504505 w 509268"/>
                  <a:gd name="connsiteY1" fmla="*/ 0 h 941815"/>
                  <a:gd name="connsiteX2" fmla="*/ 509268 w 509268"/>
                  <a:gd name="connsiteY2" fmla="*/ 617965 h 941815"/>
                  <a:gd name="connsiteX3" fmla="*/ 0 w 509268"/>
                  <a:gd name="connsiteY3" fmla="*/ 941815 h 941815"/>
                  <a:gd name="connsiteX4" fmla="*/ 6350 w 509268"/>
                  <a:gd name="connsiteY4" fmla="*/ 171450 h 941815"/>
                  <a:gd name="connsiteX0" fmla="*/ 12700 w 515618"/>
                  <a:gd name="connsiteY0" fmla="*/ 171450 h 941815"/>
                  <a:gd name="connsiteX1" fmla="*/ 510855 w 515618"/>
                  <a:gd name="connsiteY1" fmla="*/ 0 h 941815"/>
                  <a:gd name="connsiteX2" fmla="*/ 515618 w 515618"/>
                  <a:gd name="connsiteY2" fmla="*/ 617965 h 941815"/>
                  <a:gd name="connsiteX3" fmla="*/ 0 w 515618"/>
                  <a:gd name="connsiteY3" fmla="*/ 941815 h 941815"/>
                  <a:gd name="connsiteX4" fmla="*/ 12700 w 515618"/>
                  <a:gd name="connsiteY4" fmla="*/ 171450 h 941815"/>
                  <a:gd name="connsiteX0" fmla="*/ 12700 w 515618"/>
                  <a:gd name="connsiteY0" fmla="*/ 171450 h 941815"/>
                  <a:gd name="connsiteX1" fmla="*/ 510855 w 515618"/>
                  <a:gd name="connsiteY1" fmla="*/ 0 h 941815"/>
                  <a:gd name="connsiteX2" fmla="*/ 515618 w 515618"/>
                  <a:gd name="connsiteY2" fmla="*/ 617965 h 941815"/>
                  <a:gd name="connsiteX3" fmla="*/ 0 w 515618"/>
                  <a:gd name="connsiteY3" fmla="*/ 941815 h 941815"/>
                  <a:gd name="connsiteX4" fmla="*/ 12700 w 515618"/>
                  <a:gd name="connsiteY4" fmla="*/ 171450 h 941815"/>
                  <a:gd name="connsiteX0" fmla="*/ 6350 w 515618"/>
                  <a:gd name="connsiteY0" fmla="*/ 168275 h 941815"/>
                  <a:gd name="connsiteX1" fmla="*/ 510855 w 515618"/>
                  <a:gd name="connsiteY1" fmla="*/ 0 h 941815"/>
                  <a:gd name="connsiteX2" fmla="*/ 515618 w 515618"/>
                  <a:gd name="connsiteY2" fmla="*/ 617965 h 941815"/>
                  <a:gd name="connsiteX3" fmla="*/ 0 w 515618"/>
                  <a:gd name="connsiteY3" fmla="*/ 941815 h 941815"/>
                  <a:gd name="connsiteX4" fmla="*/ 6350 w 515618"/>
                  <a:gd name="connsiteY4" fmla="*/ 168275 h 941815"/>
                  <a:gd name="connsiteX0" fmla="*/ 6350 w 521968"/>
                  <a:gd name="connsiteY0" fmla="*/ 168275 h 941815"/>
                  <a:gd name="connsiteX1" fmla="*/ 510855 w 521968"/>
                  <a:gd name="connsiteY1" fmla="*/ 0 h 941815"/>
                  <a:gd name="connsiteX2" fmla="*/ 521968 w 521968"/>
                  <a:gd name="connsiteY2" fmla="*/ 617965 h 941815"/>
                  <a:gd name="connsiteX3" fmla="*/ 0 w 521968"/>
                  <a:gd name="connsiteY3" fmla="*/ 941815 h 941815"/>
                  <a:gd name="connsiteX4" fmla="*/ 6350 w 521968"/>
                  <a:gd name="connsiteY4" fmla="*/ 168275 h 941815"/>
                  <a:gd name="connsiteX0" fmla="*/ 6350 w 521968"/>
                  <a:gd name="connsiteY0" fmla="*/ 171450 h 944990"/>
                  <a:gd name="connsiteX1" fmla="*/ 510855 w 521968"/>
                  <a:gd name="connsiteY1" fmla="*/ 0 h 944990"/>
                  <a:gd name="connsiteX2" fmla="*/ 521968 w 521968"/>
                  <a:gd name="connsiteY2" fmla="*/ 621140 h 944990"/>
                  <a:gd name="connsiteX3" fmla="*/ 0 w 521968"/>
                  <a:gd name="connsiteY3" fmla="*/ 944990 h 944990"/>
                  <a:gd name="connsiteX4" fmla="*/ 6350 w 521968"/>
                  <a:gd name="connsiteY4" fmla="*/ 171450 h 94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968" h="944990">
                    <a:moveTo>
                      <a:pt x="6350" y="171450"/>
                    </a:moveTo>
                    <a:lnTo>
                      <a:pt x="510855" y="0"/>
                    </a:lnTo>
                    <a:cubicBezTo>
                      <a:pt x="512443" y="205988"/>
                      <a:pt x="520380" y="415152"/>
                      <a:pt x="521968" y="621140"/>
                    </a:cubicBezTo>
                    <a:lnTo>
                      <a:pt x="0" y="944990"/>
                    </a:lnTo>
                    <a:cubicBezTo>
                      <a:pt x="2117" y="685027"/>
                      <a:pt x="4233" y="431413"/>
                      <a:pt x="6350" y="17145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D3526A-F3CA-4FB6-8AD1-3CFB60486DB9}"/>
                  </a:ext>
                </a:extLst>
              </p:cNvPr>
              <p:cNvSpPr/>
              <p:nvPr/>
            </p:nvSpPr>
            <p:spPr>
              <a:xfrm>
                <a:off x="2446655" y="4058741"/>
                <a:ext cx="499149" cy="800703"/>
              </a:xfrm>
              <a:custGeom>
                <a:avLst/>
                <a:gdLst>
                  <a:gd name="connsiteX0" fmla="*/ 0 w 161012"/>
                  <a:gd name="connsiteY0" fmla="*/ 0 h 622109"/>
                  <a:gd name="connsiteX1" fmla="*/ 161012 w 161012"/>
                  <a:gd name="connsiteY1" fmla="*/ 0 h 622109"/>
                  <a:gd name="connsiteX2" fmla="*/ 161012 w 161012"/>
                  <a:gd name="connsiteY2" fmla="*/ 622109 h 622109"/>
                  <a:gd name="connsiteX3" fmla="*/ 0 w 161012"/>
                  <a:gd name="connsiteY3" fmla="*/ 622109 h 622109"/>
                  <a:gd name="connsiteX4" fmla="*/ 0 w 161012"/>
                  <a:gd name="connsiteY4" fmla="*/ 0 h 622109"/>
                  <a:gd name="connsiteX0" fmla="*/ 0 w 170537"/>
                  <a:gd name="connsiteY0" fmla="*/ 4762 h 622109"/>
                  <a:gd name="connsiteX1" fmla="*/ 170537 w 170537"/>
                  <a:gd name="connsiteY1" fmla="*/ 0 h 622109"/>
                  <a:gd name="connsiteX2" fmla="*/ 170537 w 170537"/>
                  <a:gd name="connsiteY2" fmla="*/ 622109 h 622109"/>
                  <a:gd name="connsiteX3" fmla="*/ 9525 w 170537"/>
                  <a:gd name="connsiteY3" fmla="*/ 622109 h 622109"/>
                  <a:gd name="connsiteX4" fmla="*/ 0 w 170537"/>
                  <a:gd name="connsiteY4" fmla="*/ 4762 h 622109"/>
                  <a:gd name="connsiteX0" fmla="*/ 0 w 492006"/>
                  <a:gd name="connsiteY0" fmla="*/ 183356 h 800703"/>
                  <a:gd name="connsiteX1" fmla="*/ 492006 w 492006"/>
                  <a:gd name="connsiteY1" fmla="*/ 0 h 800703"/>
                  <a:gd name="connsiteX2" fmla="*/ 170537 w 492006"/>
                  <a:gd name="connsiteY2" fmla="*/ 800703 h 800703"/>
                  <a:gd name="connsiteX3" fmla="*/ 9525 w 492006"/>
                  <a:gd name="connsiteY3" fmla="*/ 800703 h 800703"/>
                  <a:gd name="connsiteX4" fmla="*/ 0 w 492006"/>
                  <a:gd name="connsiteY4" fmla="*/ 183356 h 800703"/>
                  <a:gd name="connsiteX0" fmla="*/ 0 w 503912"/>
                  <a:gd name="connsiteY0" fmla="*/ 183356 h 800703"/>
                  <a:gd name="connsiteX1" fmla="*/ 492006 w 503912"/>
                  <a:gd name="connsiteY1" fmla="*/ 0 h 800703"/>
                  <a:gd name="connsiteX2" fmla="*/ 503912 w 503912"/>
                  <a:gd name="connsiteY2" fmla="*/ 505428 h 800703"/>
                  <a:gd name="connsiteX3" fmla="*/ 9525 w 503912"/>
                  <a:gd name="connsiteY3" fmla="*/ 800703 h 800703"/>
                  <a:gd name="connsiteX4" fmla="*/ 0 w 503912"/>
                  <a:gd name="connsiteY4" fmla="*/ 183356 h 800703"/>
                  <a:gd name="connsiteX0" fmla="*/ 0 w 499149"/>
                  <a:gd name="connsiteY0" fmla="*/ 183356 h 800703"/>
                  <a:gd name="connsiteX1" fmla="*/ 492006 w 499149"/>
                  <a:gd name="connsiteY1" fmla="*/ 0 h 800703"/>
                  <a:gd name="connsiteX2" fmla="*/ 499149 w 499149"/>
                  <a:gd name="connsiteY2" fmla="*/ 505428 h 800703"/>
                  <a:gd name="connsiteX3" fmla="*/ 9525 w 499149"/>
                  <a:gd name="connsiteY3" fmla="*/ 800703 h 800703"/>
                  <a:gd name="connsiteX4" fmla="*/ 0 w 499149"/>
                  <a:gd name="connsiteY4" fmla="*/ 183356 h 800703"/>
                  <a:gd name="connsiteX0" fmla="*/ 0 w 499149"/>
                  <a:gd name="connsiteY0" fmla="*/ 176212 h 800703"/>
                  <a:gd name="connsiteX1" fmla="*/ 492006 w 499149"/>
                  <a:gd name="connsiteY1" fmla="*/ 0 h 800703"/>
                  <a:gd name="connsiteX2" fmla="*/ 499149 w 499149"/>
                  <a:gd name="connsiteY2" fmla="*/ 505428 h 800703"/>
                  <a:gd name="connsiteX3" fmla="*/ 9525 w 499149"/>
                  <a:gd name="connsiteY3" fmla="*/ 800703 h 800703"/>
                  <a:gd name="connsiteX4" fmla="*/ 0 w 499149"/>
                  <a:gd name="connsiteY4" fmla="*/ 176212 h 800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9149" h="800703">
                    <a:moveTo>
                      <a:pt x="0" y="176212"/>
                    </a:moveTo>
                    <a:lnTo>
                      <a:pt x="492006" y="0"/>
                    </a:lnTo>
                    <a:lnTo>
                      <a:pt x="499149" y="505428"/>
                    </a:lnTo>
                    <a:lnTo>
                      <a:pt x="9525" y="800703"/>
                    </a:lnTo>
                    <a:lnTo>
                      <a:pt x="0" y="176212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CF2EAE-0E48-4141-955C-D34DBD77D0EB}"/>
                </a:ext>
              </a:extLst>
            </p:cNvPr>
            <p:cNvCxnSpPr/>
            <p:nvPr/>
          </p:nvCxnSpPr>
          <p:spPr>
            <a:xfrm>
              <a:off x="1105943" y="-3512753"/>
              <a:ext cx="0" cy="769395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8F6A7D-CD5A-44D7-9B23-8302550AB008}"/>
                </a:ext>
              </a:extLst>
            </p:cNvPr>
            <p:cNvSpPr/>
            <p:nvPr/>
          </p:nvSpPr>
          <p:spPr>
            <a:xfrm>
              <a:off x="163011" y="-2998204"/>
              <a:ext cx="1885868" cy="383265"/>
            </a:xfrm>
            <a:custGeom>
              <a:avLst/>
              <a:gdLst>
                <a:gd name="connsiteX0" fmla="*/ 0 w 1099167"/>
                <a:gd name="connsiteY0" fmla="*/ 54542 h 109083"/>
                <a:gd name="connsiteX1" fmla="*/ 549584 w 1099167"/>
                <a:gd name="connsiteY1" fmla="*/ 0 h 109083"/>
                <a:gd name="connsiteX2" fmla="*/ 1099168 w 1099167"/>
                <a:gd name="connsiteY2" fmla="*/ 54542 h 109083"/>
                <a:gd name="connsiteX3" fmla="*/ 549584 w 1099167"/>
                <a:gd name="connsiteY3" fmla="*/ 109084 h 109083"/>
                <a:gd name="connsiteX4" fmla="*/ 0 w 1099167"/>
                <a:gd name="connsiteY4" fmla="*/ 54542 h 109083"/>
                <a:gd name="connsiteX0" fmla="*/ 0 w 1099168"/>
                <a:gd name="connsiteY0" fmla="*/ 168842 h 223384"/>
                <a:gd name="connsiteX1" fmla="*/ 549584 w 1099168"/>
                <a:gd name="connsiteY1" fmla="*/ 0 h 223384"/>
                <a:gd name="connsiteX2" fmla="*/ 1099168 w 1099168"/>
                <a:gd name="connsiteY2" fmla="*/ 168842 h 223384"/>
                <a:gd name="connsiteX3" fmla="*/ 549584 w 1099168"/>
                <a:gd name="connsiteY3" fmla="*/ 223384 h 223384"/>
                <a:gd name="connsiteX4" fmla="*/ 0 w 1099168"/>
                <a:gd name="connsiteY4" fmla="*/ 168842 h 22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168" h="223384">
                  <a:moveTo>
                    <a:pt x="0" y="168842"/>
                  </a:moveTo>
                  <a:cubicBezTo>
                    <a:pt x="0" y="131611"/>
                    <a:pt x="246057" y="0"/>
                    <a:pt x="549584" y="0"/>
                  </a:cubicBezTo>
                  <a:cubicBezTo>
                    <a:pt x="853111" y="0"/>
                    <a:pt x="1099168" y="138719"/>
                    <a:pt x="1099168" y="168842"/>
                  </a:cubicBezTo>
                  <a:cubicBezTo>
                    <a:pt x="1099168" y="198965"/>
                    <a:pt x="853111" y="223384"/>
                    <a:pt x="549584" y="223384"/>
                  </a:cubicBezTo>
                  <a:cubicBezTo>
                    <a:pt x="246057" y="223384"/>
                    <a:pt x="0" y="206073"/>
                    <a:pt x="0" y="16884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6D48917-4EF3-4746-8EC3-E489D4CB1029}"/>
                </a:ext>
              </a:extLst>
            </p:cNvPr>
            <p:cNvGrpSpPr/>
            <p:nvPr/>
          </p:nvGrpSpPr>
          <p:grpSpPr>
            <a:xfrm>
              <a:off x="-2332484" y="1391497"/>
              <a:ext cx="6178715" cy="3208788"/>
              <a:chOff x="2662569" y="994320"/>
              <a:chExt cx="6390646" cy="3318850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grpSpPr>
          <p:sp>
            <p:nvSpPr>
              <p:cNvPr id="99" name="Rectangle 35">
                <a:extLst>
                  <a:ext uri="{FF2B5EF4-FFF2-40B4-BE49-F238E27FC236}">
                    <a16:creationId xmlns:a16="http://schemas.microsoft.com/office/drawing/2014/main" id="{B4EE3945-4195-45C3-80A8-805B0E3A2116}"/>
                  </a:ext>
                </a:extLst>
              </p:cNvPr>
              <p:cNvSpPr/>
              <p:nvPr/>
            </p:nvSpPr>
            <p:spPr>
              <a:xfrm flipH="1">
                <a:off x="8300945" y="1796797"/>
                <a:ext cx="752270" cy="417808"/>
              </a:xfrm>
              <a:custGeom>
                <a:avLst/>
                <a:gdLst>
                  <a:gd name="connsiteX0" fmla="*/ 0 w 110920"/>
                  <a:gd name="connsiteY0" fmla="*/ 0 h 81258"/>
                  <a:gd name="connsiteX1" fmla="*/ 110920 w 110920"/>
                  <a:gd name="connsiteY1" fmla="*/ 0 h 81258"/>
                  <a:gd name="connsiteX2" fmla="*/ 110920 w 110920"/>
                  <a:gd name="connsiteY2" fmla="*/ 81258 h 81258"/>
                  <a:gd name="connsiteX3" fmla="*/ 0 w 110920"/>
                  <a:gd name="connsiteY3" fmla="*/ 81258 h 81258"/>
                  <a:gd name="connsiteX4" fmla="*/ 0 w 110920"/>
                  <a:gd name="connsiteY4" fmla="*/ 0 h 8125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733220 w 733220"/>
                  <a:gd name="connsiteY2" fmla="*/ 812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5588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558800 w 733220"/>
                  <a:gd name="connsiteY4" fmla="*/ 0 h 417808"/>
                  <a:gd name="connsiteX0" fmla="*/ 558800 w 752270"/>
                  <a:gd name="connsiteY0" fmla="*/ 0 h 417808"/>
                  <a:gd name="connsiteX1" fmla="*/ 752270 w 752270"/>
                  <a:gd name="connsiteY1" fmla="*/ 25400 h 417808"/>
                  <a:gd name="connsiteX2" fmla="*/ 422070 w 752270"/>
                  <a:gd name="connsiteY2" fmla="*/ 411458 h 417808"/>
                  <a:gd name="connsiteX3" fmla="*/ 0 w 752270"/>
                  <a:gd name="connsiteY3" fmla="*/ 417808 h 417808"/>
                  <a:gd name="connsiteX4" fmla="*/ 558800 w 752270"/>
                  <a:gd name="connsiteY4" fmla="*/ 0 h 417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270" h="417808">
                    <a:moveTo>
                      <a:pt x="558800" y="0"/>
                    </a:moveTo>
                    <a:lnTo>
                      <a:pt x="752270" y="25400"/>
                    </a:lnTo>
                    <a:lnTo>
                      <a:pt x="422070" y="411458"/>
                    </a:lnTo>
                    <a:lnTo>
                      <a:pt x="0" y="417808"/>
                    </a:lnTo>
                    <a:lnTo>
                      <a:pt x="5588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DA3C8E4-2397-4C70-9011-71385DE5C512}"/>
                  </a:ext>
                </a:extLst>
              </p:cNvPr>
              <p:cNvSpPr/>
              <p:nvPr/>
            </p:nvSpPr>
            <p:spPr>
              <a:xfrm>
                <a:off x="2662569" y="1788165"/>
                <a:ext cx="761795" cy="417808"/>
              </a:xfrm>
              <a:custGeom>
                <a:avLst/>
                <a:gdLst>
                  <a:gd name="connsiteX0" fmla="*/ 0 w 110920"/>
                  <a:gd name="connsiteY0" fmla="*/ 0 h 81258"/>
                  <a:gd name="connsiteX1" fmla="*/ 110920 w 110920"/>
                  <a:gd name="connsiteY1" fmla="*/ 0 h 81258"/>
                  <a:gd name="connsiteX2" fmla="*/ 110920 w 110920"/>
                  <a:gd name="connsiteY2" fmla="*/ 81258 h 81258"/>
                  <a:gd name="connsiteX3" fmla="*/ 0 w 110920"/>
                  <a:gd name="connsiteY3" fmla="*/ 81258 h 81258"/>
                  <a:gd name="connsiteX4" fmla="*/ 0 w 110920"/>
                  <a:gd name="connsiteY4" fmla="*/ 0 h 8125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733220 w 733220"/>
                  <a:gd name="connsiteY2" fmla="*/ 812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5588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558800 w 733220"/>
                  <a:gd name="connsiteY4" fmla="*/ 0 h 417808"/>
                  <a:gd name="connsiteX0" fmla="*/ 558800 w 752270"/>
                  <a:gd name="connsiteY0" fmla="*/ 0 h 417808"/>
                  <a:gd name="connsiteX1" fmla="*/ 752270 w 752270"/>
                  <a:gd name="connsiteY1" fmla="*/ 25400 h 417808"/>
                  <a:gd name="connsiteX2" fmla="*/ 422070 w 752270"/>
                  <a:gd name="connsiteY2" fmla="*/ 411458 h 417808"/>
                  <a:gd name="connsiteX3" fmla="*/ 0 w 752270"/>
                  <a:gd name="connsiteY3" fmla="*/ 417808 h 417808"/>
                  <a:gd name="connsiteX4" fmla="*/ 558800 w 752270"/>
                  <a:gd name="connsiteY4" fmla="*/ 0 h 417808"/>
                  <a:gd name="connsiteX0" fmla="*/ 558800 w 761795"/>
                  <a:gd name="connsiteY0" fmla="*/ 0 h 417808"/>
                  <a:gd name="connsiteX1" fmla="*/ 761795 w 761795"/>
                  <a:gd name="connsiteY1" fmla="*/ 34925 h 417808"/>
                  <a:gd name="connsiteX2" fmla="*/ 422070 w 761795"/>
                  <a:gd name="connsiteY2" fmla="*/ 411458 h 417808"/>
                  <a:gd name="connsiteX3" fmla="*/ 0 w 761795"/>
                  <a:gd name="connsiteY3" fmla="*/ 417808 h 417808"/>
                  <a:gd name="connsiteX4" fmla="*/ 558800 w 761795"/>
                  <a:gd name="connsiteY4" fmla="*/ 0 h 417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795" h="417808">
                    <a:moveTo>
                      <a:pt x="558800" y="0"/>
                    </a:moveTo>
                    <a:lnTo>
                      <a:pt x="761795" y="34925"/>
                    </a:lnTo>
                    <a:lnTo>
                      <a:pt x="422070" y="411458"/>
                    </a:lnTo>
                    <a:lnTo>
                      <a:pt x="0" y="417808"/>
                    </a:lnTo>
                    <a:lnTo>
                      <a:pt x="5588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536BD5CA-8D72-4693-90B9-D8F9FB0919D4}"/>
                  </a:ext>
                </a:extLst>
              </p:cNvPr>
              <p:cNvSpPr/>
              <p:nvPr/>
            </p:nvSpPr>
            <p:spPr>
              <a:xfrm>
                <a:off x="8041580" y="3451949"/>
                <a:ext cx="112552" cy="5179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5E63B5AB-43E7-48B3-A16B-D8AD7062EECC}"/>
                  </a:ext>
                </a:extLst>
              </p:cNvPr>
              <p:cNvSpPr/>
              <p:nvPr/>
            </p:nvSpPr>
            <p:spPr>
              <a:xfrm>
                <a:off x="3596868" y="3470857"/>
                <a:ext cx="112552" cy="5179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1E3FCFF-ACAD-4C6D-8D67-8A300E3688A2}"/>
                  </a:ext>
                </a:extLst>
              </p:cNvPr>
              <p:cNvSpPr/>
              <p:nvPr/>
            </p:nvSpPr>
            <p:spPr>
              <a:xfrm>
                <a:off x="3408461" y="994320"/>
                <a:ext cx="4900960" cy="1836768"/>
              </a:xfrm>
              <a:prstGeom prst="roundRect">
                <a:avLst>
                  <a:gd name="adj" fmla="val 1390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BF055CA-2891-4BE8-AEC4-2AC05403C02C}"/>
                  </a:ext>
                </a:extLst>
              </p:cNvPr>
              <p:cNvSpPr/>
              <p:nvPr/>
            </p:nvSpPr>
            <p:spPr>
              <a:xfrm>
                <a:off x="5806059" y="2468880"/>
                <a:ext cx="2868212" cy="439519"/>
              </a:xfrm>
              <a:custGeom>
                <a:avLst/>
                <a:gdLst>
                  <a:gd name="connsiteX0" fmla="*/ 0 w 2470198"/>
                  <a:gd name="connsiteY0" fmla="*/ 0 h 424279"/>
                  <a:gd name="connsiteX1" fmla="*/ 2470198 w 2470198"/>
                  <a:gd name="connsiteY1" fmla="*/ 0 h 424279"/>
                  <a:gd name="connsiteX2" fmla="*/ 2470198 w 2470198"/>
                  <a:gd name="connsiteY2" fmla="*/ 424279 h 424279"/>
                  <a:gd name="connsiteX3" fmla="*/ 0 w 2470198"/>
                  <a:gd name="connsiteY3" fmla="*/ 424279 h 424279"/>
                  <a:gd name="connsiteX4" fmla="*/ 0 w 2470198"/>
                  <a:gd name="connsiteY4" fmla="*/ 0 h 424279"/>
                  <a:gd name="connsiteX0" fmla="*/ 0 w 2820718"/>
                  <a:gd name="connsiteY0" fmla="*/ 0 h 424279"/>
                  <a:gd name="connsiteX1" fmla="*/ 2470198 w 2820718"/>
                  <a:gd name="connsiteY1" fmla="*/ 0 h 424279"/>
                  <a:gd name="connsiteX2" fmla="*/ 2820718 w 2820718"/>
                  <a:gd name="connsiteY2" fmla="*/ 363319 h 424279"/>
                  <a:gd name="connsiteX3" fmla="*/ 0 w 2820718"/>
                  <a:gd name="connsiteY3" fmla="*/ 424279 h 424279"/>
                  <a:gd name="connsiteX4" fmla="*/ 0 w 2820718"/>
                  <a:gd name="connsiteY4" fmla="*/ 0 h 424279"/>
                  <a:gd name="connsiteX0" fmla="*/ 0 w 2820718"/>
                  <a:gd name="connsiteY0" fmla="*/ 0 h 424279"/>
                  <a:gd name="connsiteX1" fmla="*/ 2470198 w 2820718"/>
                  <a:gd name="connsiteY1" fmla="*/ 0 h 424279"/>
                  <a:gd name="connsiteX2" fmla="*/ 2820718 w 2820718"/>
                  <a:gd name="connsiteY2" fmla="*/ 393799 h 424279"/>
                  <a:gd name="connsiteX3" fmla="*/ 0 w 2820718"/>
                  <a:gd name="connsiteY3" fmla="*/ 424279 h 424279"/>
                  <a:gd name="connsiteX4" fmla="*/ 0 w 2820718"/>
                  <a:gd name="connsiteY4" fmla="*/ 0 h 424279"/>
                  <a:gd name="connsiteX0" fmla="*/ 0 w 2919778"/>
                  <a:gd name="connsiteY0" fmla="*/ 0 h 424279"/>
                  <a:gd name="connsiteX1" fmla="*/ 2470198 w 2919778"/>
                  <a:gd name="connsiteY1" fmla="*/ 0 h 424279"/>
                  <a:gd name="connsiteX2" fmla="*/ 2919778 w 2919778"/>
                  <a:gd name="connsiteY2" fmla="*/ 378559 h 424279"/>
                  <a:gd name="connsiteX3" fmla="*/ 0 w 2919778"/>
                  <a:gd name="connsiteY3" fmla="*/ 424279 h 424279"/>
                  <a:gd name="connsiteX4" fmla="*/ 0 w 2919778"/>
                  <a:gd name="connsiteY4" fmla="*/ 0 h 424279"/>
                  <a:gd name="connsiteX0" fmla="*/ 0 w 2942638"/>
                  <a:gd name="connsiteY0" fmla="*/ 0 h 424279"/>
                  <a:gd name="connsiteX1" fmla="*/ 2470198 w 2942638"/>
                  <a:gd name="connsiteY1" fmla="*/ 0 h 424279"/>
                  <a:gd name="connsiteX2" fmla="*/ 2942638 w 2942638"/>
                  <a:gd name="connsiteY2" fmla="*/ 401419 h 424279"/>
                  <a:gd name="connsiteX3" fmla="*/ 0 w 2942638"/>
                  <a:gd name="connsiteY3" fmla="*/ 424279 h 424279"/>
                  <a:gd name="connsiteX4" fmla="*/ 0 w 2942638"/>
                  <a:gd name="connsiteY4" fmla="*/ 0 h 424279"/>
                  <a:gd name="connsiteX0" fmla="*/ 0 w 2942638"/>
                  <a:gd name="connsiteY0" fmla="*/ 0 h 439519"/>
                  <a:gd name="connsiteX1" fmla="*/ 2470198 w 2942638"/>
                  <a:gd name="connsiteY1" fmla="*/ 0 h 439519"/>
                  <a:gd name="connsiteX2" fmla="*/ 2942638 w 2942638"/>
                  <a:gd name="connsiteY2" fmla="*/ 439519 h 439519"/>
                  <a:gd name="connsiteX3" fmla="*/ 0 w 2942638"/>
                  <a:gd name="connsiteY3" fmla="*/ 424279 h 439519"/>
                  <a:gd name="connsiteX4" fmla="*/ 0 w 2942638"/>
                  <a:gd name="connsiteY4" fmla="*/ 0 h 439519"/>
                  <a:gd name="connsiteX0" fmla="*/ 0 w 2875963"/>
                  <a:gd name="connsiteY0" fmla="*/ 0 h 439519"/>
                  <a:gd name="connsiteX1" fmla="*/ 2470198 w 2875963"/>
                  <a:gd name="connsiteY1" fmla="*/ 0 h 439519"/>
                  <a:gd name="connsiteX2" fmla="*/ 2875963 w 2875963"/>
                  <a:gd name="connsiteY2" fmla="*/ 439519 h 439519"/>
                  <a:gd name="connsiteX3" fmla="*/ 0 w 2875963"/>
                  <a:gd name="connsiteY3" fmla="*/ 424279 h 439519"/>
                  <a:gd name="connsiteX4" fmla="*/ 0 w 2875963"/>
                  <a:gd name="connsiteY4" fmla="*/ 0 h 439519"/>
                  <a:gd name="connsiteX0" fmla="*/ 0 w 2809288"/>
                  <a:gd name="connsiteY0" fmla="*/ 0 h 439519"/>
                  <a:gd name="connsiteX1" fmla="*/ 2470198 w 2809288"/>
                  <a:gd name="connsiteY1" fmla="*/ 0 h 439519"/>
                  <a:gd name="connsiteX2" fmla="*/ 2809288 w 2809288"/>
                  <a:gd name="connsiteY2" fmla="*/ 439519 h 439519"/>
                  <a:gd name="connsiteX3" fmla="*/ 0 w 2809288"/>
                  <a:gd name="connsiteY3" fmla="*/ 424279 h 439519"/>
                  <a:gd name="connsiteX4" fmla="*/ 0 w 2809288"/>
                  <a:gd name="connsiteY4" fmla="*/ 0 h 439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9288" h="439519">
                    <a:moveTo>
                      <a:pt x="0" y="0"/>
                    </a:moveTo>
                    <a:lnTo>
                      <a:pt x="2470198" y="0"/>
                    </a:lnTo>
                    <a:lnTo>
                      <a:pt x="2809288" y="439519"/>
                    </a:lnTo>
                    <a:lnTo>
                      <a:pt x="0" y="42427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763714B-1E5E-4B89-A94C-025E752369E7}"/>
                  </a:ext>
                </a:extLst>
              </p:cNvPr>
              <p:cNvSpPr/>
              <p:nvPr/>
            </p:nvSpPr>
            <p:spPr>
              <a:xfrm>
                <a:off x="2988417" y="2465070"/>
                <a:ext cx="2875760" cy="438149"/>
              </a:xfrm>
              <a:custGeom>
                <a:avLst/>
                <a:gdLst>
                  <a:gd name="connsiteX0" fmla="*/ 0 w 2441420"/>
                  <a:gd name="connsiteY0" fmla="*/ 0 h 45719"/>
                  <a:gd name="connsiteX1" fmla="*/ 2441420 w 2441420"/>
                  <a:gd name="connsiteY1" fmla="*/ 0 h 45719"/>
                  <a:gd name="connsiteX2" fmla="*/ 2441420 w 2441420"/>
                  <a:gd name="connsiteY2" fmla="*/ 45719 h 45719"/>
                  <a:gd name="connsiteX3" fmla="*/ 0 w 2441420"/>
                  <a:gd name="connsiteY3" fmla="*/ 45719 h 45719"/>
                  <a:gd name="connsiteX4" fmla="*/ 0 w 2441420"/>
                  <a:gd name="connsiteY4" fmla="*/ 0 h 45719"/>
                  <a:gd name="connsiteX0" fmla="*/ 0 w 2449040"/>
                  <a:gd name="connsiteY0" fmla="*/ 0 h 114299"/>
                  <a:gd name="connsiteX1" fmla="*/ 2449040 w 2449040"/>
                  <a:gd name="connsiteY1" fmla="*/ 68580 h 114299"/>
                  <a:gd name="connsiteX2" fmla="*/ 2449040 w 2449040"/>
                  <a:gd name="connsiteY2" fmla="*/ 114299 h 114299"/>
                  <a:gd name="connsiteX3" fmla="*/ 7620 w 2449040"/>
                  <a:gd name="connsiteY3" fmla="*/ 114299 h 114299"/>
                  <a:gd name="connsiteX4" fmla="*/ 0 w 2449040"/>
                  <a:gd name="connsiteY4" fmla="*/ 0 h 114299"/>
                  <a:gd name="connsiteX0" fmla="*/ 342900 w 2791940"/>
                  <a:gd name="connsiteY0" fmla="*/ 0 h 426719"/>
                  <a:gd name="connsiteX1" fmla="*/ 2791940 w 2791940"/>
                  <a:gd name="connsiteY1" fmla="*/ 68580 h 426719"/>
                  <a:gd name="connsiteX2" fmla="*/ 2791940 w 2791940"/>
                  <a:gd name="connsiteY2" fmla="*/ 114299 h 426719"/>
                  <a:gd name="connsiteX3" fmla="*/ 0 w 2791940"/>
                  <a:gd name="connsiteY3" fmla="*/ 426719 h 426719"/>
                  <a:gd name="connsiteX4" fmla="*/ 342900 w 2791940"/>
                  <a:gd name="connsiteY4" fmla="*/ 0 h 426719"/>
                  <a:gd name="connsiteX0" fmla="*/ 342900 w 2807180"/>
                  <a:gd name="connsiteY0" fmla="*/ 0 h 495299"/>
                  <a:gd name="connsiteX1" fmla="*/ 2791940 w 2807180"/>
                  <a:gd name="connsiteY1" fmla="*/ 68580 h 495299"/>
                  <a:gd name="connsiteX2" fmla="*/ 2807180 w 2807180"/>
                  <a:gd name="connsiteY2" fmla="*/ 495299 h 495299"/>
                  <a:gd name="connsiteX3" fmla="*/ 0 w 2807180"/>
                  <a:gd name="connsiteY3" fmla="*/ 426719 h 495299"/>
                  <a:gd name="connsiteX4" fmla="*/ 342900 w 2807180"/>
                  <a:gd name="connsiteY4" fmla="*/ 0 h 495299"/>
                  <a:gd name="connsiteX0" fmla="*/ 411480 w 2875760"/>
                  <a:gd name="connsiteY0" fmla="*/ 0 h 502919"/>
                  <a:gd name="connsiteX1" fmla="*/ 2860520 w 2875760"/>
                  <a:gd name="connsiteY1" fmla="*/ 68580 h 502919"/>
                  <a:gd name="connsiteX2" fmla="*/ 2875760 w 2875760"/>
                  <a:gd name="connsiteY2" fmla="*/ 495299 h 502919"/>
                  <a:gd name="connsiteX3" fmla="*/ 0 w 2875760"/>
                  <a:gd name="connsiteY3" fmla="*/ 502919 h 502919"/>
                  <a:gd name="connsiteX4" fmla="*/ 411480 w 2875760"/>
                  <a:gd name="connsiteY4" fmla="*/ 0 h 502919"/>
                  <a:gd name="connsiteX0" fmla="*/ 396240 w 2875760"/>
                  <a:gd name="connsiteY0" fmla="*/ 0 h 434339"/>
                  <a:gd name="connsiteX1" fmla="*/ 2860520 w 2875760"/>
                  <a:gd name="connsiteY1" fmla="*/ 0 h 434339"/>
                  <a:gd name="connsiteX2" fmla="*/ 2875760 w 2875760"/>
                  <a:gd name="connsiteY2" fmla="*/ 426719 h 434339"/>
                  <a:gd name="connsiteX3" fmla="*/ 0 w 2875760"/>
                  <a:gd name="connsiteY3" fmla="*/ 434339 h 434339"/>
                  <a:gd name="connsiteX4" fmla="*/ 396240 w 2875760"/>
                  <a:gd name="connsiteY4" fmla="*/ 0 h 434339"/>
                  <a:gd name="connsiteX0" fmla="*/ 396240 w 2875760"/>
                  <a:gd name="connsiteY0" fmla="*/ 0 h 464819"/>
                  <a:gd name="connsiteX1" fmla="*/ 2860520 w 2875760"/>
                  <a:gd name="connsiteY1" fmla="*/ 30480 h 464819"/>
                  <a:gd name="connsiteX2" fmla="*/ 2875760 w 2875760"/>
                  <a:gd name="connsiteY2" fmla="*/ 457199 h 464819"/>
                  <a:gd name="connsiteX3" fmla="*/ 0 w 2875760"/>
                  <a:gd name="connsiteY3" fmla="*/ 464819 h 464819"/>
                  <a:gd name="connsiteX4" fmla="*/ 396240 w 2875760"/>
                  <a:gd name="connsiteY4" fmla="*/ 0 h 464819"/>
                  <a:gd name="connsiteX0" fmla="*/ 381000 w 2875760"/>
                  <a:gd name="connsiteY0" fmla="*/ 15240 h 434339"/>
                  <a:gd name="connsiteX1" fmla="*/ 2860520 w 2875760"/>
                  <a:gd name="connsiteY1" fmla="*/ 0 h 434339"/>
                  <a:gd name="connsiteX2" fmla="*/ 2875760 w 2875760"/>
                  <a:gd name="connsiteY2" fmla="*/ 426719 h 434339"/>
                  <a:gd name="connsiteX3" fmla="*/ 0 w 2875760"/>
                  <a:gd name="connsiteY3" fmla="*/ 434339 h 434339"/>
                  <a:gd name="connsiteX4" fmla="*/ 381000 w 2875760"/>
                  <a:gd name="connsiteY4" fmla="*/ 15240 h 434339"/>
                  <a:gd name="connsiteX0" fmla="*/ 400050 w 2875760"/>
                  <a:gd name="connsiteY0" fmla="*/ 0 h 438149"/>
                  <a:gd name="connsiteX1" fmla="*/ 2860520 w 2875760"/>
                  <a:gd name="connsiteY1" fmla="*/ 3810 h 438149"/>
                  <a:gd name="connsiteX2" fmla="*/ 2875760 w 2875760"/>
                  <a:gd name="connsiteY2" fmla="*/ 430529 h 438149"/>
                  <a:gd name="connsiteX3" fmla="*/ 0 w 2875760"/>
                  <a:gd name="connsiteY3" fmla="*/ 438149 h 438149"/>
                  <a:gd name="connsiteX4" fmla="*/ 400050 w 2875760"/>
                  <a:gd name="connsiteY4" fmla="*/ 0 h 438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5760" h="438149">
                    <a:moveTo>
                      <a:pt x="400050" y="0"/>
                    </a:moveTo>
                    <a:lnTo>
                      <a:pt x="2860520" y="3810"/>
                    </a:lnTo>
                    <a:lnTo>
                      <a:pt x="2875760" y="430529"/>
                    </a:lnTo>
                    <a:lnTo>
                      <a:pt x="0" y="438149"/>
                    </a:lnTo>
                    <a:lnTo>
                      <a:pt x="40005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49F7958-08B2-4978-BF79-4B4C53A907D9}"/>
                  </a:ext>
                </a:extLst>
              </p:cNvPr>
              <p:cNvSpPr/>
              <p:nvPr/>
            </p:nvSpPr>
            <p:spPr>
              <a:xfrm>
                <a:off x="3085188" y="2906129"/>
                <a:ext cx="2779795" cy="20293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4F7E76E-E2F2-4FF3-994C-DF8C269A9B08}"/>
                  </a:ext>
                </a:extLst>
              </p:cNvPr>
              <p:cNvSpPr/>
              <p:nvPr/>
            </p:nvSpPr>
            <p:spPr>
              <a:xfrm>
                <a:off x="5859023" y="2906129"/>
                <a:ext cx="2799606" cy="20293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91C2400E-EC0F-417D-815A-DDD6CF069646}"/>
                  </a:ext>
                </a:extLst>
              </p:cNvPr>
              <p:cNvSpPr/>
              <p:nvPr/>
            </p:nvSpPr>
            <p:spPr>
              <a:xfrm>
                <a:off x="3279371" y="3788219"/>
                <a:ext cx="112552" cy="5179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06C1FCEB-1AB7-44C7-8A21-475AE163FF90}"/>
                  </a:ext>
                </a:extLst>
              </p:cNvPr>
              <p:cNvSpPr/>
              <p:nvPr/>
            </p:nvSpPr>
            <p:spPr>
              <a:xfrm>
                <a:off x="8332460" y="3795183"/>
                <a:ext cx="112552" cy="5179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29E266-1167-4E8D-B148-27F26AE1AD68}"/>
                  </a:ext>
                </a:extLst>
              </p:cNvPr>
              <p:cNvSpPr/>
              <p:nvPr/>
            </p:nvSpPr>
            <p:spPr>
              <a:xfrm>
                <a:off x="3089614" y="3109059"/>
                <a:ext cx="5619354" cy="77565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8602CBB-5B0C-4B07-AF19-930313B27296}"/>
                  </a:ext>
                </a:extLst>
              </p:cNvPr>
              <p:cNvSpPr/>
              <p:nvPr/>
            </p:nvSpPr>
            <p:spPr>
              <a:xfrm>
                <a:off x="3047646" y="1832773"/>
                <a:ext cx="392861" cy="1091542"/>
              </a:xfrm>
              <a:custGeom>
                <a:avLst/>
                <a:gdLst>
                  <a:gd name="connsiteX0" fmla="*/ 0 w 325816"/>
                  <a:gd name="connsiteY0" fmla="*/ 0 h 164442"/>
                  <a:gd name="connsiteX1" fmla="*/ 325816 w 325816"/>
                  <a:gd name="connsiteY1" fmla="*/ 0 h 164442"/>
                  <a:gd name="connsiteX2" fmla="*/ 325816 w 325816"/>
                  <a:gd name="connsiteY2" fmla="*/ 164442 h 164442"/>
                  <a:gd name="connsiteX3" fmla="*/ 0 w 325816"/>
                  <a:gd name="connsiteY3" fmla="*/ 164442 h 164442"/>
                  <a:gd name="connsiteX4" fmla="*/ 0 w 325816"/>
                  <a:gd name="connsiteY4" fmla="*/ 0 h 1644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70266 w 370266"/>
                  <a:gd name="connsiteY2" fmla="*/ 1644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57566"/>
                  <a:gd name="connsiteY0" fmla="*/ 374650 h 1028042"/>
                  <a:gd name="connsiteX1" fmla="*/ 357566 w 357566"/>
                  <a:gd name="connsiteY1" fmla="*/ 0 h 1028042"/>
                  <a:gd name="connsiteX2" fmla="*/ 351216 w 357566"/>
                  <a:gd name="connsiteY2" fmla="*/ 659742 h 1028042"/>
                  <a:gd name="connsiteX3" fmla="*/ 0 w 357566"/>
                  <a:gd name="connsiteY3" fmla="*/ 1028042 h 1028042"/>
                  <a:gd name="connsiteX4" fmla="*/ 19050 w 357566"/>
                  <a:gd name="connsiteY4" fmla="*/ 374650 h 1028042"/>
                  <a:gd name="connsiteX0" fmla="*/ 0 w 363916"/>
                  <a:gd name="connsiteY0" fmla="*/ 393700 h 1028042"/>
                  <a:gd name="connsiteX1" fmla="*/ 363916 w 363916"/>
                  <a:gd name="connsiteY1" fmla="*/ 0 h 1028042"/>
                  <a:gd name="connsiteX2" fmla="*/ 357566 w 363916"/>
                  <a:gd name="connsiteY2" fmla="*/ 659742 h 1028042"/>
                  <a:gd name="connsiteX3" fmla="*/ 6350 w 363916"/>
                  <a:gd name="connsiteY3" fmla="*/ 1028042 h 1028042"/>
                  <a:gd name="connsiteX4" fmla="*/ 0 w 363916"/>
                  <a:gd name="connsiteY4" fmla="*/ 393700 h 1028042"/>
                  <a:gd name="connsiteX0" fmla="*/ 0 w 363916"/>
                  <a:gd name="connsiteY0" fmla="*/ 393700 h 1097892"/>
                  <a:gd name="connsiteX1" fmla="*/ 363916 w 363916"/>
                  <a:gd name="connsiteY1" fmla="*/ 0 h 1097892"/>
                  <a:gd name="connsiteX2" fmla="*/ 357566 w 363916"/>
                  <a:gd name="connsiteY2" fmla="*/ 659742 h 1097892"/>
                  <a:gd name="connsiteX3" fmla="*/ 12700 w 363916"/>
                  <a:gd name="connsiteY3" fmla="*/ 1097892 h 1097892"/>
                  <a:gd name="connsiteX4" fmla="*/ 0 w 363916"/>
                  <a:gd name="connsiteY4" fmla="*/ 393700 h 109789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1158"/>
                  <a:gd name="connsiteY0" fmla="*/ 393700 h 1091542"/>
                  <a:gd name="connsiteX1" fmla="*/ 370547 w 371158"/>
                  <a:gd name="connsiteY1" fmla="*/ 0 h 1091542"/>
                  <a:gd name="connsiteX2" fmla="*/ 370547 w 371158"/>
                  <a:gd name="connsiteY2" fmla="*/ 723242 h 1091542"/>
                  <a:gd name="connsiteX3" fmla="*/ 281 w 371158"/>
                  <a:gd name="connsiteY3" fmla="*/ 1091542 h 1091542"/>
                  <a:gd name="connsiteX4" fmla="*/ 6631 w 371158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260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486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92892"/>
                  <a:gd name="connsiteY0" fmla="*/ 393700 h 1091542"/>
                  <a:gd name="connsiteX1" fmla="*/ 370547 w 392892"/>
                  <a:gd name="connsiteY1" fmla="*/ 0 h 1091542"/>
                  <a:gd name="connsiteX2" fmla="*/ 392772 w 392892"/>
                  <a:gd name="connsiteY2" fmla="*/ 615292 h 1091542"/>
                  <a:gd name="connsiteX3" fmla="*/ 281 w 392892"/>
                  <a:gd name="connsiteY3" fmla="*/ 1091542 h 1091542"/>
                  <a:gd name="connsiteX4" fmla="*/ 6631 w 392892"/>
                  <a:gd name="connsiteY4" fmla="*/ 393700 h 1091542"/>
                  <a:gd name="connsiteX0" fmla="*/ 6631 w 392861"/>
                  <a:gd name="connsiteY0" fmla="*/ 393700 h 1091542"/>
                  <a:gd name="connsiteX1" fmla="*/ 361022 w 392861"/>
                  <a:gd name="connsiteY1" fmla="*/ 0 h 1091542"/>
                  <a:gd name="connsiteX2" fmla="*/ 392772 w 392861"/>
                  <a:gd name="connsiteY2" fmla="*/ 615292 h 1091542"/>
                  <a:gd name="connsiteX3" fmla="*/ 281 w 392861"/>
                  <a:gd name="connsiteY3" fmla="*/ 1091542 h 1091542"/>
                  <a:gd name="connsiteX4" fmla="*/ 6631 w 392861"/>
                  <a:gd name="connsiteY4" fmla="*/ 393700 h 1091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861" h="1091542">
                    <a:moveTo>
                      <a:pt x="6631" y="393700"/>
                    </a:moveTo>
                    <a:lnTo>
                      <a:pt x="361022" y="0"/>
                    </a:lnTo>
                    <a:cubicBezTo>
                      <a:pt x="358905" y="219914"/>
                      <a:pt x="394889" y="395378"/>
                      <a:pt x="392772" y="615292"/>
                    </a:cubicBezTo>
                    <a:lnTo>
                      <a:pt x="281" y="1091542"/>
                    </a:lnTo>
                    <a:cubicBezTo>
                      <a:pt x="-1836" y="880095"/>
                      <a:pt x="8748" y="605147"/>
                      <a:pt x="6631" y="39370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E858A96-1F54-42E2-89E2-9D5DF6B26B9E}"/>
                  </a:ext>
                </a:extLst>
              </p:cNvPr>
              <p:cNvSpPr/>
              <p:nvPr/>
            </p:nvSpPr>
            <p:spPr>
              <a:xfrm>
                <a:off x="2665799" y="2199029"/>
                <a:ext cx="419389" cy="16856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34">
                <a:extLst>
                  <a:ext uri="{FF2B5EF4-FFF2-40B4-BE49-F238E27FC236}">
                    <a16:creationId xmlns:a16="http://schemas.microsoft.com/office/drawing/2014/main" id="{01342476-A7B0-4F4A-9FAB-A3FBEDA26203}"/>
                  </a:ext>
                </a:extLst>
              </p:cNvPr>
              <p:cNvSpPr/>
              <p:nvPr/>
            </p:nvSpPr>
            <p:spPr>
              <a:xfrm flipH="1">
                <a:off x="8273296" y="1833532"/>
                <a:ext cx="392847" cy="1099478"/>
              </a:xfrm>
              <a:custGeom>
                <a:avLst/>
                <a:gdLst>
                  <a:gd name="connsiteX0" fmla="*/ 0 w 325816"/>
                  <a:gd name="connsiteY0" fmla="*/ 0 h 164442"/>
                  <a:gd name="connsiteX1" fmla="*/ 325816 w 325816"/>
                  <a:gd name="connsiteY1" fmla="*/ 0 h 164442"/>
                  <a:gd name="connsiteX2" fmla="*/ 325816 w 325816"/>
                  <a:gd name="connsiteY2" fmla="*/ 164442 h 164442"/>
                  <a:gd name="connsiteX3" fmla="*/ 0 w 325816"/>
                  <a:gd name="connsiteY3" fmla="*/ 164442 h 164442"/>
                  <a:gd name="connsiteX4" fmla="*/ 0 w 325816"/>
                  <a:gd name="connsiteY4" fmla="*/ 0 h 1644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70266 w 370266"/>
                  <a:gd name="connsiteY2" fmla="*/ 1644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57566"/>
                  <a:gd name="connsiteY0" fmla="*/ 374650 h 1028042"/>
                  <a:gd name="connsiteX1" fmla="*/ 357566 w 357566"/>
                  <a:gd name="connsiteY1" fmla="*/ 0 h 1028042"/>
                  <a:gd name="connsiteX2" fmla="*/ 351216 w 357566"/>
                  <a:gd name="connsiteY2" fmla="*/ 659742 h 1028042"/>
                  <a:gd name="connsiteX3" fmla="*/ 0 w 357566"/>
                  <a:gd name="connsiteY3" fmla="*/ 1028042 h 1028042"/>
                  <a:gd name="connsiteX4" fmla="*/ 19050 w 357566"/>
                  <a:gd name="connsiteY4" fmla="*/ 374650 h 1028042"/>
                  <a:gd name="connsiteX0" fmla="*/ 0 w 363916"/>
                  <a:gd name="connsiteY0" fmla="*/ 393700 h 1028042"/>
                  <a:gd name="connsiteX1" fmla="*/ 363916 w 363916"/>
                  <a:gd name="connsiteY1" fmla="*/ 0 h 1028042"/>
                  <a:gd name="connsiteX2" fmla="*/ 357566 w 363916"/>
                  <a:gd name="connsiteY2" fmla="*/ 659742 h 1028042"/>
                  <a:gd name="connsiteX3" fmla="*/ 6350 w 363916"/>
                  <a:gd name="connsiteY3" fmla="*/ 1028042 h 1028042"/>
                  <a:gd name="connsiteX4" fmla="*/ 0 w 363916"/>
                  <a:gd name="connsiteY4" fmla="*/ 393700 h 1028042"/>
                  <a:gd name="connsiteX0" fmla="*/ 0 w 363916"/>
                  <a:gd name="connsiteY0" fmla="*/ 393700 h 1097892"/>
                  <a:gd name="connsiteX1" fmla="*/ 363916 w 363916"/>
                  <a:gd name="connsiteY1" fmla="*/ 0 h 1097892"/>
                  <a:gd name="connsiteX2" fmla="*/ 357566 w 363916"/>
                  <a:gd name="connsiteY2" fmla="*/ 659742 h 1097892"/>
                  <a:gd name="connsiteX3" fmla="*/ 12700 w 363916"/>
                  <a:gd name="connsiteY3" fmla="*/ 1097892 h 1097892"/>
                  <a:gd name="connsiteX4" fmla="*/ 0 w 363916"/>
                  <a:gd name="connsiteY4" fmla="*/ 393700 h 109789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1158"/>
                  <a:gd name="connsiteY0" fmla="*/ 393700 h 1091542"/>
                  <a:gd name="connsiteX1" fmla="*/ 370547 w 371158"/>
                  <a:gd name="connsiteY1" fmla="*/ 0 h 1091542"/>
                  <a:gd name="connsiteX2" fmla="*/ 370547 w 371158"/>
                  <a:gd name="connsiteY2" fmla="*/ 723242 h 1091542"/>
                  <a:gd name="connsiteX3" fmla="*/ 281 w 371158"/>
                  <a:gd name="connsiteY3" fmla="*/ 1091542 h 1091542"/>
                  <a:gd name="connsiteX4" fmla="*/ 6631 w 371158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260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486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92892"/>
                  <a:gd name="connsiteY0" fmla="*/ 393700 h 1091542"/>
                  <a:gd name="connsiteX1" fmla="*/ 370547 w 392892"/>
                  <a:gd name="connsiteY1" fmla="*/ 0 h 1091542"/>
                  <a:gd name="connsiteX2" fmla="*/ 392772 w 392892"/>
                  <a:gd name="connsiteY2" fmla="*/ 615292 h 1091542"/>
                  <a:gd name="connsiteX3" fmla="*/ 281 w 392892"/>
                  <a:gd name="connsiteY3" fmla="*/ 1091542 h 1091542"/>
                  <a:gd name="connsiteX4" fmla="*/ 6631 w 392892"/>
                  <a:gd name="connsiteY4" fmla="*/ 393700 h 1091542"/>
                  <a:gd name="connsiteX0" fmla="*/ 6631 w 392861"/>
                  <a:gd name="connsiteY0" fmla="*/ 406400 h 1104242"/>
                  <a:gd name="connsiteX1" fmla="*/ 361022 w 392861"/>
                  <a:gd name="connsiteY1" fmla="*/ 0 h 1104242"/>
                  <a:gd name="connsiteX2" fmla="*/ 392772 w 392861"/>
                  <a:gd name="connsiteY2" fmla="*/ 627992 h 1104242"/>
                  <a:gd name="connsiteX3" fmla="*/ 281 w 392861"/>
                  <a:gd name="connsiteY3" fmla="*/ 1104242 h 1104242"/>
                  <a:gd name="connsiteX4" fmla="*/ 6631 w 392861"/>
                  <a:gd name="connsiteY4" fmla="*/ 406400 h 1104242"/>
                  <a:gd name="connsiteX0" fmla="*/ 6631 w 392856"/>
                  <a:gd name="connsiteY0" fmla="*/ 404018 h 1101860"/>
                  <a:gd name="connsiteX1" fmla="*/ 358641 w 392856"/>
                  <a:gd name="connsiteY1" fmla="*/ 0 h 1101860"/>
                  <a:gd name="connsiteX2" fmla="*/ 392772 w 392856"/>
                  <a:gd name="connsiteY2" fmla="*/ 625610 h 1101860"/>
                  <a:gd name="connsiteX3" fmla="*/ 281 w 392856"/>
                  <a:gd name="connsiteY3" fmla="*/ 1101860 h 1101860"/>
                  <a:gd name="connsiteX4" fmla="*/ 6631 w 392856"/>
                  <a:gd name="connsiteY4" fmla="*/ 404018 h 1101860"/>
                  <a:gd name="connsiteX0" fmla="*/ 6631 w 392856"/>
                  <a:gd name="connsiteY0" fmla="*/ 399255 h 1097097"/>
                  <a:gd name="connsiteX1" fmla="*/ 358641 w 392856"/>
                  <a:gd name="connsiteY1" fmla="*/ 0 h 1097097"/>
                  <a:gd name="connsiteX2" fmla="*/ 392772 w 392856"/>
                  <a:gd name="connsiteY2" fmla="*/ 620847 h 1097097"/>
                  <a:gd name="connsiteX3" fmla="*/ 281 w 392856"/>
                  <a:gd name="connsiteY3" fmla="*/ 1097097 h 1097097"/>
                  <a:gd name="connsiteX4" fmla="*/ 6631 w 392856"/>
                  <a:gd name="connsiteY4" fmla="*/ 399255 h 1097097"/>
                  <a:gd name="connsiteX0" fmla="*/ 6631 w 392847"/>
                  <a:gd name="connsiteY0" fmla="*/ 401636 h 1099478"/>
                  <a:gd name="connsiteX1" fmla="*/ 353878 w 392847"/>
                  <a:gd name="connsiteY1" fmla="*/ 0 h 1099478"/>
                  <a:gd name="connsiteX2" fmla="*/ 392772 w 392847"/>
                  <a:gd name="connsiteY2" fmla="*/ 623228 h 1099478"/>
                  <a:gd name="connsiteX3" fmla="*/ 281 w 392847"/>
                  <a:gd name="connsiteY3" fmla="*/ 1099478 h 1099478"/>
                  <a:gd name="connsiteX4" fmla="*/ 6631 w 392847"/>
                  <a:gd name="connsiteY4" fmla="*/ 401636 h 1099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847" h="1099478">
                    <a:moveTo>
                      <a:pt x="6631" y="401636"/>
                    </a:moveTo>
                    <a:lnTo>
                      <a:pt x="353878" y="0"/>
                    </a:lnTo>
                    <a:cubicBezTo>
                      <a:pt x="351761" y="219914"/>
                      <a:pt x="394889" y="403314"/>
                      <a:pt x="392772" y="623228"/>
                    </a:cubicBezTo>
                    <a:lnTo>
                      <a:pt x="281" y="1099478"/>
                    </a:lnTo>
                    <a:cubicBezTo>
                      <a:pt x="-1836" y="888031"/>
                      <a:pt x="8748" y="613083"/>
                      <a:pt x="6631" y="40163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FD3C7774-C43C-45C6-9E70-6C109340BACC}"/>
                  </a:ext>
                </a:extLst>
              </p:cNvPr>
              <p:cNvSpPr/>
              <p:nvPr/>
            </p:nvSpPr>
            <p:spPr>
              <a:xfrm flipH="1">
                <a:off x="8630596" y="2207661"/>
                <a:ext cx="419389" cy="16856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2559FBC7-CDCF-4B99-B724-26ADBE18564E}"/>
                </a:ext>
              </a:extLst>
            </p:cNvPr>
            <p:cNvGrpSpPr/>
            <p:nvPr/>
          </p:nvGrpSpPr>
          <p:grpSpPr>
            <a:xfrm>
              <a:off x="7460192" y="1398406"/>
              <a:ext cx="3011546" cy="4730446"/>
              <a:chOff x="6395319" y="3276957"/>
              <a:chExt cx="1534625" cy="2410543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74E3D746-64D2-4444-8351-C31FA3576086}"/>
                  </a:ext>
                </a:extLst>
              </p:cNvPr>
              <p:cNvGrpSpPr/>
              <p:nvPr/>
            </p:nvGrpSpPr>
            <p:grpSpPr>
              <a:xfrm flipH="1">
                <a:off x="6395319" y="3287542"/>
                <a:ext cx="1534625" cy="2399958"/>
                <a:chOff x="3631168" y="4906674"/>
                <a:chExt cx="2536874" cy="3967349"/>
              </a:xfrm>
            </p:grpSpPr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7C659EC6-EA42-4B8D-9C7A-48579AAACFA1}"/>
                    </a:ext>
                  </a:extLst>
                </p:cNvPr>
                <p:cNvSpPr/>
                <p:nvPr/>
              </p:nvSpPr>
              <p:spPr>
                <a:xfrm rot="18363087" flipH="1">
                  <a:off x="5429774" y="6738846"/>
                  <a:ext cx="620242" cy="485828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0241" h="485827">
                      <a:moveTo>
                        <a:pt x="0" y="0"/>
                      </a:moveTo>
                      <a:cubicBezTo>
                        <a:pt x="74612" y="141288"/>
                        <a:pt x="430213" y="328613"/>
                        <a:pt x="533400" y="409575"/>
                      </a:cubicBezTo>
                      <a:cubicBezTo>
                        <a:pt x="636587" y="490537"/>
                        <a:pt x="619125" y="485775"/>
                        <a:pt x="619125" y="485775"/>
                      </a:cubicBezTo>
                      <a:lnTo>
                        <a:pt x="619125" y="48577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0E6A63DF-36BE-42C5-A97A-3828B3C2B4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99238" y="7189174"/>
                  <a:ext cx="9912" cy="160030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00B2B6B6-F65A-4BDE-BA6F-9074EF4B5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13125" y="7164404"/>
                  <a:ext cx="40014" cy="1494948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4B79D00A-DA16-4A81-B624-C6679A40BAF7}"/>
                    </a:ext>
                  </a:extLst>
                </p:cNvPr>
                <p:cNvSpPr/>
                <p:nvPr/>
              </p:nvSpPr>
              <p:spPr>
                <a:xfrm>
                  <a:off x="3631168" y="4906674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54613CAA-E8FE-45BE-852B-1B0017ACFC30}"/>
                    </a:ext>
                  </a:extLst>
                </p:cNvPr>
                <p:cNvSpPr/>
                <p:nvPr/>
              </p:nvSpPr>
              <p:spPr>
                <a:xfrm>
                  <a:off x="4468273" y="5794816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Rectangle: Top Corners Rounded 232">
                  <a:extLst>
                    <a:ext uri="{FF2B5EF4-FFF2-40B4-BE49-F238E27FC236}">
                      <a16:creationId xmlns:a16="http://schemas.microsoft.com/office/drawing/2014/main" id="{534EA169-9CFA-4DE2-817C-545DA59BA135}"/>
                    </a:ext>
                  </a:extLst>
                </p:cNvPr>
                <p:cNvSpPr/>
                <p:nvPr/>
              </p:nvSpPr>
              <p:spPr>
                <a:xfrm>
                  <a:off x="5000464" y="8498070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Rectangle: Top Corners Rounded 233">
                  <a:extLst>
                    <a:ext uri="{FF2B5EF4-FFF2-40B4-BE49-F238E27FC236}">
                      <a16:creationId xmlns:a16="http://schemas.microsoft.com/office/drawing/2014/main" id="{F1EFB09F-F741-43D0-B201-975E9D37487F}"/>
                    </a:ext>
                  </a:extLst>
                </p:cNvPr>
                <p:cNvSpPr/>
                <p:nvPr/>
              </p:nvSpPr>
              <p:spPr>
                <a:xfrm>
                  <a:off x="4406469" y="8673713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9CD09E49-4406-4399-A327-A6F2569FBAAA}"/>
                    </a:ext>
                  </a:extLst>
                </p:cNvPr>
                <p:cNvSpPr/>
                <p:nvPr/>
              </p:nvSpPr>
              <p:spPr>
                <a:xfrm>
                  <a:off x="4055699" y="6484206"/>
                  <a:ext cx="829523" cy="681382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0" fmla="*/ 115393 w 948872"/>
                    <a:gd name="connsiteY0" fmla="*/ 0 h 899784"/>
                    <a:gd name="connsiteX1" fmla="*/ 29668 w 948872"/>
                    <a:gd name="connsiteY1" fmla="*/ 438150 h 899784"/>
                    <a:gd name="connsiteX2" fmla="*/ 563068 w 948872"/>
                    <a:gd name="connsiteY2" fmla="*/ 847725 h 899784"/>
                    <a:gd name="connsiteX3" fmla="*/ 948873 w 948872"/>
                    <a:gd name="connsiteY3" fmla="*/ 894102 h 899784"/>
                    <a:gd name="connsiteX0" fmla="*/ 115393 w 563069"/>
                    <a:gd name="connsiteY0" fmla="*/ 0 h 847724"/>
                    <a:gd name="connsiteX1" fmla="*/ 29668 w 563069"/>
                    <a:gd name="connsiteY1" fmla="*/ 438150 h 847724"/>
                    <a:gd name="connsiteX2" fmla="*/ 563068 w 563069"/>
                    <a:gd name="connsiteY2" fmla="*/ 847725 h 847724"/>
                    <a:gd name="connsiteX0" fmla="*/ 133527 w 829523"/>
                    <a:gd name="connsiteY0" fmla="*/ 0 h 681383"/>
                    <a:gd name="connsiteX1" fmla="*/ 47802 w 829523"/>
                    <a:gd name="connsiteY1" fmla="*/ 438150 h 681383"/>
                    <a:gd name="connsiteX2" fmla="*/ 829524 w 829523"/>
                    <a:gd name="connsiteY2" fmla="*/ 681383 h 681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29523" h="681383">
                      <a:moveTo>
                        <a:pt x="133527" y="0"/>
                      </a:moveTo>
                      <a:cubicBezTo>
                        <a:pt x="53358" y="148431"/>
                        <a:pt x="-68198" y="324586"/>
                        <a:pt x="47802" y="438150"/>
                      </a:cubicBezTo>
                      <a:cubicBezTo>
                        <a:pt x="163802" y="551714"/>
                        <a:pt x="676323" y="605391"/>
                        <a:pt x="829524" y="681383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2F6C5F8E-1500-43B3-9003-A6011C219045}"/>
                    </a:ext>
                  </a:extLst>
                </p:cNvPr>
                <p:cNvSpPr/>
                <p:nvPr/>
              </p:nvSpPr>
              <p:spPr>
                <a:xfrm>
                  <a:off x="5065096" y="6239147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345E6B97-F92F-428C-8C6C-38E99530B74A}"/>
                    </a:ext>
                  </a:extLst>
                </p:cNvPr>
                <p:cNvSpPr/>
                <p:nvPr/>
              </p:nvSpPr>
              <p:spPr>
                <a:xfrm>
                  <a:off x="5350866" y="5794815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D2C3DB4B-7D41-4944-8174-B3101634B159}"/>
                    </a:ext>
                  </a:extLst>
                </p:cNvPr>
                <p:cNvSpPr/>
                <p:nvPr/>
              </p:nvSpPr>
              <p:spPr>
                <a:xfrm>
                  <a:off x="4609151" y="5857615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A90737F2-2B78-4B18-94E8-9E6758436195}"/>
                    </a:ext>
                  </a:extLst>
                </p:cNvPr>
                <p:cNvSpPr/>
                <p:nvPr/>
              </p:nvSpPr>
              <p:spPr>
                <a:xfrm>
                  <a:off x="5481507" y="5851996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6B861A5D-3952-477E-A6CA-853AC954C811}"/>
                  </a:ext>
                </a:extLst>
              </p:cNvPr>
              <p:cNvSpPr/>
              <p:nvPr/>
            </p:nvSpPr>
            <p:spPr>
              <a:xfrm>
                <a:off x="6566946" y="3276957"/>
                <a:ext cx="1232186" cy="347260"/>
              </a:xfrm>
              <a:custGeom>
                <a:avLst/>
                <a:gdLst>
                  <a:gd name="connsiteX0" fmla="*/ 584194 w 1232186"/>
                  <a:gd name="connsiteY0" fmla="*/ 0 h 347260"/>
                  <a:gd name="connsiteX1" fmla="*/ 1220462 w 1232186"/>
                  <a:gd name="connsiteY1" fmla="*/ 326419 h 347260"/>
                  <a:gd name="connsiteX2" fmla="*/ 1232186 w 1232186"/>
                  <a:gd name="connsiteY2" fmla="*/ 347260 h 347260"/>
                  <a:gd name="connsiteX3" fmla="*/ 0 w 1232186"/>
                  <a:gd name="connsiteY3" fmla="*/ 347260 h 347260"/>
                  <a:gd name="connsiteX4" fmla="*/ 0 w 1232186"/>
                  <a:gd name="connsiteY4" fmla="*/ 265522 h 347260"/>
                  <a:gd name="connsiteX5" fmla="*/ 41622 w 1232186"/>
                  <a:gd name="connsiteY5" fmla="*/ 216848 h 347260"/>
                  <a:gd name="connsiteX6" fmla="*/ 584194 w 1232186"/>
                  <a:gd name="connsiteY6" fmla="*/ 0 h 347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2186" h="347260">
                    <a:moveTo>
                      <a:pt x="584194" y="0"/>
                    </a:moveTo>
                    <a:cubicBezTo>
                      <a:pt x="849053" y="0"/>
                      <a:pt x="1082570" y="129481"/>
                      <a:pt x="1220462" y="326419"/>
                    </a:cubicBezTo>
                    <a:lnTo>
                      <a:pt x="1232186" y="347260"/>
                    </a:lnTo>
                    <a:lnTo>
                      <a:pt x="0" y="347260"/>
                    </a:lnTo>
                    <a:lnTo>
                      <a:pt x="0" y="265522"/>
                    </a:lnTo>
                    <a:lnTo>
                      <a:pt x="41622" y="216848"/>
                    </a:lnTo>
                    <a:cubicBezTo>
                      <a:pt x="180478" y="82868"/>
                      <a:pt x="372307" y="0"/>
                      <a:pt x="58419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6EDA3046-B2FE-45C0-99C1-2D440D792F59}"/>
                  </a:ext>
                </a:extLst>
              </p:cNvPr>
              <p:cNvSpPr/>
              <p:nvPr/>
            </p:nvSpPr>
            <p:spPr>
              <a:xfrm rot="21346442">
                <a:off x="7696536" y="3595059"/>
                <a:ext cx="205192" cy="305266"/>
              </a:xfrm>
              <a:custGeom>
                <a:avLst/>
                <a:gdLst>
                  <a:gd name="connsiteX0" fmla="*/ 0 w 205192"/>
                  <a:gd name="connsiteY0" fmla="*/ 0 h 305266"/>
                  <a:gd name="connsiteX1" fmla="*/ 95531 w 205192"/>
                  <a:gd name="connsiteY1" fmla="*/ 0 h 305266"/>
                  <a:gd name="connsiteX2" fmla="*/ 149297 w 205192"/>
                  <a:gd name="connsiteY2" fmla="*/ 95577 h 305266"/>
                  <a:gd name="connsiteX3" fmla="*/ 194007 w 205192"/>
                  <a:gd name="connsiteY3" fmla="*/ 234551 h 305266"/>
                  <a:gd name="connsiteX4" fmla="*/ 205192 w 205192"/>
                  <a:gd name="connsiteY4" fmla="*/ 305266 h 305266"/>
                  <a:gd name="connsiteX5" fmla="*/ 0 w 205192"/>
                  <a:gd name="connsiteY5" fmla="*/ 305266 h 305266"/>
                  <a:gd name="connsiteX6" fmla="*/ 0 w 205192"/>
                  <a:gd name="connsiteY6" fmla="*/ 0 h 305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5192" h="305266">
                    <a:moveTo>
                      <a:pt x="0" y="0"/>
                    </a:moveTo>
                    <a:lnTo>
                      <a:pt x="95531" y="0"/>
                    </a:lnTo>
                    <a:lnTo>
                      <a:pt x="149297" y="95577"/>
                    </a:lnTo>
                    <a:cubicBezTo>
                      <a:pt x="168711" y="139865"/>
                      <a:pt x="183786" y="186355"/>
                      <a:pt x="194007" y="234551"/>
                    </a:cubicBezTo>
                    <a:lnTo>
                      <a:pt x="205192" y="305266"/>
                    </a:lnTo>
                    <a:lnTo>
                      <a:pt x="0" y="3052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4F2811FB-2876-4EE3-8D3E-23131D97631E}"/>
                  </a:ext>
                </a:extLst>
              </p:cNvPr>
              <p:cNvSpPr/>
              <p:nvPr/>
            </p:nvSpPr>
            <p:spPr>
              <a:xfrm rot="1390805" flipH="1">
                <a:off x="6504565" y="3499393"/>
                <a:ext cx="114064" cy="305266"/>
              </a:xfrm>
              <a:custGeom>
                <a:avLst/>
                <a:gdLst>
                  <a:gd name="connsiteX0" fmla="*/ 0 w 114064"/>
                  <a:gd name="connsiteY0" fmla="*/ 0 h 305266"/>
                  <a:gd name="connsiteX1" fmla="*/ 55131 w 114064"/>
                  <a:gd name="connsiteY1" fmla="*/ 0 h 305266"/>
                  <a:gd name="connsiteX2" fmla="*/ 89680 w 114064"/>
                  <a:gd name="connsiteY2" fmla="*/ 61418 h 305266"/>
                  <a:gd name="connsiteX3" fmla="*/ 114064 w 114064"/>
                  <a:gd name="connsiteY3" fmla="*/ 137214 h 305266"/>
                  <a:gd name="connsiteX4" fmla="*/ 114064 w 114064"/>
                  <a:gd name="connsiteY4" fmla="*/ 305266 h 305266"/>
                  <a:gd name="connsiteX5" fmla="*/ 109661 w 114064"/>
                  <a:gd name="connsiteY5" fmla="*/ 305266 h 305266"/>
                  <a:gd name="connsiteX6" fmla="*/ 98475 w 114064"/>
                  <a:gd name="connsiteY6" fmla="*/ 234551 h 305266"/>
                  <a:gd name="connsiteX7" fmla="*/ 53765 w 114064"/>
                  <a:gd name="connsiteY7" fmla="*/ 95577 h 305266"/>
                  <a:gd name="connsiteX8" fmla="*/ 0 w 114064"/>
                  <a:gd name="connsiteY8" fmla="*/ 0 h 305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064" h="305266">
                    <a:moveTo>
                      <a:pt x="0" y="0"/>
                    </a:moveTo>
                    <a:lnTo>
                      <a:pt x="55131" y="0"/>
                    </a:lnTo>
                    <a:lnTo>
                      <a:pt x="89680" y="61418"/>
                    </a:lnTo>
                    <a:lnTo>
                      <a:pt x="114064" y="137214"/>
                    </a:lnTo>
                    <a:lnTo>
                      <a:pt x="114064" y="305266"/>
                    </a:lnTo>
                    <a:lnTo>
                      <a:pt x="109661" y="305266"/>
                    </a:lnTo>
                    <a:lnTo>
                      <a:pt x="98475" y="234551"/>
                    </a:lnTo>
                    <a:cubicBezTo>
                      <a:pt x="88255" y="186355"/>
                      <a:pt x="73180" y="139865"/>
                      <a:pt x="53765" y="9557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A201E65D-1FC5-4CD9-A065-FC0D2402C70D}"/>
                </a:ext>
              </a:extLst>
            </p:cNvPr>
            <p:cNvGrpSpPr/>
            <p:nvPr/>
          </p:nvGrpSpPr>
          <p:grpSpPr>
            <a:xfrm flipH="1">
              <a:off x="-1986006" y="1382337"/>
              <a:ext cx="2110149" cy="2787481"/>
              <a:chOff x="3866971" y="6327657"/>
              <a:chExt cx="2661978" cy="351643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C02A42D6-3AC3-45A4-916D-C172C16E2692}"/>
                  </a:ext>
                </a:extLst>
              </p:cNvPr>
              <p:cNvGrpSpPr/>
              <p:nvPr/>
            </p:nvGrpSpPr>
            <p:grpSpPr>
              <a:xfrm flipH="1">
                <a:off x="3866971" y="6342971"/>
                <a:ext cx="2661978" cy="3501125"/>
                <a:chOff x="-704602" y="7985701"/>
                <a:chExt cx="3434247" cy="4516839"/>
              </a:xfrm>
            </p:grpSpPr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BD09AD4C-C075-414A-9C41-3B05E8486FD8}"/>
                    </a:ext>
                  </a:extLst>
                </p:cNvPr>
                <p:cNvSpPr/>
                <p:nvPr/>
              </p:nvSpPr>
              <p:spPr>
                <a:xfrm rot="20860252">
                  <a:off x="-704602" y="7985701"/>
                  <a:ext cx="2536874" cy="2261467"/>
                </a:xfrm>
                <a:custGeom>
                  <a:avLst/>
                  <a:gdLst>
                    <a:gd name="connsiteX0" fmla="*/ 1268437 w 2536874"/>
                    <a:gd name="connsiteY0" fmla="*/ 0 h 2148762"/>
                    <a:gd name="connsiteX1" fmla="*/ 2536874 w 2536874"/>
                    <a:gd name="connsiteY1" fmla="*/ 1223889 h 2148762"/>
                    <a:gd name="connsiteX2" fmla="*/ 2530325 w 2536874"/>
                    <a:gd name="connsiteY2" fmla="*/ 1349025 h 2148762"/>
                    <a:gd name="connsiteX3" fmla="*/ 2529071 w 2536874"/>
                    <a:gd name="connsiteY3" fmla="*/ 1356956 h 2148762"/>
                    <a:gd name="connsiteX4" fmla="*/ 2506790 w 2536874"/>
                    <a:gd name="connsiteY4" fmla="*/ 1337417 h 2148762"/>
                    <a:gd name="connsiteX5" fmla="*/ 1699946 w 2536874"/>
                    <a:gd name="connsiteY5" fmla="*/ 1057940 h 2148762"/>
                    <a:gd name="connsiteX6" fmla="*/ 457279 w 2536874"/>
                    <a:gd name="connsiteY6" fmla="*/ 2035173 h 2148762"/>
                    <a:gd name="connsiteX7" fmla="*/ 439312 w 2536874"/>
                    <a:gd name="connsiteY7" fmla="*/ 2148762 h 2148762"/>
                    <a:gd name="connsiteX8" fmla="*/ 371517 w 2536874"/>
                    <a:gd name="connsiteY8" fmla="*/ 2089309 h 2148762"/>
                    <a:gd name="connsiteX9" fmla="*/ 0 w 2536874"/>
                    <a:gd name="connsiteY9" fmla="*/ 1223889 h 2148762"/>
                    <a:gd name="connsiteX10" fmla="*/ 1268437 w 2536874"/>
                    <a:gd name="connsiteY10" fmla="*/ 0 h 2148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6874" h="2148762">
                      <a:moveTo>
                        <a:pt x="1268437" y="0"/>
                      </a:moveTo>
                      <a:cubicBezTo>
                        <a:pt x="1968975" y="0"/>
                        <a:pt x="2536874" y="547954"/>
                        <a:pt x="2536874" y="1223889"/>
                      </a:cubicBezTo>
                      <a:cubicBezTo>
                        <a:pt x="2536874" y="1266135"/>
                        <a:pt x="2534656" y="1307881"/>
                        <a:pt x="2530325" y="1349025"/>
                      </a:cubicBezTo>
                      <a:lnTo>
                        <a:pt x="2529071" y="1356956"/>
                      </a:lnTo>
                      <a:lnTo>
                        <a:pt x="2506790" y="1337417"/>
                      </a:lnTo>
                      <a:cubicBezTo>
                        <a:pt x="2287529" y="1162822"/>
                        <a:pt x="2006431" y="1057940"/>
                        <a:pt x="1699946" y="1057940"/>
                      </a:cubicBezTo>
                      <a:cubicBezTo>
                        <a:pt x="1086975" y="1057940"/>
                        <a:pt x="575556" y="1477468"/>
                        <a:pt x="457279" y="2035173"/>
                      </a:cubicBezTo>
                      <a:lnTo>
                        <a:pt x="439312" y="2148762"/>
                      </a:lnTo>
                      <a:lnTo>
                        <a:pt x="371517" y="2089309"/>
                      </a:lnTo>
                      <a:cubicBezTo>
                        <a:pt x="141975" y="1867829"/>
                        <a:pt x="0" y="1561857"/>
                        <a:pt x="0" y="1223889"/>
                      </a:cubicBezTo>
                      <a:cubicBezTo>
                        <a:pt x="0" y="547954"/>
                        <a:pt x="567899" y="0"/>
                        <a:pt x="126843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2CD6BA5C-45C3-4868-BA31-12E6438F9B81}"/>
                    </a:ext>
                  </a:extLst>
                </p:cNvPr>
                <p:cNvGrpSpPr/>
                <p:nvPr/>
              </p:nvGrpSpPr>
              <p:grpSpPr>
                <a:xfrm>
                  <a:off x="-229676" y="8483998"/>
                  <a:ext cx="2959321" cy="4018542"/>
                  <a:chOff x="-229676" y="8483998"/>
                  <a:chExt cx="2959321" cy="4018542"/>
                </a:xfrm>
              </p:grpSpPr>
              <p:cxnSp>
                <p:nvCxnSpPr>
                  <p:cNvPr id="275" name="Straight Connector 274">
                    <a:extLst>
                      <a:ext uri="{FF2B5EF4-FFF2-40B4-BE49-F238E27FC236}">
                        <a16:creationId xmlns:a16="http://schemas.microsoft.com/office/drawing/2014/main" id="{59767D4B-5803-43DA-827D-A515234136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88099" y="10587408"/>
                    <a:ext cx="1106799" cy="302376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E7A6357A-688E-44A8-A27F-241F781CAE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4743" y="10809320"/>
                    <a:ext cx="1178800" cy="332516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>
                    <a:extLst>
                      <a:ext uri="{FF2B5EF4-FFF2-40B4-BE49-F238E27FC236}">
                        <a16:creationId xmlns:a16="http://schemas.microsoft.com/office/drawing/2014/main" id="{D7CAC2BB-56E3-40E6-B0C1-5792E04810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934241" y="11109135"/>
                    <a:ext cx="141977" cy="1241855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CE1A557A-02A7-4DE8-A770-5284FB6FC1D3}"/>
                      </a:ext>
                    </a:extLst>
                  </p:cNvPr>
                  <p:cNvSpPr/>
                  <p:nvPr/>
                </p:nvSpPr>
                <p:spPr>
                  <a:xfrm>
                    <a:off x="-229676" y="8483998"/>
                    <a:ext cx="2536874" cy="244777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FFCF7665-9307-4183-B2DE-4BCFA572F0DB}"/>
                      </a:ext>
                    </a:extLst>
                  </p:cNvPr>
                  <p:cNvSpPr/>
                  <p:nvPr/>
                </p:nvSpPr>
                <p:spPr>
                  <a:xfrm>
                    <a:off x="1051647" y="9179351"/>
                    <a:ext cx="261279" cy="2595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0" name="Rectangle: Top Corners Rounded 279">
                    <a:extLst>
                      <a:ext uri="{FF2B5EF4-FFF2-40B4-BE49-F238E27FC236}">
                        <a16:creationId xmlns:a16="http://schemas.microsoft.com/office/drawing/2014/main" id="{AC84FF3D-E9FE-412C-B034-E7431D9F884F}"/>
                      </a:ext>
                    </a:extLst>
                  </p:cNvPr>
                  <p:cNvSpPr/>
                  <p:nvPr/>
                </p:nvSpPr>
                <p:spPr>
                  <a:xfrm>
                    <a:off x="2060150" y="12092795"/>
                    <a:ext cx="669495" cy="20031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1" name="Rectangle: Top Corners Rounded 280">
                    <a:extLst>
                      <a:ext uri="{FF2B5EF4-FFF2-40B4-BE49-F238E27FC236}">
                        <a16:creationId xmlns:a16="http://schemas.microsoft.com/office/drawing/2014/main" id="{839179BB-A8C1-4566-9142-0553679E2F4A}"/>
                      </a:ext>
                    </a:extLst>
                  </p:cNvPr>
                  <p:cNvSpPr/>
                  <p:nvPr/>
                </p:nvSpPr>
                <p:spPr>
                  <a:xfrm>
                    <a:off x="1827061" y="12302231"/>
                    <a:ext cx="669495" cy="20030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2" name="Freeform: Shape 281">
                    <a:extLst>
                      <a:ext uri="{FF2B5EF4-FFF2-40B4-BE49-F238E27FC236}">
                        <a16:creationId xmlns:a16="http://schemas.microsoft.com/office/drawing/2014/main" id="{D8C28AFD-B7CA-47CB-AA0B-DACD7D03A9AF}"/>
                      </a:ext>
                    </a:extLst>
                  </p:cNvPr>
                  <p:cNvSpPr/>
                  <p:nvPr/>
                </p:nvSpPr>
                <p:spPr>
                  <a:xfrm>
                    <a:off x="1008627" y="9969220"/>
                    <a:ext cx="649909" cy="923977"/>
                  </a:xfrm>
                  <a:custGeom>
                    <a:avLst/>
                    <a:gdLst>
                      <a:gd name="connsiteX0" fmla="*/ 115393 w 649909"/>
                      <a:gd name="connsiteY0" fmla="*/ 0 h 923977"/>
                      <a:gd name="connsiteX1" fmla="*/ 29668 w 649909"/>
                      <a:gd name="connsiteY1" fmla="*/ 438150 h 923977"/>
                      <a:gd name="connsiteX2" fmla="*/ 563068 w 649909"/>
                      <a:gd name="connsiteY2" fmla="*/ 847725 h 923977"/>
                      <a:gd name="connsiteX3" fmla="*/ 648793 w 649909"/>
                      <a:gd name="connsiteY3" fmla="*/ 923925 h 923977"/>
                      <a:gd name="connsiteX4" fmla="*/ 648793 w 649909"/>
                      <a:gd name="connsiteY4" fmla="*/ 923925 h 9239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9909" h="923977">
                        <a:moveTo>
                          <a:pt x="115393" y="0"/>
                        </a:moveTo>
                        <a:cubicBezTo>
                          <a:pt x="35224" y="148431"/>
                          <a:pt x="-44945" y="296863"/>
                          <a:pt x="29668" y="438150"/>
                        </a:cubicBezTo>
                        <a:cubicBezTo>
                          <a:pt x="104280" y="579438"/>
                          <a:pt x="459881" y="766763"/>
                          <a:pt x="563068" y="847725"/>
                        </a:cubicBezTo>
                        <a:cubicBezTo>
                          <a:pt x="666255" y="928687"/>
                          <a:pt x="648793" y="923925"/>
                          <a:pt x="648793" y="923925"/>
                        </a:cubicBezTo>
                        <a:lnTo>
                          <a:pt x="648793" y="923925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3" name="Freeform: Shape 282">
                    <a:extLst>
                      <a:ext uri="{FF2B5EF4-FFF2-40B4-BE49-F238E27FC236}">
                        <a16:creationId xmlns:a16="http://schemas.microsoft.com/office/drawing/2014/main" id="{96F2A283-338E-463A-ACA0-F624BBD40634}"/>
                      </a:ext>
                    </a:extLst>
                  </p:cNvPr>
                  <p:cNvSpPr/>
                  <p:nvPr/>
                </p:nvSpPr>
                <p:spPr>
                  <a:xfrm>
                    <a:off x="1648470" y="9623682"/>
                    <a:ext cx="184935" cy="190500"/>
                  </a:xfrm>
                  <a:custGeom>
                    <a:avLst/>
                    <a:gdLst>
                      <a:gd name="connsiteX0" fmla="*/ 33338 w 209668"/>
                      <a:gd name="connsiteY0" fmla="*/ 0 h 195262"/>
                      <a:gd name="connsiteX1" fmla="*/ 57150 w 209668"/>
                      <a:gd name="connsiteY1" fmla="*/ 14287 h 195262"/>
                      <a:gd name="connsiteX2" fmla="*/ 71438 w 209668"/>
                      <a:gd name="connsiteY2" fmla="*/ 23812 h 195262"/>
                      <a:gd name="connsiteX3" fmla="*/ 114300 w 209668"/>
                      <a:gd name="connsiteY3" fmla="*/ 33337 h 195262"/>
                      <a:gd name="connsiteX4" fmla="*/ 128588 w 209668"/>
                      <a:gd name="connsiteY4" fmla="*/ 42862 h 195262"/>
                      <a:gd name="connsiteX5" fmla="*/ 166688 w 209668"/>
                      <a:gd name="connsiteY5" fmla="*/ 52387 h 195262"/>
                      <a:gd name="connsiteX6" fmla="*/ 200025 w 209668"/>
                      <a:gd name="connsiteY6" fmla="*/ 61912 h 195262"/>
                      <a:gd name="connsiteX7" fmla="*/ 209550 w 209668"/>
                      <a:gd name="connsiteY7" fmla="*/ 76200 h 195262"/>
                      <a:gd name="connsiteX8" fmla="*/ 185738 w 209668"/>
                      <a:gd name="connsiteY8" fmla="*/ 157162 h 195262"/>
                      <a:gd name="connsiteX9" fmla="*/ 166688 w 209668"/>
                      <a:gd name="connsiteY9" fmla="*/ 166687 h 195262"/>
                      <a:gd name="connsiteX10" fmla="*/ 123825 w 209668"/>
                      <a:gd name="connsiteY10" fmla="*/ 185737 h 195262"/>
                      <a:gd name="connsiteX11" fmla="*/ 109538 w 209668"/>
                      <a:gd name="connsiteY11" fmla="*/ 190500 h 195262"/>
                      <a:gd name="connsiteX12" fmla="*/ 95250 w 209668"/>
                      <a:gd name="connsiteY12" fmla="*/ 195262 h 195262"/>
                      <a:gd name="connsiteX13" fmla="*/ 23813 w 209668"/>
                      <a:gd name="connsiteY13" fmla="*/ 190500 h 195262"/>
                      <a:gd name="connsiteX14" fmla="*/ 9525 w 209668"/>
                      <a:gd name="connsiteY14" fmla="*/ 185737 h 195262"/>
                      <a:gd name="connsiteX15" fmla="*/ 0 w 209668"/>
                      <a:gd name="connsiteY15" fmla="*/ 176212 h 195262"/>
                      <a:gd name="connsiteX0" fmla="*/ 33338 w 209668"/>
                      <a:gd name="connsiteY0" fmla="*/ 0 h 195262"/>
                      <a:gd name="connsiteX1" fmla="*/ 57150 w 209668"/>
                      <a:gd name="connsiteY1" fmla="*/ 14287 h 195262"/>
                      <a:gd name="connsiteX2" fmla="*/ 71438 w 209668"/>
                      <a:gd name="connsiteY2" fmla="*/ 23812 h 195262"/>
                      <a:gd name="connsiteX3" fmla="*/ 114300 w 209668"/>
                      <a:gd name="connsiteY3" fmla="*/ 33337 h 195262"/>
                      <a:gd name="connsiteX4" fmla="*/ 128588 w 209668"/>
                      <a:gd name="connsiteY4" fmla="*/ 42862 h 195262"/>
                      <a:gd name="connsiteX5" fmla="*/ 200025 w 209668"/>
                      <a:gd name="connsiteY5" fmla="*/ 61912 h 195262"/>
                      <a:gd name="connsiteX6" fmla="*/ 209550 w 209668"/>
                      <a:gd name="connsiteY6" fmla="*/ 76200 h 195262"/>
                      <a:gd name="connsiteX7" fmla="*/ 185738 w 209668"/>
                      <a:gd name="connsiteY7" fmla="*/ 157162 h 195262"/>
                      <a:gd name="connsiteX8" fmla="*/ 166688 w 209668"/>
                      <a:gd name="connsiteY8" fmla="*/ 166687 h 195262"/>
                      <a:gd name="connsiteX9" fmla="*/ 123825 w 209668"/>
                      <a:gd name="connsiteY9" fmla="*/ 185737 h 195262"/>
                      <a:gd name="connsiteX10" fmla="*/ 109538 w 209668"/>
                      <a:gd name="connsiteY10" fmla="*/ 190500 h 195262"/>
                      <a:gd name="connsiteX11" fmla="*/ 95250 w 209668"/>
                      <a:gd name="connsiteY11" fmla="*/ 195262 h 195262"/>
                      <a:gd name="connsiteX12" fmla="*/ 23813 w 209668"/>
                      <a:gd name="connsiteY12" fmla="*/ 190500 h 195262"/>
                      <a:gd name="connsiteX13" fmla="*/ 9525 w 209668"/>
                      <a:gd name="connsiteY13" fmla="*/ 185737 h 195262"/>
                      <a:gd name="connsiteX14" fmla="*/ 0 w 209668"/>
                      <a:gd name="connsiteY14" fmla="*/ 176212 h 195262"/>
                      <a:gd name="connsiteX0" fmla="*/ 33338 w 202730"/>
                      <a:gd name="connsiteY0" fmla="*/ 0 h 195262"/>
                      <a:gd name="connsiteX1" fmla="*/ 57150 w 202730"/>
                      <a:gd name="connsiteY1" fmla="*/ 14287 h 195262"/>
                      <a:gd name="connsiteX2" fmla="*/ 71438 w 202730"/>
                      <a:gd name="connsiteY2" fmla="*/ 23812 h 195262"/>
                      <a:gd name="connsiteX3" fmla="*/ 114300 w 202730"/>
                      <a:gd name="connsiteY3" fmla="*/ 33337 h 195262"/>
                      <a:gd name="connsiteX4" fmla="*/ 128588 w 202730"/>
                      <a:gd name="connsiteY4" fmla="*/ 42862 h 195262"/>
                      <a:gd name="connsiteX5" fmla="*/ 200025 w 202730"/>
                      <a:gd name="connsiteY5" fmla="*/ 61912 h 195262"/>
                      <a:gd name="connsiteX6" fmla="*/ 185738 w 202730"/>
                      <a:gd name="connsiteY6" fmla="*/ 157162 h 195262"/>
                      <a:gd name="connsiteX7" fmla="*/ 166688 w 202730"/>
                      <a:gd name="connsiteY7" fmla="*/ 166687 h 195262"/>
                      <a:gd name="connsiteX8" fmla="*/ 123825 w 202730"/>
                      <a:gd name="connsiteY8" fmla="*/ 185737 h 195262"/>
                      <a:gd name="connsiteX9" fmla="*/ 109538 w 202730"/>
                      <a:gd name="connsiteY9" fmla="*/ 190500 h 195262"/>
                      <a:gd name="connsiteX10" fmla="*/ 95250 w 202730"/>
                      <a:gd name="connsiteY10" fmla="*/ 195262 h 195262"/>
                      <a:gd name="connsiteX11" fmla="*/ 23813 w 202730"/>
                      <a:gd name="connsiteY11" fmla="*/ 190500 h 195262"/>
                      <a:gd name="connsiteX12" fmla="*/ 9525 w 202730"/>
                      <a:gd name="connsiteY12" fmla="*/ 185737 h 195262"/>
                      <a:gd name="connsiteX13" fmla="*/ 0 w 202730"/>
                      <a:gd name="connsiteY13" fmla="*/ 176212 h 195262"/>
                      <a:gd name="connsiteX0" fmla="*/ 33338 w 207126"/>
                      <a:gd name="connsiteY0" fmla="*/ 0 h 195262"/>
                      <a:gd name="connsiteX1" fmla="*/ 57150 w 207126"/>
                      <a:gd name="connsiteY1" fmla="*/ 14287 h 195262"/>
                      <a:gd name="connsiteX2" fmla="*/ 71438 w 207126"/>
                      <a:gd name="connsiteY2" fmla="*/ 23812 h 195262"/>
                      <a:gd name="connsiteX3" fmla="*/ 114300 w 207126"/>
                      <a:gd name="connsiteY3" fmla="*/ 33337 h 195262"/>
                      <a:gd name="connsiteX4" fmla="*/ 128588 w 207126"/>
                      <a:gd name="connsiteY4" fmla="*/ 42862 h 195262"/>
                      <a:gd name="connsiteX5" fmla="*/ 204787 w 207126"/>
                      <a:gd name="connsiteY5" fmla="*/ 76199 h 195262"/>
                      <a:gd name="connsiteX6" fmla="*/ 185738 w 207126"/>
                      <a:gd name="connsiteY6" fmla="*/ 157162 h 195262"/>
                      <a:gd name="connsiteX7" fmla="*/ 166688 w 207126"/>
                      <a:gd name="connsiteY7" fmla="*/ 166687 h 195262"/>
                      <a:gd name="connsiteX8" fmla="*/ 123825 w 207126"/>
                      <a:gd name="connsiteY8" fmla="*/ 185737 h 195262"/>
                      <a:gd name="connsiteX9" fmla="*/ 109538 w 207126"/>
                      <a:gd name="connsiteY9" fmla="*/ 190500 h 195262"/>
                      <a:gd name="connsiteX10" fmla="*/ 95250 w 207126"/>
                      <a:gd name="connsiteY10" fmla="*/ 195262 h 195262"/>
                      <a:gd name="connsiteX11" fmla="*/ 23813 w 207126"/>
                      <a:gd name="connsiteY11" fmla="*/ 190500 h 195262"/>
                      <a:gd name="connsiteX12" fmla="*/ 9525 w 207126"/>
                      <a:gd name="connsiteY12" fmla="*/ 185737 h 195262"/>
                      <a:gd name="connsiteX13" fmla="*/ 0 w 207126"/>
                      <a:gd name="connsiteY13" fmla="*/ 176212 h 195262"/>
                      <a:gd name="connsiteX0" fmla="*/ 33338 w 207126"/>
                      <a:gd name="connsiteY0" fmla="*/ 0 h 190500"/>
                      <a:gd name="connsiteX1" fmla="*/ 57150 w 207126"/>
                      <a:gd name="connsiteY1" fmla="*/ 14287 h 190500"/>
                      <a:gd name="connsiteX2" fmla="*/ 71438 w 207126"/>
                      <a:gd name="connsiteY2" fmla="*/ 23812 h 190500"/>
                      <a:gd name="connsiteX3" fmla="*/ 114300 w 207126"/>
                      <a:gd name="connsiteY3" fmla="*/ 33337 h 190500"/>
                      <a:gd name="connsiteX4" fmla="*/ 128588 w 207126"/>
                      <a:gd name="connsiteY4" fmla="*/ 42862 h 190500"/>
                      <a:gd name="connsiteX5" fmla="*/ 204787 w 207126"/>
                      <a:gd name="connsiteY5" fmla="*/ 76199 h 190500"/>
                      <a:gd name="connsiteX6" fmla="*/ 185738 w 207126"/>
                      <a:gd name="connsiteY6" fmla="*/ 157162 h 190500"/>
                      <a:gd name="connsiteX7" fmla="*/ 166688 w 207126"/>
                      <a:gd name="connsiteY7" fmla="*/ 166687 h 190500"/>
                      <a:gd name="connsiteX8" fmla="*/ 123825 w 207126"/>
                      <a:gd name="connsiteY8" fmla="*/ 185737 h 190500"/>
                      <a:gd name="connsiteX9" fmla="*/ 109538 w 207126"/>
                      <a:gd name="connsiteY9" fmla="*/ 190500 h 190500"/>
                      <a:gd name="connsiteX10" fmla="*/ 23813 w 207126"/>
                      <a:gd name="connsiteY10" fmla="*/ 190500 h 190500"/>
                      <a:gd name="connsiteX11" fmla="*/ 9525 w 207126"/>
                      <a:gd name="connsiteY11" fmla="*/ 185737 h 190500"/>
                      <a:gd name="connsiteX12" fmla="*/ 0 w 207126"/>
                      <a:gd name="connsiteY12" fmla="*/ 176212 h 190500"/>
                      <a:gd name="connsiteX0" fmla="*/ 33338 w 207126"/>
                      <a:gd name="connsiteY0" fmla="*/ 0 h 190500"/>
                      <a:gd name="connsiteX1" fmla="*/ 57150 w 207126"/>
                      <a:gd name="connsiteY1" fmla="*/ 14287 h 190500"/>
                      <a:gd name="connsiteX2" fmla="*/ 71438 w 207126"/>
                      <a:gd name="connsiteY2" fmla="*/ 23812 h 190500"/>
                      <a:gd name="connsiteX3" fmla="*/ 114300 w 207126"/>
                      <a:gd name="connsiteY3" fmla="*/ 33337 h 190500"/>
                      <a:gd name="connsiteX4" fmla="*/ 128588 w 207126"/>
                      <a:gd name="connsiteY4" fmla="*/ 42862 h 190500"/>
                      <a:gd name="connsiteX5" fmla="*/ 204787 w 207126"/>
                      <a:gd name="connsiteY5" fmla="*/ 76199 h 190500"/>
                      <a:gd name="connsiteX6" fmla="*/ 185738 w 207126"/>
                      <a:gd name="connsiteY6" fmla="*/ 157162 h 190500"/>
                      <a:gd name="connsiteX7" fmla="*/ 166688 w 207126"/>
                      <a:gd name="connsiteY7" fmla="*/ 166687 h 190500"/>
                      <a:gd name="connsiteX8" fmla="*/ 123825 w 207126"/>
                      <a:gd name="connsiteY8" fmla="*/ 185737 h 190500"/>
                      <a:gd name="connsiteX9" fmla="*/ 23813 w 207126"/>
                      <a:gd name="connsiteY9" fmla="*/ 190500 h 190500"/>
                      <a:gd name="connsiteX10" fmla="*/ 9525 w 207126"/>
                      <a:gd name="connsiteY10" fmla="*/ 185737 h 190500"/>
                      <a:gd name="connsiteX11" fmla="*/ 0 w 207126"/>
                      <a:gd name="connsiteY11" fmla="*/ 176212 h 190500"/>
                      <a:gd name="connsiteX0" fmla="*/ 33338 w 207779"/>
                      <a:gd name="connsiteY0" fmla="*/ 0 h 190500"/>
                      <a:gd name="connsiteX1" fmla="*/ 57150 w 207779"/>
                      <a:gd name="connsiteY1" fmla="*/ 14287 h 190500"/>
                      <a:gd name="connsiteX2" fmla="*/ 71438 w 207779"/>
                      <a:gd name="connsiteY2" fmla="*/ 23812 h 190500"/>
                      <a:gd name="connsiteX3" fmla="*/ 114300 w 207779"/>
                      <a:gd name="connsiteY3" fmla="*/ 33337 h 190500"/>
                      <a:gd name="connsiteX4" fmla="*/ 128588 w 207779"/>
                      <a:gd name="connsiteY4" fmla="*/ 42862 h 190500"/>
                      <a:gd name="connsiteX5" fmla="*/ 204787 w 207779"/>
                      <a:gd name="connsiteY5" fmla="*/ 76199 h 190500"/>
                      <a:gd name="connsiteX6" fmla="*/ 185738 w 207779"/>
                      <a:gd name="connsiteY6" fmla="*/ 157162 h 190500"/>
                      <a:gd name="connsiteX7" fmla="*/ 123825 w 207779"/>
                      <a:gd name="connsiteY7" fmla="*/ 185737 h 190500"/>
                      <a:gd name="connsiteX8" fmla="*/ 23813 w 207779"/>
                      <a:gd name="connsiteY8" fmla="*/ 190500 h 190500"/>
                      <a:gd name="connsiteX9" fmla="*/ 9525 w 207779"/>
                      <a:gd name="connsiteY9" fmla="*/ 185737 h 190500"/>
                      <a:gd name="connsiteX10" fmla="*/ 0 w 207779"/>
                      <a:gd name="connsiteY10" fmla="*/ 176212 h 190500"/>
                      <a:gd name="connsiteX0" fmla="*/ 33338 w 207779"/>
                      <a:gd name="connsiteY0" fmla="*/ 0 h 190500"/>
                      <a:gd name="connsiteX1" fmla="*/ 57150 w 207779"/>
                      <a:gd name="connsiteY1" fmla="*/ 14287 h 190500"/>
                      <a:gd name="connsiteX2" fmla="*/ 114300 w 207779"/>
                      <a:gd name="connsiteY2" fmla="*/ 33337 h 190500"/>
                      <a:gd name="connsiteX3" fmla="*/ 128588 w 207779"/>
                      <a:gd name="connsiteY3" fmla="*/ 42862 h 190500"/>
                      <a:gd name="connsiteX4" fmla="*/ 204787 w 207779"/>
                      <a:gd name="connsiteY4" fmla="*/ 76199 h 190500"/>
                      <a:gd name="connsiteX5" fmla="*/ 185738 w 207779"/>
                      <a:gd name="connsiteY5" fmla="*/ 157162 h 190500"/>
                      <a:gd name="connsiteX6" fmla="*/ 123825 w 207779"/>
                      <a:gd name="connsiteY6" fmla="*/ 185737 h 190500"/>
                      <a:gd name="connsiteX7" fmla="*/ 23813 w 207779"/>
                      <a:gd name="connsiteY7" fmla="*/ 190500 h 190500"/>
                      <a:gd name="connsiteX8" fmla="*/ 9525 w 207779"/>
                      <a:gd name="connsiteY8" fmla="*/ 185737 h 190500"/>
                      <a:gd name="connsiteX9" fmla="*/ 0 w 207779"/>
                      <a:gd name="connsiteY9" fmla="*/ 176212 h 190500"/>
                      <a:gd name="connsiteX0" fmla="*/ 33338 w 208748"/>
                      <a:gd name="connsiteY0" fmla="*/ 0 h 190500"/>
                      <a:gd name="connsiteX1" fmla="*/ 57150 w 208748"/>
                      <a:gd name="connsiteY1" fmla="*/ 14287 h 190500"/>
                      <a:gd name="connsiteX2" fmla="*/ 114300 w 208748"/>
                      <a:gd name="connsiteY2" fmla="*/ 33337 h 190500"/>
                      <a:gd name="connsiteX3" fmla="*/ 204787 w 208748"/>
                      <a:gd name="connsiteY3" fmla="*/ 76199 h 190500"/>
                      <a:gd name="connsiteX4" fmla="*/ 185738 w 208748"/>
                      <a:gd name="connsiteY4" fmla="*/ 157162 h 190500"/>
                      <a:gd name="connsiteX5" fmla="*/ 123825 w 208748"/>
                      <a:gd name="connsiteY5" fmla="*/ 185737 h 190500"/>
                      <a:gd name="connsiteX6" fmla="*/ 23813 w 208748"/>
                      <a:gd name="connsiteY6" fmla="*/ 190500 h 190500"/>
                      <a:gd name="connsiteX7" fmla="*/ 9525 w 208748"/>
                      <a:gd name="connsiteY7" fmla="*/ 185737 h 190500"/>
                      <a:gd name="connsiteX8" fmla="*/ 0 w 208748"/>
                      <a:gd name="connsiteY8" fmla="*/ 176212 h 190500"/>
                      <a:gd name="connsiteX0" fmla="*/ 23813 w 199223"/>
                      <a:gd name="connsiteY0" fmla="*/ 0 h 190500"/>
                      <a:gd name="connsiteX1" fmla="*/ 47625 w 199223"/>
                      <a:gd name="connsiteY1" fmla="*/ 14287 h 190500"/>
                      <a:gd name="connsiteX2" fmla="*/ 104775 w 199223"/>
                      <a:gd name="connsiteY2" fmla="*/ 33337 h 190500"/>
                      <a:gd name="connsiteX3" fmla="*/ 195262 w 199223"/>
                      <a:gd name="connsiteY3" fmla="*/ 76199 h 190500"/>
                      <a:gd name="connsiteX4" fmla="*/ 176213 w 199223"/>
                      <a:gd name="connsiteY4" fmla="*/ 157162 h 190500"/>
                      <a:gd name="connsiteX5" fmla="*/ 114300 w 199223"/>
                      <a:gd name="connsiteY5" fmla="*/ 185737 h 190500"/>
                      <a:gd name="connsiteX6" fmla="*/ 14288 w 199223"/>
                      <a:gd name="connsiteY6" fmla="*/ 190500 h 190500"/>
                      <a:gd name="connsiteX7" fmla="*/ 0 w 199223"/>
                      <a:gd name="connsiteY7" fmla="*/ 185737 h 190500"/>
                      <a:gd name="connsiteX0" fmla="*/ 9525 w 184935"/>
                      <a:gd name="connsiteY0" fmla="*/ 0 h 190500"/>
                      <a:gd name="connsiteX1" fmla="*/ 33337 w 184935"/>
                      <a:gd name="connsiteY1" fmla="*/ 14287 h 190500"/>
                      <a:gd name="connsiteX2" fmla="*/ 90487 w 184935"/>
                      <a:gd name="connsiteY2" fmla="*/ 33337 h 190500"/>
                      <a:gd name="connsiteX3" fmla="*/ 180974 w 184935"/>
                      <a:gd name="connsiteY3" fmla="*/ 76199 h 190500"/>
                      <a:gd name="connsiteX4" fmla="*/ 161925 w 184935"/>
                      <a:gd name="connsiteY4" fmla="*/ 157162 h 190500"/>
                      <a:gd name="connsiteX5" fmla="*/ 100012 w 184935"/>
                      <a:gd name="connsiteY5" fmla="*/ 185737 h 190500"/>
                      <a:gd name="connsiteX6" fmla="*/ 0 w 184935"/>
                      <a:gd name="connsiteY6" fmla="*/ 190500 h 190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4935" h="190500">
                        <a:moveTo>
                          <a:pt x="9525" y="0"/>
                        </a:moveTo>
                        <a:cubicBezTo>
                          <a:pt x="17462" y="4762"/>
                          <a:pt x="19843" y="8731"/>
                          <a:pt x="33337" y="14287"/>
                        </a:cubicBezTo>
                        <a:cubicBezTo>
                          <a:pt x="46831" y="19843"/>
                          <a:pt x="65881" y="23018"/>
                          <a:pt x="90487" y="33337"/>
                        </a:cubicBezTo>
                        <a:cubicBezTo>
                          <a:pt x="115093" y="43656"/>
                          <a:pt x="169068" y="55562"/>
                          <a:pt x="180974" y="76199"/>
                        </a:cubicBezTo>
                        <a:cubicBezTo>
                          <a:pt x="192880" y="96836"/>
                          <a:pt x="175419" y="138906"/>
                          <a:pt x="161925" y="157162"/>
                        </a:cubicBezTo>
                        <a:cubicBezTo>
                          <a:pt x="148431" y="175418"/>
                          <a:pt x="126999" y="180181"/>
                          <a:pt x="100012" y="185737"/>
                        </a:cubicBezTo>
                        <a:cubicBezTo>
                          <a:pt x="73025" y="191293"/>
                          <a:pt x="33337" y="188912"/>
                          <a:pt x="0" y="19050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4" name="Oval 283">
                    <a:extLst>
                      <a:ext uri="{FF2B5EF4-FFF2-40B4-BE49-F238E27FC236}">
                        <a16:creationId xmlns:a16="http://schemas.microsoft.com/office/drawing/2014/main" id="{00402EA2-71E3-427E-AAF8-D8B1C9FFBA72}"/>
                      </a:ext>
                    </a:extLst>
                  </p:cNvPr>
                  <p:cNvSpPr/>
                  <p:nvPr/>
                </p:nvSpPr>
                <p:spPr>
                  <a:xfrm>
                    <a:off x="1934242" y="9179351"/>
                    <a:ext cx="261279" cy="25952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5" name="Oval 284">
                    <a:extLst>
                      <a:ext uri="{FF2B5EF4-FFF2-40B4-BE49-F238E27FC236}">
                        <a16:creationId xmlns:a16="http://schemas.microsoft.com/office/drawing/2014/main" id="{B4DE98AA-29CA-49CD-90C9-A07080B5F062}"/>
                      </a:ext>
                    </a:extLst>
                  </p:cNvPr>
                  <p:cNvSpPr/>
                  <p:nvPr/>
                </p:nvSpPr>
                <p:spPr>
                  <a:xfrm>
                    <a:off x="1168185" y="9324238"/>
                    <a:ext cx="100007" cy="130462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5EEEE7BB-1366-4F8C-8BB3-54F0DBB47660}"/>
                      </a:ext>
                    </a:extLst>
                  </p:cNvPr>
                  <p:cNvSpPr/>
                  <p:nvPr/>
                </p:nvSpPr>
                <p:spPr>
                  <a:xfrm>
                    <a:off x="2031287" y="9317535"/>
                    <a:ext cx="100007" cy="130462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D4A43BAA-8005-4B5D-896D-D39E5DCE14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95607" y="10869964"/>
                    <a:ext cx="66152" cy="1325705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2FCBC63A-7EBF-41F4-AAB8-73D78BF44CEB}"/>
                    </a:ext>
                  </a:extLst>
                </p:cNvPr>
                <p:cNvSpPr/>
                <p:nvPr/>
              </p:nvSpPr>
              <p:spPr>
                <a:xfrm>
                  <a:off x="1434892" y="10072407"/>
                  <a:ext cx="353980" cy="132856"/>
                </a:xfrm>
                <a:custGeom>
                  <a:avLst/>
                  <a:gdLst>
                    <a:gd name="connsiteX0" fmla="*/ 4816 w 1113086"/>
                    <a:gd name="connsiteY0" fmla="*/ 82008 h 379987"/>
                    <a:gd name="connsiteX1" fmla="*/ 433441 w 1113086"/>
                    <a:gd name="connsiteY1" fmla="*/ 85183 h 379987"/>
                    <a:gd name="connsiteX2" fmla="*/ 519166 w 1113086"/>
                    <a:gd name="connsiteY2" fmla="*/ 116933 h 379987"/>
                    <a:gd name="connsiteX3" fmla="*/ 579491 w 1113086"/>
                    <a:gd name="connsiteY3" fmla="*/ 104233 h 379987"/>
                    <a:gd name="connsiteX4" fmla="*/ 604891 w 1113086"/>
                    <a:gd name="connsiteY4" fmla="*/ 62958 h 379987"/>
                    <a:gd name="connsiteX5" fmla="*/ 1112891 w 1113086"/>
                    <a:gd name="connsiteY5" fmla="*/ 15333 h 379987"/>
                    <a:gd name="connsiteX6" fmla="*/ 662041 w 1113086"/>
                    <a:gd name="connsiteY6" fmla="*/ 355058 h 379987"/>
                    <a:gd name="connsiteX7" fmla="*/ 392166 w 1113086"/>
                    <a:gd name="connsiteY7" fmla="*/ 345533 h 379987"/>
                    <a:gd name="connsiteX8" fmla="*/ 214366 w 1113086"/>
                    <a:gd name="connsiteY8" fmla="*/ 275683 h 379987"/>
                    <a:gd name="connsiteX9" fmla="*/ 4816 w 1113086"/>
                    <a:gd name="connsiteY9" fmla="*/ 82008 h 379987"/>
                    <a:gd name="connsiteX0" fmla="*/ 4816 w 1113291"/>
                    <a:gd name="connsiteY0" fmla="*/ 75842 h 373821"/>
                    <a:gd name="connsiteX1" fmla="*/ 433441 w 1113291"/>
                    <a:gd name="connsiteY1" fmla="*/ 79017 h 373821"/>
                    <a:gd name="connsiteX2" fmla="*/ 519166 w 1113291"/>
                    <a:gd name="connsiteY2" fmla="*/ 110767 h 373821"/>
                    <a:gd name="connsiteX3" fmla="*/ 579491 w 1113291"/>
                    <a:gd name="connsiteY3" fmla="*/ 98067 h 373821"/>
                    <a:gd name="connsiteX4" fmla="*/ 1112891 w 1113291"/>
                    <a:gd name="connsiteY4" fmla="*/ 9167 h 373821"/>
                    <a:gd name="connsiteX5" fmla="*/ 662041 w 1113291"/>
                    <a:gd name="connsiteY5" fmla="*/ 348892 h 373821"/>
                    <a:gd name="connsiteX6" fmla="*/ 392166 w 1113291"/>
                    <a:gd name="connsiteY6" fmla="*/ 339367 h 373821"/>
                    <a:gd name="connsiteX7" fmla="*/ 214366 w 1113291"/>
                    <a:gd name="connsiteY7" fmla="*/ 269517 h 373821"/>
                    <a:gd name="connsiteX8" fmla="*/ 4816 w 1113291"/>
                    <a:gd name="connsiteY8" fmla="*/ 75842 h 373821"/>
                    <a:gd name="connsiteX0" fmla="*/ 4816 w 1113291"/>
                    <a:gd name="connsiteY0" fmla="*/ 78386 h 376365"/>
                    <a:gd name="connsiteX1" fmla="*/ 433441 w 1113291"/>
                    <a:gd name="connsiteY1" fmla="*/ 81561 h 376365"/>
                    <a:gd name="connsiteX2" fmla="*/ 519166 w 1113291"/>
                    <a:gd name="connsiteY2" fmla="*/ 113311 h 376365"/>
                    <a:gd name="connsiteX3" fmla="*/ 579491 w 1113291"/>
                    <a:gd name="connsiteY3" fmla="*/ 81561 h 376365"/>
                    <a:gd name="connsiteX4" fmla="*/ 1112891 w 1113291"/>
                    <a:gd name="connsiteY4" fmla="*/ 11711 h 376365"/>
                    <a:gd name="connsiteX5" fmla="*/ 662041 w 1113291"/>
                    <a:gd name="connsiteY5" fmla="*/ 351436 h 376365"/>
                    <a:gd name="connsiteX6" fmla="*/ 392166 w 1113291"/>
                    <a:gd name="connsiteY6" fmla="*/ 341911 h 376365"/>
                    <a:gd name="connsiteX7" fmla="*/ 214366 w 1113291"/>
                    <a:gd name="connsiteY7" fmla="*/ 272061 h 376365"/>
                    <a:gd name="connsiteX8" fmla="*/ 4816 w 1113291"/>
                    <a:gd name="connsiteY8" fmla="*/ 78386 h 376365"/>
                    <a:gd name="connsiteX0" fmla="*/ 4816 w 1113987"/>
                    <a:gd name="connsiteY0" fmla="*/ 67224 h 365203"/>
                    <a:gd name="connsiteX1" fmla="*/ 433441 w 1113987"/>
                    <a:gd name="connsiteY1" fmla="*/ 70399 h 365203"/>
                    <a:gd name="connsiteX2" fmla="*/ 519166 w 1113987"/>
                    <a:gd name="connsiteY2" fmla="*/ 102149 h 365203"/>
                    <a:gd name="connsiteX3" fmla="*/ 579491 w 1113987"/>
                    <a:gd name="connsiteY3" fmla="*/ 70399 h 365203"/>
                    <a:gd name="connsiteX4" fmla="*/ 1112891 w 1113987"/>
                    <a:gd name="connsiteY4" fmla="*/ 549 h 365203"/>
                    <a:gd name="connsiteX5" fmla="*/ 662041 w 1113987"/>
                    <a:gd name="connsiteY5" fmla="*/ 340274 h 365203"/>
                    <a:gd name="connsiteX6" fmla="*/ 392166 w 1113987"/>
                    <a:gd name="connsiteY6" fmla="*/ 330749 h 365203"/>
                    <a:gd name="connsiteX7" fmla="*/ 214366 w 1113987"/>
                    <a:gd name="connsiteY7" fmla="*/ 260899 h 365203"/>
                    <a:gd name="connsiteX8" fmla="*/ 4816 w 1113987"/>
                    <a:gd name="connsiteY8" fmla="*/ 67224 h 365203"/>
                    <a:gd name="connsiteX0" fmla="*/ 4816 w 1113987"/>
                    <a:gd name="connsiteY0" fmla="*/ 67394 h 365373"/>
                    <a:gd name="connsiteX1" fmla="*/ 433441 w 1113987"/>
                    <a:gd name="connsiteY1" fmla="*/ 70569 h 365373"/>
                    <a:gd name="connsiteX2" fmla="*/ 519166 w 1113987"/>
                    <a:gd name="connsiteY2" fmla="*/ 102319 h 365373"/>
                    <a:gd name="connsiteX3" fmla="*/ 579491 w 1113987"/>
                    <a:gd name="connsiteY3" fmla="*/ 70569 h 365373"/>
                    <a:gd name="connsiteX4" fmla="*/ 1112891 w 1113987"/>
                    <a:gd name="connsiteY4" fmla="*/ 719 h 365373"/>
                    <a:gd name="connsiteX5" fmla="*/ 662041 w 1113987"/>
                    <a:gd name="connsiteY5" fmla="*/ 340444 h 365373"/>
                    <a:gd name="connsiteX6" fmla="*/ 392166 w 1113987"/>
                    <a:gd name="connsiteY6" fmla="*/ 330919 h 365373"/>
                    <a:gd name="connsiteX7" fmla="*/ 214366 w 1113987"/>
                    <a:gd name="connsiteY7" fmla="*/ 261069 h 365373"/>
                    <a:gd name="connsiteX8" fmla="*/ 4816 w 1113987"/>
                    <a:gd name="connsiteY8" fmla="*/ 67394 h 365373"/>
                    <a:gd name="connsiteX0" fmla="*/ 4816 w 1113108"/>
                    <a:gd name="connsiteY0" fmla="*/ 80414 h 378393"/>
                    <a:gd name="connsiteX1" fmla="*/ 433441 w 1113108"/>
                    <a:gd name="connsiteY1" fmla="*/ 83589 h 378393"/>
                    <a:gd name="connsiteX2" fmla="*/ 519166 w 1113108"/>
                    <a:gd name="connsiteY2" fmla="*/ 115339 h 378393"/>
                    <a:gd name="connsiteX3" fmla="*/ 601716 w 1113108"/>
                    <a:gd name="connsiteY3" fmla="*/ 80414 h 378393"/>
                    <a:gd name="connsiteX4" fmla="*/ 1112891 w 1113108"/>
                    <a:gd name="connsiteY4" fmla="*/ 13739 h 378393"/>
                    <a:gd name="connsiteX5" fmla="*/ 662041 w 1113108"/>
                    <a:gd name="connsiteY5" fmla="*/ 353464 h 378393"/>
                    <a:gd name="connsiteX6" fmla="*/ 392166 w 1113108"/>
                    <a:gd name="connsiteY6" fmla="*/ 343939 h 378393"/>
                    <a:gd name="connsiteX7" fmla="*/ 214366 w 1113108"/>
                    <a:gd name="connsiteY7" fmla="*/ 274089 h 378393"/>
                    <a:gd name="connsiteX8" fmla="*/ 4816 w 1113108"/>
                    <a:gd name="connsiteY8" fmla="*/ 80414 h 378393"/>
                    <a:gd name="connsiteX0" fmla="*/ 4816 w 1113066"/>
                    <a:gd name="connsiteY0" fmla="*/ 82957 h 380936"/>
                    <a:gd name="connsiteX1" fmla="*/ 433441 w 1113066"/>
                    <a:gd name="connsiteY1" fmla="*/ 86132 h 380936"/>
                    <a:gd name="connsiteX2" fmla="*/ 519166 w 1113066"/>
                    <a:gd name="connsiteY2" fmla="*/ 117882 h 380936"/>
                    <a:gd name="connsiteX3" fmla="*/ 608066 w 1113066"/>
                    <a:gd name="connsiteY3" fmla="*/ 70257 h 380936"/>
                    <a:gd name="connsiteX4" fmla="*/ 1112891 w 1113066"/>
                    <a:gd name="connsiteY4" fmla="*/ 16282 h 380936"/>
                    <a:gd name="connsiteX5" fmla="*/ 662041 w 1113066"/>
                    <a:gd name="connsiteY5" fmla="*/ 356007 h 380936"/>
                    <a:gd name="connsiteX6" fmla="*/ 392166 w 1113066"/>
                    <a:gd name="connsiteY6" fmla="*/ 346482 h 380936"/>
                    <a:gd name="connsiteX7" fmla="*/ 214366 w 1113066"/>
                    <a:gd name="connsiteY7" fmla="*/ 276632 h 380936"/>
                    <a:gd name="connsiteX8" fmla="*/ 4816 w 1113066"/>
                    <a:gd name="connsiteY8" fmla="*/ 82957 h 380936"/>
                    <a:gd name="connsiteX0" fmla="*/ 4816 w 1115568"/>
                    <a:gd name="connsiteY0" fmla="*/ 67070 h 365049"/>
                    <a:gd name="connsiteX1" fmla="*/ 433441 w 1115568"/>
                    <a:gd name="connsiteY1" fmla="*/ 70245 h 365049"/>
                    <a:gd name="connsiteX2" fmla="*/ 519166 w 1115568"/>
                    <a:gd name="connsiteY2" fmla="*/ 101995 h 365049"/>
                    <a:gd name="connsiteX3" fmla="*/ 608066 w 1115568"/>
                    <a:gd name="connsiteY3" fmla="*/ 54370 h 365049"/>
                    <a:gd name="connsiteX4" fmla="*/ 1112891 w 1115568"/>
                    <a:gd name="connsiteY4" fmla="*/ 395 h 365049"/>
                    <a:gd name="connsiteX5" fmla="*/ 662041 w 1115568"/>
                    <a:gd name="connsiteY5" fmla="*/ 340120 h 365049"/>
                    <a:gd name="connsiteX6" fmla="*/ 392166 w 1115568"/>
                    <a:gd name="connsiteY6" fmla="*/ 330595 h 365049"/>
                    <a:gd name="connsiteX7" fmla="*/ 214366 w 1115568"/>
                    <a:gd name="connsiteY7" fmla="*/ 260745 h 365049"/>
                    <a:gd name="connsiteX8" fmla="*/ 4816 w 1115568"/>
                    <a:gd name="connsiteY8" fmla="*/ 67070 h 365049"/>
                    <a:gd name="connsiteX0" fmla="*/ 8764 w 1119516"/>
                    <a:gd name="connsiteY0" fmla="*/ 67070 h 365049"/>
                    <a:gd name="connsiteX1" fmla="*/ 437389 w 1119516"/>
                    <a:gd name="connsiteY1" fmla="*/ 70245 h 365049"/>
                    <a:gd name="connsiteX2" fmla="*/ 523114 w 1119516"/>
                    <a:gd name="connsiteY2" fmla="*/ 101995 h 365049"/>
                    <a:gd name="connsiteX3" fmla="*/ 612014 w 1119516"/>
                    <a:gd name="connsiteY3" fmla="*/ 54370 h 365049"/>
                    <a:gd name="connsiteX4" fmla="*/ 1116839 w 1119516"/>
                    <a:gd name="connsiteY4" fmla="*/ 395 h 365049"/>
                    <a:gd name="connsiteX5" fmla="*/ 665989 w 1119516"/>
                    <a:gd name="connsiteY5" fmla="*/ 340120 h 365049"/>
                    <a:gd name="connsiteX6" fmla="*/ 396114 w 1119516"/>
                    <a:gd name="connsiteY6" fmla="*/ 330595 h 365049"/>
                    <a:gd name="connsiteX7" fmla="*/ 218314 w 1119516"/>
                    <a:gd name="connsiteY7" fmla="*/ 260745 h 365049"/>
                    <a:gd name="connsiteX8" fmla="*/ 8764 w 1119516"/>
                    <a:gd name="connsiteY8" fmla="*/ 67070 h 365049"/>
                    <a:gd name="connsiteX0" fmla="*/ 4351 w 1115103"/>
                    <a:gd name="connsiteY0" fmla="*/ 67070 h 365049"/>
                    <a:gd name="connsiteX1" fmla="*/ 420276 w 1115103"/>
                    <a:gd name="connsiteY1" fmla="*/ 60720 h 365049"/>
                    <a:gd name="connsiteX2" fmla="*/ 518701 w 1115103"/>
                    <a:gd name="connsiteY2" fmla="*/ 101995 h 365049"/>
                    <a:gd name="connsiteX3" fmla="*/ 607601 w 1115103"/>
                    <a:gd name="connsiteY3" fmla="*/ 54370 h 365049"/>
                    <a:gd name="connsiteX4" fmla="*/ 1112426 w 1115103"/>
                    <a:gd name="connsiteY4" fmla="*/ 395 h 365049"/>
                    <a:gd name="connsiteX5" fmla="*/ 661576 w 1115103"/>
                    <a:gd name="connsiteY5" fmla="*/ 340120 h 365049"/>
                    <a:gd name="connsiteX6" fmla="*/ 391701 w 1115103"/>
                    <a:gd name="connsiteY6" fmla="*/ 330595 h 365049"/>
                    <a:gd name="connsiteX7" fmla="*/ 213901 w 1115103"/>
                    <a:gd name="connsiteY7" fmla="*/ 260745 h 365049"/>
                    <a:gd name="connsiteX8" fmla="*/ 4351 w 1115103"/>
                    <a:gd name="connsiteY8" fmla="*/ 67070 h 365049"/>
                    <a:gd name="connsiteX0" fmla="*/ 6566 w 1117318"/>
                    <a:gd name="connsiteY0" fmla="*/ 67070 h 365049"/>
                    <a:gd name="connsiteX1" fmla="*/ 422491 w 1117318"/>
                    <a:gd name="connsiteY1" fmla="*/ 60720 h 365049"/>
                    <a:gd name="connsiteX2" fmla="*/ 520916 w 1117318"/>
                    <a:gd name="connsiteY2" fmla="*/ 101995 h 365049"/>
                    <a:gd name="connsiteX3" fmla="*/ 609816 w 1117318"/>
                    <a:gd name="connsiteY3" fmla="*/ 54370 h 365049"/>
                    <a:gd name="connsiteX4" fmla="*/ 1114641 w 1117318"/>
                    <a:gd name="connsiteY4" fmla="*/ 395 h 365049"/>
                    <a:gd name="connsiteX5" fmla="*/ 663791 w 1117318"/>
                    <a:gd name="connsiteY5" fmla="*/ 340120 h 365049"/>
                    <a:gd name="connsiteX6" fmla="*/ 393916 w 1117318"/>
                    <a:gd name="connsiteY6" fmla="*/ 330595 h 365049"/>
                    <a:gd name="connsiteX7" fmla="*/ 216116 w 1117318"/>
                    <a:gd name="connsiteY7" fmla="*/ 260745 h 365049"/>
                    <a:gd name="connsiteX8" fmla="*/ 6566 w 1117318"/>
                    <a:gd name="connsiteY8" fmla="*/ 67070 h 365049"/>
                    <a:gd name="connsiteX0" fmla="*/ 7462 w 1118037"/>
                    <a:gd name="connsiteY0" fmla="*/ 67074 h 373955"/>
                    <a:gd name="connsiteX1" fmla="*/ 423387 w 1118037"/>
                    <a:gd name="connsiteY1" fmla="*/ 60724 h 373955"/>
                    <a:gd name="connsiteX2" fmla="*/ 521812 w 1118037"/>
                    <a:gd name="connsiteY2" fmla="*/ 101999 h 373955"/>
                    <a:gd name="connsiteX3" fmla="*/ 610712 w 1118037"/>
                    <a:gd name="connsiteY3" fmla="*/ 54374 h 373955"/>
                    <a:gd name="connsiteX4" fmla="*/ 1115537 w 1118037"/>
                    <a:gd name="connsiteY4" fmla="*/ 399 h 373955"/>
                    <a:gd name="connsiteX5" fmla="*/ 664687 w 1118037"/>
                    <a:gd name="connsiteY5" fmla="*/ 340124 h 373955"/>
                    <a:gd name="connsiteX6" fmla="*/ 566262 w 1118037"/>
                    <a:gd name="connsiteY6" fmla="*/ 352824 h 373955"/>
                    <a:gd name="connsiteX7" fmla="*/ 217012 w 1118037"/>
                    <a:gd name="connsiteY7" fmla="*/ 260749 h 373955"/>
                    <a:gd name="connsiteX8" fmla="*/ 7462 w 1118037"/>
                    <a:gd name="connsiteY8" fmla="*/ 67074 h 373955"/>
                    <a:gd name="connsiteX0" fmla="*/ 7462 w 1124417"/>
                    <a:gd name="connsiteY0" fmla="*/ 75198 h 362376"/>
                    <a:gd name="connsiteX1" fmla="*/ 423387 w 1124417"/>
                    <a:gd name="connsiteY1" fmla="*/ 68848 h 362376"/>
                    <a:gd name="connsiteX2" fmla="*/ 521812 w 1124417"/>
                    <a:gd name="connsiteY2" fmla="*/ 110123 h 362376"/>
                    <a:gd name="connsiteX3" fmla="*/ 610712 w 1124417"/>
                    <a:gd name="connsiteY3" fmla="*/ 62498 h 362376"/>
                    <a:gd name="connsiteX4" fmla="*/ 1115537 w 1124417"/>
                    <a:gd name="connsiteY4" fmla="*/ 8523 h 362376"/>
                    <a:gd name="connsiteX5" fmla="*/ 905987 w 1124417"/>
                    <a:gd name="connsiteY5" fmla="*/ 233948 h 362376"/>
                    <a:gd name="connsiteX6" fmla="*/ 566262 w 1124417"/>
                    <a:gd name="connsiteY6" fmla="*/ 360948 h 362376"/>
                    <a:gd name="connsiteX7" fmla="*/ 217012 w 1124417"/>
                    <a:gd name="connsiteY7" fmla="*/ 268873 h 362376"/>
                    <a:gd name="connsiteX8" fmla="*/ 7462 w 1124417"/>
                    <a:gd name="connsiteY8" fmla="*/ 75198 h 362376"/>
                    <a:gd name="connsiteX0" fmla="*/ 7462 w 1124417"/>
                    <a:gd name="connsiteY0" fmla="*/ 66719 h 353897"/>
                    <a:gd name="connsiteX1" fmla="*/ 423387 w 1124417"/>
                    <a:gd name="connsiteY1" fmla="*/ 60369 h 353897"/>
                    <a:gd name="connsiteX2" fmla="*/ 521812 w 1124417"/>
                    <a:gd name="connsiteY2" fmla="*/ 101644 h 353897"/>
                    <a:gd name="connsiteX3" fmla="*/ 610712 w 1124417"/>
                    <a:gd name="connsiteY3" fmla="*/ 54019 h 353897"/>
                    <a:gd name="connsiteX4" fmla="*/ 1115537 w 1124417"/>
                    <a:gd name="connsiteY4" fmla="*/ 44 h 353897"/>
                    <a:gd name="connsiteX5" fmla="*/ 905987 w 1124417"/>
                    <a:gd name="connsiteY5" fmla="*/ 225469 h 353897"/>
                    <a:gd name="connsiteX6" fmla="*/ 566262 w 1124417"/>
                    <a:gd name="connsiteY6" fmla="*/ 352469 h 353897"/>
                    <a:gd name="connsiteX7" fmla="*/ 217012 w 1124417"/>
                    <a:gd name="connsiteY7" fmla="*/ 260394 h 353897"/>
                    <a:gd name="connsiteX8" fmla="*/ 7462 w 1124417"/>
                    <a:gd name="connsiteY8" fmla="*/ 66719 h 353897"/>
                    <a:gd name="connsiteX0" fmla="*/ 7462 w 1124417"/>
                    <a:gd name="connsiteY0" fmla="*/ 66719 h 353897"/>
                    <a:gd name="connsiteX1" fmla="*/ 423387 w 1124417"/>
                    <a:gd name="connsiteY1" fmla="*/ 60369 h 353897"/>
                    <a:gd name="connsiteX2" fmla="*/ 521812 w 1124417"/>
                    <a:gd name="connsiteY2" fmla="*/ 101644 h 353897"/>
                    <a:gd name="connsiteX3" fmla="*/ 610712 w 1124417"/>
                    <a:gd name="connsiteY3" fmla="*/ 54019 h 353897"/>
                    <a:gd name="connsiteX4" fmla="*/ 1115537 w 1124417"/>
                    <a:gd name="connsiteY4" fmla="*/ 44 h 353897"/>
                    <a:gd name="connsiteX5" fmla="*/ 905987 w 1124417"/>
                    <a:gd name="connsiteY5" fmla="*/ 225469 h 353897"/>
                    <a:gd name="connsiteX6" fmla="*/ 566262 w 1124417"/>
                    <a:gd name="connsiteY6" fmla="*/ 352469 h 353897"/>
                    <a:gd name="connsiteX7" fmla="*/ 217012 w 1124417"/>
                    <a:gd name="connsiteY7" fmla="*/ 260394 h 353897"/>
                    <a:gd name="connsiteX8" fmla="*/ 7462 w 1124417"/>
                    <a:gd name="connsiteY8" fmla="*/ 66719 h 353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4417" h="353897">
                      <a:moveTo>
                        <a:pt x="7462" y="66719"/>
                      </a:moveTo>
                      <a:cubicBezTo>
                        <a:pt x="51383" y="61957"/>
                        <a:pt x="337662" y="54548"/>
                        <a:pt x="423387" y="60369"/>
                      </a:cubicBezTo>
                      <a:cubicBezTo>
                        <a:pt x="509112" y="66190"/>
                        <a:pt x="490591" y="102702"/>
                        <a:pt x="521812" y="101644"/>
                      </a:cubicBezTo>
                      <a:cubicBezTo>
                        <a:pt x="553033" y="100586"/>
                        <a:pt x="511758" y="86827"/>
                        <a:pt x="610712" y="54019"/>
                      </a:cubicBezTo>
                      <a:cubicBezTo>
                        <a:pt x="709666" y="21211"/>
                        <a:pt x="1066325" y="3219"/>
                        <a:pt x="1115537" y="44"/>
                      </a:cubicBezTo>
                      <a:cubicBezTo>
                        <a:pt x="1164749" y="-3131"/>
                        <a:pt x="997533" y="166732"/>
                        <a:pt x="905987" y="225469"/>
                      </a:cubicBezTo>
                      <a:cubicBezTo>
                        <a:pt x="814441" y="284207"/>
                        <a:pt x="640875" y="365698"/>
                        <a:pt x="566262" y="352469"/>
                      </a:cubicBezTo>
                      <a:cubicBezTo>
                        <a:pt x="485300" y="355115"/>
                        <a:pt x="310145" y="308019"/>
                        <a:pt x="217012" y="260394"/>
                      </a:cubicBezTo>
                      <a:cubicBezTo>
                        <a:pt x="123879" y="212769"/>
                        <a:pt x="-36459" y="71481"/>
                        <a:pt x="7462" y="66719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E51A73F9-C492-4F47-8229-72D894F65FFB}"/>
                  </a:ext>
                </a:extLst>
              </p:cNvPr>
              <p:cNvSpPr/>
              <p:nvPr/>
            </p:nvSpPr>
            <p:spPr>
              <a:xfrm>
                <a:off x="3966907" y="6327657"/>
                <a:ext cx="2509532" cy="824053"/>
              </a:xfrm>
              <a:custGeom>
                <a:avLst/>
                <a:gdLst>
                  <a:gd name="connsiteX0" fmla="*/ 1150401 w 2300802"/>
                  <a:gd name="connsiteY0" fmla="*/ 0 h 710731"/>
                  <a:gd name="connsiteX1" fmla="*/ 2265744 w 2300802"/>
                  <a:gd name="connsiteY1" fmla="*/ 640511 h 710731"/>
                  <a:gd name="connsiteX2" fmla="*/ 2300802 w 2300802"/>
                  <a:gd name="connsiteY2" fmla="*/ 710731 h 710731"/>
                  <a:gd name="connsiteX3" fmla="*/ 0 w 2300802"/>
                  <a:gd name="connsiteY3" fmla="*/ 710731 h 710731"/>
                  <a:gd name="connsiteX4" fmla="*/ 35058 w 2300802"/>
                  <a:gd name="connsiteY4" fmla="*/ 640511 h 710731"/>
                  <a:gd name="connsiteX5" fmla="*/ 1150401 w 2300802"/>
                  <a:gd name="connsiteY5" fmla="*/ 0 h 71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0802" h="710731">
                    <a:moveTo>
                      <a:pt x="1150401" y="0"/>
                    </a:moveTo>
                    <a:cubicBezTo>
                      <a:pt x="1632021" y="0"/>
                      <a:pt x="2050948" y="258994"/>
                      <a:pt x="2265744" y="640511"/>
                    </a:cubicBezTo>
                    <a:lnTo>
                      <a:pt x="2300802" y="710731"/>
                    </a:lnTo>
                    <a:lnTo>
                      <a:pt x="0" y="710731"/>
                    </a:lnTo>
                    <a:lnTo>
                      <a:pt x="35058" y="640511"/>
                    </a:lnTo>
                    <a:cubicBezTo>
                      <a:pt x="249854" y="258994"/>
                      <a:pt x="668781" y="0"/>
                      <a:pt x="115040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F5ECC23E-5A9A-4E9C-AF22-26E252C5BE6E}"/>
                  </a:ext>
                </a:extLst>
              </p:cNvPr>
              <p:cNvGrpSpPr/>
              <p:nvPr/>
            </p:nvGrpSpPr>
            <p:grpSpPr>
              <a:xfrm>
                <a:off x="5284903" y="6347744"/>
                <a:ext cx="1054009" cy="1558727"/>
                <a:chOff x="5284903" y="6347744"/>
                <a:chExt cx="1054009" cy="1558727"/>
              </a:xfrm>
            </p:grpSpPr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3EAA08F9-11C7-490B-BE63-4C9151D464B6}"/>
                    </a:ext>
                  </a:extLst>
                </p:cNvPr>
                <p:cNvSpPr/>
                <p:nvPr/>
              </p:nvSpPr>
              <p:spPr>
                <a:xfrm rot="20615175" flipH="1">
                  <a:off x="5462558" y="6571117"/>
                  <a:ext cx="876354" cy="1335354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D9EC57F4-959C-4860-8D72-FB94C5EB383B}"/>
                    </a:ext>
                  </a:extLst>
                </p:cNvPr>
                <p:cNvSpPr/>
                <p:nvPr/>
              </p:nvSpPr>
              <p:spPr>
                <a:xfrm rot="20615175" flipH="1">
                  <a:off x="5388604" y="6455682"/>
                  <a:ext cx="751682" cy="1264289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AFDA36F5-6190-43BA-AB88-EEAD80B178C3}"/>
                    </a:ext>
                  </a:extLst>
                </p:cNvPr>
                <p:cNvSpPr/>
                <p:nvPr/>
              </p:nvSpPr>
              <p:spPr>
                <a:xfrm rot="20615175" flipH="1">
                  <a:off x="5284903" y="6347744"/>
                  <a:ext cx="636109" cy="1184424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206" name="emojimouth">
            <a:hlinkClick r:id="" action="ppaction://media"/>
            <a:extLst>
              <a:ext uri="{FF2B5EF4-FFF2-40B4-BE49-F238E27FC236}">
                <a16:creationId xmlns:a16="http://schemas.microsoft.com/office/drawing/2014/main" id="{153EE9ED-5F2E-41B7-B130-C787ADC6DD08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6"/>
          <a:srcRect l="49010" t="20632" r="43027" b="69011"/>
          <a:stretch/>
        </p:blipFill>
        <p:spPr>
          <a:xfrm flipH="1">
            <a:off x="7890110" y="2686680"/>
            <a:ext cx="337368" cy="246808"/>
          </a:xfrm>
          <a:prstGeom prst="rect">
            <a:avLst/>
          </a:prstGeom>
        </p:spPr>
      </p:pic>
      <p:sp>
        <p:nvSpPr>
          <p:cNvPr id="121" name="Arc 120">
            <a:extLst>
              <a:ext uri="{FF2B5EF4-FFF2-40B4-BE49-F238E27FC236}">
                <a16:creationId xmlns:a16="http://schemas.microsoft.com/office/drawing/2014/main" id="{A218F22F-5218-467A-9238-B61DFDE48935}"/>
              </a:ext>
            </a:extLst>
          </p:cNvPr>
          <p:cNvSpPr/>
          <p:nvPr/>
        </p:nvSpPr>
        <p:spPr>
          <a:xfrm rot="21118487">
            <a:off x="6938006" y="1251908"/>
            <a:ext cx="529347" cy="126031"/>
          </a:xfrm>
          <a:prstGeom prst="arc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2" name="Arc 121">
            <a:extLst>
              <a:ext uri="{FF2B5EF4-FFF2-40B4-BE49-F238E27FC236}">
                <a16:creationId xmlns:a16="http://schemas.microsoft.com/office/drawing/2014/main" id="{C281B147-A1E4-4898-9DB4-E1F765CB5AEC}"/>
              </a:ext>
            </a:extLst>
          </p:cNvPr>
          <p:cNvSpPr/>
          <p:nvPr/>
        </p:nvSpPr>
        <p:spPr>
          <a:xfrm rot="21118487">
            <a:off x="8297753" y="1236764"/>
            <a:ext cx="529347" cy="126031"/>
          </a:xfrm>
          <a:prstGeom prst="arc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" name="AIVoiceGenerator_com_14-12-2024T19_54_19_ en-US-Neural2-D">
            <a:hlinkClick r:id="" action="ppaction://media"/>
            <a:extLst>
              <a:ext uri="{FF2B5EF4-FFF2-40B4-BE49-F238E27FC236}">
                <a16:creationId xmlns:a16="http://schemas.microsoft.com/office/drawing/2014/main" id="{C4777A54-45C7-49A2-AA84-7CA64CB7C4E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26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2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52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206"/>
                </p:tgtEl>
              </p:cMediaNode>
            </p:video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0</Words>
  <Application>Microsoft Office PowerPoint</Application>
  <PresentationFormat>Widescreen</PresentationFormat>
  <Paragraphs>0</Paragraphs>
  <Slides>14</Slides>
  <Notes>0</Notes>
  <HiddenSlides>0</HiddenSlides>
  <MMClips>31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</dc:creator>
  <cp:lastModifiedBy>Fatima</cp:lastModifiedBy>
  <cp:revision>41</cp:revision>
  <dcterms:created xsi:type="dcterms:W3CDTF">2024-12-14T12:39:46Z</dcterms:created>
  <dcterms:modified xsi:type="dcterms:W3CDTF">2024-12-14T20:59:15Z</dcterms:modified>
</cp:coreProperties>
</file>